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389" r:id="rId3"/>
    <p:sldId id="399" r:id="rId4"/>
    <p:sldId id="397" r:id="rId5"/>
    <p:sldId id="385" r:id="rId6"/>
    <p:sldId id="384" r:id="rId7"/>
    <p:sldId id="401" r:id="rId8"/>
    <p:sldId id="402" r:id="rId9"/>
    <p:sldId id="403" r:id="rId10"/>
    <p:sldId id="405" r:id="rId11"/>
    <p:sldId id="406" r:id="rId12"/>
    <p:sldId id="407" r:id="rId13"/>
    <p:sldId id="409" r:id="rId14"/>
    <p:sldId id="408" r:id="rId1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sgaren@illinois.edu" initials="d" lastIdx="6" clrIdx="0">
    <p:extLst>
      <p:ext uri="{19B8F6BF-5375-455C-9EA6-DF929625EA0E}">
        <p15:presenceInfo xmlns:p15="http://schemas.microsoft.com/office/powerpoint/2012/main" userId="desgaren@illinois.edu" providerId="None"/>
      </p:ext>
    </p:extLst>
  </p:cmAuthor>
  <p:cmAuthor id="2" name="Christine" initials="C" lastIdx="11" clrIdx="1">
    <p:extLst>
      <p:ext uri="{19B8F6BF-5375-455C-9EA6-DF929625EA0E}">
        <p15:presenceInfo xmlns:p15="http://schemas.microsoft.com/office/powerpoint/2012/main" userId="Christine" providerId="None"/>
      </p:ext>
    </p:extLst>
  </p:cmAuthor>
  <p:cmAuthor id="3" name="Flaherty, David William" initials="FDW" lastIdx="4" clrIdx="2">
    <p:extLst>
      <p:ext uri="{19B8F6BF-5375-455C-9EA6-DF929625EA0E}">
        <p15:presenceInfo xmlns:p15="http://schemas.microsoft.com/office/powerpoint/2012/main" userId="S-1-5-21-2509641344-1052565914-3260824488-73143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1B8"/>
    <a:srgbClr val="E84A27"/>
    <a:srgbClr val="000099"/>
    <a:srgbClr val="026A03"/>
    <a:srgbClr val="0B16EB"/>
    <a:srgbClr val="6D60FE"/>
    <a:srgbClr val="FEC015"/>
    <a:srgbClr val="F2DF33"/>
    <a:srgbClr val="6AF21D"/>
    <a:srgbClr val="F9AC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33DAA3-07C0-437D-A422-AF901AD2A2D0}" v="14" dt="2021-11-18T18:26:40.4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le Harrier" userId="c37b1e08-a416-4f8a-8127-82a27ef9406d" providerId="ADAL" clId="{3633DAA3-07C0-437D-A422-AF901AD2A2D0}"/>
    <pc:docChg chg="custSel addSld delSld modSld sldOrd">
      <pc:chgData name="Danielle Harrier" userId="c37b1e08-a416-4f8a-8127-82a27ef9406d" providerId="ADAL" clId="{3633DAA3-07C0-437D-A422-AF901AD2A2D0}" dt="2021-11-18T18:26:43.758" v="181" actId="478"/>
      <pc:docMkLst>
        <pc:docMk/>
      </pc:docMkLst>
      <pc:sldChg chg="modSp mod">
        <pc:chgData name="Danielle Harrier" userId="c37b1e08-a416-4f8a-8127-82a27ef9406d" providerId="ADAL" clId="{3633DAA3-07C0-437D-A422-AF901AD2A2D0}" dt="2021-11-17T18:24:01.646" v="13" actId="5793"/>
        <pc:sldMkLst>
          <pc:docMk/>
          <pc:sldMk cId="526989932" sldId="407"/>
        </pc:sldMkLst>
        <pc:spChg chg="mod">
          <ac:chgData name="Danielle Harrier" userId="c37b1e08-a416-4f8a-8127-82a27ef9406d" providerId="ADAL" clId="{3633DAA3-07C0-437D-A422-AF901AD2A2D0}" dt="2021-11-17T18:24:01.646" v="13" actId="5793"/>
          <ac:spMkLst>
            <pc:docMk/>
            <pc:sldMk cId="526989932" sldId="407"/>
            <ac:spMk id="2" creationId="{8B5DEFC3-7FD2-4D0F-990E-9351F365FEC4}"/>
          </ac:spMkLst>
        </pc:spChg>
      </pc:sldChg>
      <pc:sldChg chg="addSp modSp del mod modAnim modNotesTx">
        <pc:chgData name="Danielle Harrier" userId="c37b1e08-a416-4f8a-8127-82a27ef9406d" providerId="ADAL" clId="{3633DAA3-07C0-437D-A422-AF901AD2A2D0}" dt="2021-11-17T21:44:44.632" v="159" actId="2696"/>
        <pc:sldMkLst>
          <pc:docMk/>
          <pc:sldMk cId="1312512335" sldId="408"/>
        </pc:sldMkLst>
        <pc:spChg chg="add mod">
          <ac:chgData name="Danielle Harrier" userId="c37b1e08-a416-4f8a-8127-82a27ef9406d" providerId="ADAL" clId="{3633DAA3-07C0-437D-A422-AF901AD2A2D0}" dt="2021-11-17T19:59:43.486" v="20" actId="1076"/>
          <ac:spMkLst>
            <pc:docMk/>
            <pc:sldMk cId="1312512335" sldId="408"/>
            <ac:spMk id="3" creationId="{8B09557B-BE92-4EEB-AC61-732174421AFE}"/>
          </ac:spMkLst>
        </pc:spChg>
        <pc:spChg chg="add mod">
          <ac:chgData name="Danielle Harrier" userId="c37b1e08-a416-4f8a-8127-82a27ef9406d" providerId="ADAL" clId="{3633DAA3-07C0-437D-A422-AF901AD2A2D0}" dt="2021-11-17T20:02:58.049" v="84" actId="20577"/>
          <ac:spMkLst>
            <pc:docMk/>
            <pc:sldMk cId="1312512335" sldId="408"/>
            <ac:spMk id="5" creationId="{7249AD73-49F1-4BCE-B31E-F3DF3ED21685}"/>
          </ac:spMkLst>
        </pc:spChg>
        <pc:spChg chg="add mod">
          <ac:chgData name="Danielle Harrier" userId="c37b1e08-a416-4f8a-8127-82a27ef9406d" providerId="ADAL" clId="{3633DAA3-07C0-437D-A422-AF901AD2A2D0}" dt="2021-11-17T20:03:34.483" v="114" actId="1076"/>
          <ac:spMkLst>
            <pc:docMk/>
            <pc:sldMk cId="1312512335" sldId="408"/>
            <ac:spMk id="6" creationId="{15CA0272-2BCF-4CDD-A70A-EFB7548781DD}"/>
          </ac:spMkLst>
        </pc:spChg>
        <pc:picChg chg="add mod">
          <ac:chgData name="Danielle Harrier" userId="c37b1e08-a416-4f8a-8127-82a27ef9406d" providerId="ADAL" clId="{3633DAA3-07C0-437D-A422-AF901AD2A2D0}" dt="2021-11-17T20:02:49.718" v="68" actId="1076"/>
          <ac:picMkLst>
            <pc:docMk/>
            <pc:sldMk cId="1312512335" sldId="408"/>
            <ac:picMk id="4" creationId="{DCA20983-BF99-4B0B-9292-E9DE8D9E036E}"/>
          </ac:picMkLst>
        </pc:picChg>
      </pc:sldChg>
      <pc:sldChg chg="addSp delSp modSp new mod modAnim">
        <pc:chgData name="Danielle Harrier" userId="c37b1e08-a416-4f8a-8127-82a27ef9406d" providerId="ADAL" clId="{3633DAA3-07C0-437D-A422-AF901AD2A2D0}" dt="2021-11-18T18:26:43.758" v="181" actId="478"/>
        <pc:sldMkLst>
          <pc:docMk/>
          <pc:sldMk cId="3324321204" sldId="408"/>
        </pc:sldMkLst>
        <pc:spChg chg="add mod">
          <ac:chgData name="Danielle Harrier" userId="c37b1e08-a416-4f8a-8127-82a27ef9406d" providerId="ADAL" clId="{3633DAA3-07C0-437D-A422-AF901AD2A2D0}" dt="2021-11-18T18:26:41.657" v="180" actId="14100"/>
          <ac:spMkLst>
            <pc:docMk/>
            <pc:sldMk cId="3324321204" sldId="408"/>
            <ac:spMk id="2" creationId="{60901A4C-46F3-4948-A317-C590661E1CC8}"/>
          </ac:spMkLst>
        </pc:spChg>
        <pc:spChg chg="add mod">
          <ac:chgData name="Danielle Harrier" userId="c37b1e08-a416-4f8a-8127-82a27ef9406d" providerId="ADAL" clId="{3633DAA3-07C0-437D-A422-AF901AD2A2D0}" dt="2021-11-18T18:24:16.439" v="161"/>
          <ac:spMkLst>
            <pc:docMk/>
            <pc:sldMk cId="3324321204" sldId="408"/>
            <ac:spMk id="3" creationId="{94905D4B-949A-4B15-82C4-640D3E9C9F30}"/>
          </ac:spMkLst>
        </pc:spChg>
        <pc:spChg chg="add mod">
          <ac:chgData name="Danielle Harrier" userId="c37b1e08-a416-4f8a-8127-82a27ef9406d" providerId="ADAL" clId="{3633DAA3-07C0-437D-A422-AF901AD2A2D0}" dt="2021-11-18T18:24:16.439" v="161"/>
          <ac:spMkLst>
            <pc:docMk/>
            <pc:sldMk cId="3324321204" sldId="408"/>
            <ac:spMk id="4" creationId="{412DB28F-E7B9-4150-9FCB-6584F9872CC0}"/>
          </ac:spMkLst>
        </pc:spChg>
        <pc:spChg chg="add del">
          <ac:chgData name="Danielle Harrier" userId="c37b1e08-a416-4f8a-8127-82a27ef9406d" providerId="ADAL" clId="{3633DAA3-07C0-437D-A422-AF901AD2A2D0}" dt="2021-11-18T18:26:43.758" v="181" actId="478"/>
          <ac:spMkLst>
            <pc:docMk/>
            <pc:sldMk cId="3324321204" sldId="408"/>
            <ac:spMk id="7" creationId="{494B55A8-8023-46B7-A10E-F202C73FE95B}"/>
          </ac:spMkLst>
        </pc:spChg>
        <pc:picChg chg="add mod">
          <ac:chgData name="Danielle Harrier" userId="c37b1e08-a416-4f8a-8127-82a27ef9406d" providerId="ADAL" clId="{3633DAA3-07C0-437D-A422-AF901AD2A2D0}" dt="2021-11-18T18:26:27.241" v="176" actId="14100"/>
          <ac:picMkLst>
            <pc:docMk/>
            <pc:sldMk cId="3324321204" sldId="408"/>
            <ac:picMk id="5" creationId="{F4BE9A28-B4BD-4F6C-9465-FCE9C8E7ABE2}"/>
          </ac:picMkLst>
        </pc:picChg>
      </pc:sldChg>
      <pc:sldChg chg="addSp modSp new mod ord modAnim">
        <pc:chgData name="Danielle Harrier" userId="c37b1e08-a416-4f8a-8127-82a27ef9406d" providerId="ADAL" clId="{3633DAA3-07C0-437D-A422-AF901AD2A2D0}" dt="2021-11-18T18:25:39.490" v="173" actId="1076"/>
        <pc:sldMkLst>
          <pc:docMk/>
          <pc:sldMk cId="1733595963" sldId="409"/>
        </pc:sldMkLst>
        <pc:spChg chg="add mod">
          <ac:chgData name="Danielle Harrier" userId="c37b1e08-a416-4f8a-8127-82a27ef9406d" providerId="ADAL" clId="{3633DAA3-07C0-437D-A422-AF901AD2A2D0}" dt="2021-11-18T18:25:21.049" v="169" actId="14100"/>
          <ac:spMkLst>
            <pc:docMk/>
            <pc:sldMk cId="1733595963" sldId="409"/>
            <ac:spMk id="2" creationId="{53DE0724-B429-4B00-A8A2-1DC1FFB6321B}"/>
          </ac:spMkLst>
        </pc:spChg>
        <pc:spChg chg="add mod">
          <ac:chgData name="Danielle Harrier" userId="c37b1e08-a416-4f8a-8127-82a27ef9406d" providerId="ADAL" clId="{3633DAA3-07C0-437D-A422-AF901AD2A2D0}" dt="2021-11-18T18:24:31.348" v="165"/>
          <ac:spMkLst>
            <pc:docMk/>
            <pc:sldMk cId="1733595963" sldId="409"/>
            <ac:spMk id="3" creationId="{CDD399AB-835C-4395-9599-D2A618F32A21}"/>
          </ac:spMkLst>
        </pc:spChg>
        <pc:spChg chg="add mod">
          <ac:chgData name="Danielle Harrier" userId="c37b1e08-a416-4f8a-8127-82a27ef9406d" providerId="ADAL" clId="{3633DAA3-07C0-437D-A422-AF901AD2A2D0}" dt="2021-11-18T18:24:31.348" v="165"/>
          <ac:spMkLst>
            <pc:docMk/>
            <pc:sldMk cId="1733595963" sldId="409"/>
            <ac:spMk id="4" creationId="{47B7683D-6F7F-45FF-AFE1-FEB702096329}"/>
          </ac:spMkLst>
        </pc:spChg>
        <pc:picChg chg="add mod">
          <ac:chgData name="Danielle Harrier" userId="c37b1e08-a416-4f8a-8127-82a27ef9406d" providerId="ADAL" clId="{3633DAA3-07C0-437D-A422-AF901AD2A2D0}" dt="2021-11-18T18:25:39.490" v="173" actId="1076"/>
          <ac:picMkLst>
            <pc:docMk/>
            <pc:sldMk cId="1733595963" sldId="409"/>
            <ac:picMk id="5" creationId="{5554EEB9-B3B2-4198-A5D6-319A216F83D9}"/>
          </ac:picMkLst>
        </pc:picChg>
      </pc:sldChg>
      <pc:sldChg chg="addSp modSp new del mod modAnim">
        <pc:chgData name="Danielle Harrier" userId="c37b1e08-a416-4f8a-8127-82a27ef9406d" providerId="ADAL" clId="{3633DAA3-07C0-437D-A422-AF901AD2A2D0}" dt="2021-11-17T21:44:44.632" v="159" actId="2696"/>
        <pc:sldMkLst>
          <pc:docMk/>
          <pc:sldMk cId="1955041826" sldId="409"/>
        </pc:sldMkLst>
        <pc:spChg chg="add mod">
          <ac:chgData name="Danielle Harrier" userId="c37b1e08-a416-4f8a-8127-82a27ef9406d" providerId="ADAL" clId="{3633DAA3-07C0-437D-A422-AF901AD2A2D0}" dt="2021-11-17T20:04:14.941" v="153" actId="20577"/>
          <ac:spMkLst>
            <pc:docMk/>
            <pc:sldMk cId="1955041826" sldId="409"/>
            <ac:spMk id="2" creationId="{2D19A81D-56FF-4B62-9D52-C062939DC6BF}"/>
          </ac:spMkLst>
        </pc:spChg>
        <pc:spChg chg="add mod">
          <ac:chgData name="Danielle Harrier" userId="c37b1e08-a416-4f8a-8127-82a27ef9406d" providerId="ADAL" clId="{3633DAA3-07C0-437D-A422-AF901AD2A2D0}" dt="2021-11-17T20:03:14.222" v="86"/>
          <ac:spMkLst>
            <pc:docMk/>
            <pc:sldMk cId="1955041826" sldId="409"/>
            <ac:spMk id="3" creationId="{BEC1125A-42BA-422A-9097-D5513A84BA93}"/>
          </ac:spMkLst>
        </pc:spChg>
        <pc:spChg chg="add mod">
          <ac:chgData name="Danielle Harrier" userId="c37b1e08-a416-4f8a-8127-82a27ef9406d" providerId="ADAL" clId="{3633DAA3-07C0-437D-A422-AF901AD2A2D0}" dt="2021-11-17T20:03:59.078" v="151" actId="1076"/>
          <ac:spMkLst>
            <pc:docMk/>
            <pc:sldMk cId="1955041826" sldId="409"/>
            <ac:spMk id="4" creationId="{0C593182-2FFE-4EFD-8E16-D50C091527AC}"/>
          </ac:spMkLst>
        </pc:spChg>
        <pc:picChg chg="add mod">
          <ac:chgData name="Danielle Harrier" userId="c37b1e08-a416-4f8a-8127-82a27ef9406d" providerId="ADAL" clId="{3633DAA3-07C0-437D-A422-AF901AD2A2D0}" dt="2021-11-17T20:04:45.780" v="158" actId="14100"/>
          <ac:picMkLst>
            <pc:docMk/>
            <pc:sldMk cId="1955041826" sldId="409"/>
            <ac:picMk id="5" creationId="{9A89D2E9-6F1C-447A-AAD6-8642CA0EAC3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730FC2A-C0BC-485A-B789-F5ECE4969006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12059E0-3818-41D6-B1D2-CFA8D47A5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807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059E0-3818-41D6-B1D2-CFA8D47A56E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19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059E0-3818-41D6-B1D2-CFA8D47A56E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34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DDE55-BB7B-4767-B352-60C732138F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5E9314-94E0-4AF9-B0F0-C5B8E9B9DA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BFFCC4-643A-4901-9CCC-154BFA5CE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9E62C-889F-4D16-8EC8-FD20833A5EE9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7DBFD5-D6E8-45E0-96B3-8AB5A68D8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20FBB2-8849-4C90-BA9B-0661DD2BE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35E91-9934-4A21-A023-1A5252982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813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DEB61-6A74-43F1-849D-9F83B9DAA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45B8F3-5E99-4B93-8DA8-3ED20D335D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5F429C-B1A8-4C3D-82D7-B269D9F8D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9E62C-889F-4D16-8EC8-FD20833A5EE9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F2E487-276E-4207-8E61-C2EA37F1F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453EE-178E-48C0-9135-1AFA8E644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35E91-9934-4A21-A023-1A5252982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548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647A31-12B3-45D7-A870-7CA58207BA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E48861-4D84-42E3-91D3-95F73BD341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AAFB98-BE41-44FE-BF82-07766B0B2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9E62C-889F-4D16-8EC8-FD20833A5EE9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21670C-7E24-4D37-8CAE-7A5A27BC2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7BB9AA-E2A6-4FE2-8F30-FBBE0ADD2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35E91-9934-4A21-A023-1A5252982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9105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0317" y="365126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sz="4000"/>
            </a:lvl1pPr>
          </a:lstStyle>
          <a:p>
            <a:r>
              <a:rPr lang="en-US"/>
              <a:t>Undergraduate Research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933097" y="5213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1" t="21007"/>
          <a:stretch/>
        </p:blipFill>
        <p:spPr>
          <a:xfrm>
            <a:off x="840318" y="1400573"/>
            <a:ext cx="5056917" cy="46545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3" t="5856" r="40914" b="-4355"/>
          <a:stretch/>
        </p:blipFill>
        <p:spPr>
          <a:xfrm>
            <a:off x="6216012" y="1400574"/>
            <a:ext cx="5096093" cy="487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1461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837142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Undergraduate Research Symposium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" y="1202268"/>
            <a:ext cx="10007600" cy="500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718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837142"/>
          </a:xfrm>
          <a:prstGeom prst="rect">
            <a:avLst/>
          </a:prstGeom>
        </p:spPr>
        <p:txBody>
          <a:bodyPr/>
          <a:lstStyle>
            <a:lvl1pPr algn="ctr">
              <a:defRPr sz="4000" baseline="0"/>
            </a:lvl1pPr>
          </a:lstStyle>
          <a:p>
            <a:r>
              <a:rPr lang="en-US"/>
              <a:t>Hands-on learning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6"/>
          <a:stretch/>
        </p:blipFill>
        <p:spPr>
          <a:xfrm>
            <a:off x="6276621" y="1303866"/>
            <a:ext cx="4828823" cy="51392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1" b="2559"/>
          <a:stretch/>
        </p:blipFill>
        <p:spPr>
          <a:xfrm>
            <a:off x="838201" y="1303868"/>
            <a:ext cx="4907844" cy="513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6915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93043" y="365126"/>
            <a:ext cx="10868380" cy="837142"/>
          </a:xfrm>
          <a:prstGeom prst="rect">
            <a:avLst/>
          </a:prstGeom>
        </p:spPr>
        <p:txBody>
          <a:bodyPr/>
          <a:lstStyle>
            <a:lvl1pPr algn="ctr">
              <a:defRPr sz="4000" baseline="0"/>
            </a:lvl1pPr>
          </a:lstStyle>
          <a:p>
            <a:r>
              <a:rPr lang="en-US"/>
              <a:t>Peer tutors, Peer teaching assistants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5" t="7938" r="5008"/>
          <a:stretch/>
        </p:blipFill>
        <p:spPr>
          <a:xfrm>
            <a:off x="1165513" y="1202270"/>
            <a:ext cx="4982712" cy="27773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5" t="7561"/>
          <a:stretch/>
        </p:blipFill>
        <p:spPr>
          <a:xfrm>
            <a:off x="6334461" y="1200860"/>
            <a:ext cx="5140727" cy="27787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3" t="27902" r="1978" b="614"/>
          <a:stretch/>
        </p:blipFill>
        <p:spPr>
          <a:xfrm>
            <a:off x="3181557" y="4097958"/>
            <a:ext cx="5373511" cy="228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971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3090" y="356660"/>
            <a:ext cx="10924821" cy="837142"/>
          </a:xfrm>
          <a:prstGeom prst="rect">
            <a:avLst/>
          </a:prstGeom>
        </p:spPr>
        <p:txBody>
          <a:bodyPr/>
          <a:lstStyle>
            <a:lvl1pPr>
              <a:defRPr sz="4000" baseline="0"/>
            </a:lvl1pPr>
          </a:lstStyle>
          <a:p>
            <a:r>
              <a:rPr lang="en-US"/>
              <a:t>Student activities: </a:t>
            </a:r>
            <a:r>
              <a:rPr lang="en-US" err="1"/>
              <a:t>ChemE</a:t>
            </a:r>
            <a:r>
              <a:rPr lang="en-US"/>
              <a:t> car, EOH, etc.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" t="5214" r="9341" b="3893"/>
          <a:stretch/>
        </p:blipFill>
        <p:spPr>
          <a:xfrm>
            <a:off x="6204321" y="1193803"/>
            <a:ext cx="4750468" cy="25090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9" t="4059" r="459" b="1278"/>
          <a:stretch/>
        </p:blipFill>
        <p:spPr>
          <a:xfrm>
            <a:off x="1072893" y="1195165"/>
            <a:ext cx="4921211" cy="25077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7" r="4117"/>
          <a:stretch/>
        </p:blipFill>
        <p:spPr>
          <a:xfrm>
            <a:off x="3408654" y="3853932"/>
            <a:ext cx="5170900" cy="252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4976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CE4E30C-331C-AF45-9AE5-5E7CE99DEC43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D0540F0-4D26-DD43-BFA6-25E03F6EB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389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AF5C7-E9B3-471D-8F24-8B814669B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782F73-F164-45B1-8B40-C7732BC8A2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5E8FB-4AD1-486B-BCD5-B1929FC6E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9E62C-889F-4D16-8EC8-FD20833A5EE9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513674-EA0E-4EDE-BBC3-87E662559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A48F12-4AED-4FF6-9EE3-60952B73F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35E91-9934-4A21-A023-1A5252982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67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A9C22-02C7-4508-90C7-4455E1A24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67F495-D073-401A-8098-D5845288C9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98A94-EED2-434D-AE3C-2C11774DC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9E62C-889F-4D16-8EC8-FD20833A5EE9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8AD578-BFD7-4FF3-A5D4-87A80500E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4011B6-F38E-4639-84A7-7E46418C1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35E91-9934-4A21-A023-1A5252982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412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3B48D-CF42-4ACB-BC6E-D943A56B6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33AF88-580A-4D84-896D-A4780A02E4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583D90-1489-4688-8196-7689C3D847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7A0101-FA97-468F-8DDC-32D54CB52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9E62C-889F-4D16-8EC8-FD20833A5EE9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B0B910-5482-4754-88B8-63EC4C758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6543CA-42CD-4851-8188-A5E11F588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35E91-9934-4A21-A023-1A5252982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982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A7B4D-CB28-4CBD-A170-7157F2AEA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D30534-6EB1-4F3F-AE01-C516E89E4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1E8912-AD6E-4830-AD54-C0F51E6DD5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0082B6-E324-4763-963D-97642A8D92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0599E7-847D-4BDC-834B-24080EBDD4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AF0F0E-E027-4FBD-ADC1-9BBE775B4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9E62C-889F-4D16-8EC8-FD20833A5EE9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6D3565-177E-40D6-879E-FC63135D9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A6E301-D78C-4A9D-90F1-FC3E9FC20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35E91-9934-4A21-A023-1A5252982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665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9C56D-D0CE-49B7-84FC-589A58A53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9AC75E-6528-4206-A810-F089FAD3E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9E62C-889F-4D16-8EC8-FD20833A5EE9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23D480-53E5-469C-8D92-75CF8D628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3A4B20-F794-4730-98AC-C1A2997AB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35E91-9934-4A21-A023-1A5252982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706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6D86B2-CF7D-485E-A067-A2BABD952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9E62C-889F-4D16-8EC8-FD20833A5EE9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A0E75D-B08B-483E-89F9-7341586A8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612D76-12B4-4209-A775-F6FFA3F89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35E91-9934-4A21-A023-1A5252982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975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B084B-B43A-49D4-9F86-62CE901E0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45C19C-CEB1-4F48-80DF-6130C78A5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974B0B-58D3-41F2-94F4-0DE1783FED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40288A-F120-4D6B-AAEC-D19CF5AFC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9E62C-889F-4D16-8EC8-FD20833A5EE9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28359B-F56B-4030-9AA5-E0BB14022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D0F9D2-ACEA-47DB-9F61-DD11ED4B2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35E91-9934-4A21-A023-1A5252982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63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35351-FC22-490E-9800-7BF16E699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7C1254-82C1-4ED2-9B48-4E72892DCC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4FAAB4-FFBB-4213-BD3E-C17AF3C8B4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A79352-B908-453C-A384-97BFAD5D9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9E62C-889F-4D16-8EC8-FD20833A5EE9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D99B8-4562-41CC-B710-508E0740F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4DC495-4D48-42E1-80B9-A62EBA68C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35E91-9934-4A21-A023-1A5252982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447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EECF71-12F6-4F2C-9070-DC7293D39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05B567-7AFE-48AD-BD42-6028E5986A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6C9C3-517A-4D97-A07A-9621261C95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9E62C-889F-4D16-8EC8-FD20833A5EE9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D9FC5-945F-4DF5-9842-630B4EC532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62FEB-4E70-4A5D-B386-8EFF8B9E85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35E91-9934-4A21-A023-1A5252982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316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932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microsoft.com/office/2007/relationships/hdphoto" Target="../media/hdphoto5.wdp"/><Relationship Id="rId18" Type="http://schemas.openxmlformats.org/officeDocument/2006/relationships/image" Target="../media/image59.png"/><Relationship Id="rId3" Type="http://schemas.openxmlformats.org/officeDocument/2006/relationships/image" Target="../media/image15.png"/><Relationship Id="rId21" Type="http://schemas.openxmlformats.org/officeDocument/2006/relationships/image" Target="../media/image61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7.png"/><Relationship Id="rId20" Type="http://schemas.microsoft.com/office/2007/relationships/hdphoto" Target="../media/hdphoto6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11" Type="http://schemas.openxmlformats.org/officeDocument/2006/relationships/image" Target="../media/image53.png"/><Relationship Id="rId24" Type="http://schemas.openxmlformats.org/officeDocument/2006/relationships/image" Target="../media/image64.png"/><Relationship Id="rId5" Type="http://schemas.microsoft.com/office/2007/relationships/hdphoto" Target="../media/hdphoto4.wdp"/><Relationship Id="rId15" Type="http://schemas.openxmlformats.org/officeDocument/2006/relationships/image" Target="../media/image56.jpeg"/><Relationship Id="rId23" Type="http://schemas.openxmlformats.org/officeDocument/2006/relationships/image" Target="../media/image63.png"/><Relationship Id="rId10" Type="http://schemas.openxmlformats.org/officeDocument/2006/relationships/image" Target="../media/image52.png"/><Relationship Id="rId19" Type="http://schemas.openxmlformats.org/officeDocument/2006/relationships/image" Target="../media/image60.png"/><Relationship Id="rId4" Type="http://schemas.openxmlformats.org/officeDocument/2006/relationships/image" Target="../media/image47.png"/><Relationship Id="rId9" Type="http://schemas.openxmlformats.org/officeDocument/2006/relationships/image" Target="../media/image51.jpeg"/><Relationship Id="rId14" Type="http://schemas.openxmlformats.org/officeDocument/2006/relationships/image" Target="../media/image55.png"/><Relationship Id="rId22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ymigN8tMoY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eymigN8tMoY?feature=oembed" TargetMode="External"/><Relationship Id="rId4" Type="http://schemas.openxmlformats.org/officeDocument/2006/relationships/image" Target="../media/image6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Y5Qz4TuV5Q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kY5Qz4TuV5Q?feature=oembed" TargetMode="External"/><Relationship Id="rId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4.png"/><Relationship Id="rId3" Type="http://schemas.openxmlformats.org/officeDocument/2006/relationships/image" Target="../media/image15.png"/><Relationship Id="rId7" Type="http://schemas.openxmlformats.org/officeDocument/2006/relationships/image" Target="../media/image40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5" Type="http://schemas.openxmlformats.org/officeDocument/2006/relationships/image" Target="../media/image46.jpeg"/><Relationship Id="rId10" Type="http://schemas.microsoft.com/office/2007/relationships/hdphoto" Target="../media/hdphoto3.wdp"/><Relationship Id="rId4" Type="http://schemas.openxmlformats.org/officeDocument/2006/relationships/image" Target="../media/image38.png"/><Relationship Id="rId9" Type="http://schemas.openxmlformats.org/officeDocument/2006/relationships/image" Target="../media/image41.png"/><Relationship Id="rId1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37" r="-1"/>
          <a:stretch/>
        </p:blipFill>
        <p:spPr>
          <a:xfrm>
            <a:off x="-14514" y="0"/>
            <a:ext cx="12240973" cy="68981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B614A7-15D5-4E19-8D11-D0191C236F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220" y="5572001"/>
            <a:ext cx="688849" cy="9966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33141B-E85E-4B4C-A5D3-DEB971376051}"/>
              </a:ext>
            </a:extLst>
          </p:cNvPr>
          <p:cNvSpPr txBox="1"/>
          <p:nvPr/>
        </p:nvSpPr>
        <p:spPr>
          <a:xfrm>
            <a:off x="1254854" y="5777962"/>
            <a:ext cx="9476646" cy="584775"/>
          </a:xfrm>
          <a:prstGeom prst="rect">
            <a:avLst/>
          </a:prstGeom>
          <a:solidFill>
            <a:srgbClr val="E84A27">
              <a:alpha val="6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white"/>
                </a:solidFill>
                <a:latin typeface="Arial Black" panose="020B0A04020102020204" pitchFamily="34" charset="0"/>
                <a:cs typeface="Gotham Bold" pitchFamily="50" charset="0"/>
              </a:rPr>
              <a:t>Chemical and Biomolecular Engineering </a:t>
            </a:r>
          </a:p>
        </p:txBody>
      </p:sp>
    </p:spTree>
    <p:extLst>
      <p:ext uri="{BB962C8B-B14F-4D97-AF65-F5344CB8AC3E}">
        <p14:creationId xmlns:p14="http://schemas.microsoft.com/office/powerpoint/2010/main" val="3522250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CE971-66C9-4D24-BB7E-CC1AF76E4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E84A27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</a:rPr>
              <a:t>Recap: activity we did last week</a:t>
            </a:r>
          </a:p>
        </p:txBody>
      </p:sp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845D9A8F-7461-4AED-ADBF-F74AA49207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245" y="6516460"/>
            <a:ext cx="4076241" cy="312512"/>
          </a:xfrm>
          <a:prstGeom prst="rect">
            <a:avLst/>
          </a:prstGeom>
        </p:spPr>
      </p:pic>
      <p:grpSp>
        <p:nvGrpSpPr>
          <p:cNvPr id="87" name="Group 86">
            <a:extLst>
              <a:ext uri="{FF2B5EF4-FFF2-40B4-BE49-F238E27FC236}">
                <a16:creationId xmlns:a16="http://schemas.microsoft.com/office/drawing/2014/main" id="{34028063-5A9E-47D8-BDD0-0899CC9B3C93}"/>
              </a:ext>
            </a:extLst>
          </p:cNvPr>
          <p:cNvGrpSpPr/>
          <p:nvPr/>
        </p:nvGrpSpPr>
        <p:grpSpPr>
          <a:xfrm>
            <a:off x="424370" y="1320420"/>
            <a:ext cx="5087822" cy="2711315"/>
            <a:chOff x="424370" y="1320420"/>
            <a:chExt cx="5087822" cy="2711315"/>
          </a:xfrm>
        </p:grpSpPr>
        <p:sp>
          <p:nvSpPr>
            <p:cNvPr id="22" name="TextBox 21"/>
            <p:cNvSpPr txBox="1"/>
            <p:nvPr/>
          </p:nvSpPr>
          <p:spPr>
            <a:xfrm>
              <a:off x="424370" y="1320420"/>
              <a:ext cx="49510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/>
                <a:t>Step 1: Mine your raw materials</a:t>
              </a:r>
              <a:endParaRPr lang="en-US" sz="2800"/>
            </a:p>
          </p:txBody>
        </p:sp>
        <p:pic>
          <p:nvPicPr>
            <p:cNvPr id="9" name="Picture 8" descr="A picture containing toy, LEGO&#10;&#10;Description automatically generated">
              <a:extLst>
                <a:ext uri="{FF2B5EF4-FFF2-40B4-BE49-F238E27FC236}">
                  <a16:creationId xmlns:a16="http://schemas.microsoft.com/office/drawing/2014/main" id="{09259F77-C69D-48A1-BC3D-7199D8CE9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95" b="97608" l="0" r="97940">
                          <a14:foregroundMark x1="6731" y1="24561" x2="6731" y2="24561"/>
                          <a14:foregroundMark x1="9890" y1="27592" x2="4009" y2="33694"/>
                          <a14:foregroundMark x1="1399" y1="40147" x2="275" y2="43381"/>
                          <a14:foregroundMark x1="275" y1="43381" x2="1374" y2="95853"/>
                          <a14:foregroundMark x1="1374" y1="95853" x2="95192" y2="98884"/>
                          <a14:foregroundMark x1="95192" y1="98884" x2="99451" y2="91069"/>
                          <a14:foregroundMark x1="99451" y1="91069" x2="97390" y2="41308"/>
                          <a14:foregroundMark x1="97390" y1="41308" x2="87912" y2="27273"/>
                          <a14:foregroundMark x1="87912" y1="27273" x2="87775" y2="27273"/>
                          <a14:foregroundMark x1="28709" y1="10686" x2="45245" y2="6601"/>
                          <a14:foregroundMark x1="52545" y1="6438" x2="56044" y2="6858"/>
                          <a14:foregroundMark x1="48803" y1="5988" x2="50819" y2="6230"/>
                          <a14:foregroundMark x1="48401" y1="5940" x2="48770" y2="5984"/>
                          <a14:foregroundMark x1="56044" y1="6858" x2="64286" y2="10526"/>
                          <a14:foregroundMark x1="71367" y1="8931" x2="73489" y2="8453"/>
                          <a14:foregroundMark x1="68535" y1="9569" x2="71367" y2="8931"/>
                          <a14:foregroundMark x1="67119" y1="9888" x2="68535" y2="9569"/>
                          <a14:foregroundMark x1="64286" y1="10526" x2="67119" y2="9888"/>
                          <a14:foregroundMark x1="72594" y1="9888" x2="70604" y2="13078"/>
                          <a14:foregroundMark x1="72793" y1="9569" x2="72594" y2="9888"/>
                          <a14:foregroundMark x1="73191" y1="8931" x2="72793" y2="9569"/>
                          <a14:foregroundMark x1="73489" y1="8453" x2="73191" y2="8931"/>
                          <a14:foregroundMark x1="44368" y1="1595" x2="44231" y2="4944"/>
                          <a14:foregroundMark x1="1169" y1="40023" x2="137" y2="47209"/>
                          <a14:foregroundMark x1="549" y1="61563" x2="2610" y2="97767"/>
                          <a14:foregroundMark x1="2610" y1="97767" x2="0" y2="57097"/>
                          <a14:foregroundMark x1="4258" y1="57735" x2="4258" y2="57735"/>
                          <a14:foregroundMark x1="7280" y1="63477" x2="7280" y2="63477"/>
                          <a14:foregroundMark x1="7830" y1="56619" x2="73214" y2="84848"/>
                          <a14:foregroundMark x1="73214" y1="84848" x2="98352" y2="85008"/>
                          <a14:foregroundMark x1="98352" y1="85008" x2="97940" y2="62520"/>
                          <a14:foregroundMark x1="97940" y1="62520" x2="93681" y2="55821"/>
                          <a14:foregroundMark x1="27885" y1="57416" x2="45604" y2="56938"/>
                          <a14:foregroundMark x1="45604" y1="56938" x2="55220" y2="67305"/>
                          <a14:foregroundMark x1="55220" y1="67305" x2="48901" y2="83573"/>
                          <a14:foregroundMark x1="48901" y1="83573" x2="19368" y2="88198"/>
                          <a14:foregroundMark x1="19368" y1="88198" x2="12500" y2="79585"/>
                          <a14:foregroundMark x1="12500" y1="79585" x2="11401" y2="79585"/>
                          <a14:foregroundMark x1="45604" y1="56140" x2="66209" y2="55662"/>
                          <a14:foregroundMark x1="66209" y1="55662" x2="87088" y2="66986"/>
                          <a14:foregroundMark x1="87088" y1="66986" x2="67170" y2="90909"/>
                          <a14:foregroundMark x1="67170" y1="90909" x2="59615" y2="91388"/>
                          <a14:foregroundMark x1="51923" y1="59171" x2="51923" y2="59171"/>
                          <a14:foregroundMark x1="90522" y1="53589" x2="48214" y2="52791"/>
                          <a14:foregroundMark x1="48214" y1="52791" x2="55769" y2="67464"/>
                          <a14:foregroundMark x1="55769" y1="67464" x2="87775" y2="66348"/>
                          <a14:foregroundMark x1="87775" y1="66348" x2="91758" y2="55502"/>
                          <a14:foregroundMark x1="91758" y1="55502" x2="88324" y2="52153"/>
                          <a14:foregroundMark x1="82418" y1="88836" x2="69918" y2="96172"/>
                          <a14:foregroundMark x1="69918" y1="96172" x2="86126" y2="91069"/>
                          <a14:foregroundMark x1="86126" y1="91069" x2="78159" y2="90750"/>
                          <a14:foregroundMark x1="54945" y1="83094" x2="42445" y2="83732"/>
                          <a14:foregroundMark x1="42445" y1="83732" x2="50962" y2="90431"/>
                          <a14:foregroundMark x1="50962" y1="90431" x2="53434" y2="83892"/>
                          <a14:foregroundMark x1="22253" y1="64115" x2="16621" y2="74960"/>
                          <a14:foregroundMark x1="16621" y1="74960" x2="17720" y2="87081"/>
                          <a14:foregroundMark x1="17720" y1="87081" x2="30082" y2="84848"/>
                          <a14:foregroundMark x1="30082" y1="84848" x2="26236" y2="66826"/>
                          <a14:foregroundMark x1="26236" y1="66826" x2="20330" y2="65391"/>
                          <a14:foregroundMark x1="23214" y1="69219" x2="21154" y2="81180"/>
                          <a14:foregroundMark x1="21154" y1="81180" x2="24038" y2="67145"/>
                          <a14:foregroundMark x1="24038" y1="67145" x2="23489" y2="68262"/>
                          <a14:foregroundMark x1="64973" y1="56140" x2="55632" y2="57097"/>
                          <a14:foregroundMark x1="55632" y1="57097" x2="63736" y2="59011"/>
                          <a14:foregroundMark x1="63736" y1="59011" x2="63462" y2="56459"/>
                          <a14:foregroundMark x1="84478" y1="56778" x2="76923" y2="60128"/>
                          <a14:foregroundMark x1="76923" y1="60128" x2="87637" y2="60606"/>
                          <a14:foregroundMark x1="87637" y1="60606" x2="81456" y2="55024"/>
                          <a14:backgroundMark x1="137" y1="34450" x2="412" y2="33014"/>
                          <a14:backgroundMark x1="2747" y1="33014" x2="0" y2="39394"/>
                          <a14:backgroundMark x1="45879" y1="5263" x2="49176" y2="4306"/>
                          <a14:backgroundMark x1="48489" y1="7018" x2="49038" y2="5104"/>
                          <a14:backgroundMark x1="50824" y1="6220" x2="52885" y2="5742"/>
                          <a14:backgroundMark x1="70055" y1="9569" x2="70055" y2="9569"/>
                          <a14:backgroundMark x1="70192" y1="8931" x2="70192" y2="8931"/>
                          <a14:backgroundMark x1="70604" y1="9888" x2="70604" y2="98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230" y="1982416"/>
              <a:ext cx="2379335" cy="204931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90F85CE-99B3-430E-BEF1-7A8EE5DB73C3}"/>
                </a:ext>
              </a:extLst>
            </p:cNvPr>
            <p:cNvGrpSpPr/>
            <p:nvPr/>
          </p:nvGrpSpPr>
          <p:grpSpPr>
            <a:xfrm>
              <a:off x="3146818" y="1928162"/>
              <a:ext cx="2365374" cy="2021633"/>
              <a:chOff x="3484191" y="1759731"/>
              <a:chExt cx="2365374" cy="202163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A85F1139-C0B3-49AB-8323-DDA298D1C18D}"/>
                  </a:ext>
                </a:extLst>
              </p:cNvPr>
              <p:cNvGrpSpPr/>
              <p:nvPr/>
            </p:nvGrpSpPr>
            <p:grpSpPr>
              <a:xfrm>
                <a:off x="3635956" y="2668209"/>
                <a:ext cx="2213609" cy="1113155"/>
                <a:chOff x="95448" y="715233"/>
                <a:chExt cx="2215175" cy="1115125"/>
              </a:xfrm>
            </p:grpSpPr>
            <p:pic>
              <p:nvPicPr>
                <p:cNvPr id="15" name="Picture 14" descr="Amazon.com: Hillman 150009, 3/8 X 16-Inch, 100-Pack Coarse Thread Hex Nuts,  3/8&amp;quot;-16, Steel, 100 Pieces : Industrial &amp;amp; Scientific">
                  <a:extLst>
                    <a:ext uri="{FF2B5EF4-FFF2-40B4-BE49-F238E27FC236}">
                      <a16:creationId xmlns:a16="http://schemas.microsoft.com/office/drawing/2014/main" id="{841E085A-A81A-4A81-8286-220BED6E7C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5448" y="767923"/>
                  <a:ext cx="780864" cy="72044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4196833E-2CB8-454A-B284-259F2F3349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7970" b="16720"/>
                <a:stretch/>
              </p:blipFill>
              <p:spPr bwMode="auto">
                <a:xfrm>
                  <a:off x="981998" y="715233"/>
                  <a:ext cx="1328625" cy="86765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8" name="Text Box 2">
                  <a:extLst>
                    <a:ext uri="{FF2B5EF4-FFF2-40B4-BE49-F238E27FC236}">
                      <a16:creationId xmlns:a16="http://schemas.microsoft.com/office/drawing/2014/main" id="{B2413EFF-43C7-4A2F-B0B4-2FE95CB7B90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31544" y="1558202"/>
                  <a:ext cx="2016760" cy="272156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marL="0" marR="0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400" b="1" i="1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COAL                      OIL </a:t>
                  </a:r>
                  <a:endParaRPr lang="en-US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11" name="Picture 10" descr="India coal market sees growth despite global challenges">
                <a:extLst>
                  <a:ext uri="{FF2B5EF4-FFF2-40B4-BE49-F238E27FC236}">
                    <a16:creationId xmlns:a16="http://schemas.microsoft.com/office/drawing/2014/main" id="{1FFB3225-2B44-4A4C-82A6-775895C5ED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84191" y="1761001"/>
                <a:ext cx="1089025" cy="81724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" name="Picture 11" descr="Evidence of Massive California Oil Spill Was Obvious, But Was It A Crime?">
                <a:extLst>
                  <a:ext uri="{FF2B5EF4-FFF2-40B4-BE49-F238E27FC236}">
                    <a16:creationId xmlns:a16="http://schemas.microsoft.com/office/drawing/2014/main" id="{2EF852D3-30DB-4881-B5C2-7D510926DA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57341" y="1759731"/>
                <a:ext cx="1087755" cy="82677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" name="Arrow: Down 12">
                <a:extLst>
                  <a:ext uri="{FF2B5EF4-FFF2-40B4-BE49-F238E27FC236}">
                    <a16:creationId xmlns:a16="http://schemas.microsoft.com/office/drawing/2014/main" id="{3894C40D-87B6-494E-B2F7-A39542B94A33}"/>
                  </a:ext>
                </a:extLst>
              </p:cNvPr>
              <p:cNvSpPr/>
              <p:nvPr/>
            </p:nvSpPr>
            <p:spPr>
              <a:xfrm>
                <a:off x="3953524" y="2399287"/>
                <a:ext cx="222250" cy="381635"/>
              </a:xfrm>
              <a:prstGeom prst="downArrow">
                <a:avLst/>
              </a:prstGeom>
              <a:solidFill>
                <a:schemeClr val="accent2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4" name="Arrow: Down 13">
                <a:extLst>
                  <a:ext uri="{FF2B5EF4-FFF2-40B4-BE49-F238E27FC236}">
                    <a16:creationId xmlns:a16="http://schemas.microsoft.com/office/drawing/2014/main" id="{AB9D0D1C-B644-49FD-BA43-84A5CB9A617E}"/>
                  </a:ext>
                </a:extLst>
              </p:cNvPr>
              <p:cNvSpPr/>
              <p:nvPr/>
            </p:nvSpPr>
            <p:spPr>
              <a:xfrm>
                <a:off x="5137412" y="2399287"/>
                <a:ext cx="222250" cy="381635"/>
              </a:xfrm>
              <a:prstGeom prst="downArrow">
                <a:avLst/>
              </a:prstGeom>
              <a:solidFill>
                <a:schemeClr val="accent2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35A88B49-3D17-45BF-BDB0-38CF08862F1B}"/>
              </a:ext>
            </a:extLst>
          </p:cNvPr>
          <p:cNvGrpSpPr/>
          <p:nvPr/>
        </p:nvGrpSpPr>
        <p:grpSpPr>
          <a:xfrm>
            <a:off x="424370" y="4116257"/>
            <a:ext cx="4888073" cy="2556459"/>
            <a:chOff x="424370" y="4116257"/>
            <a:chExt cx="4888073" cy="2556459"/>
          </a:xfrm>
        </p:grpSpPr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B39505F1-DD2E-4049-B582-332D376E70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964222" y="4473948"/>
              <a:ext cx="1935862" cy="1151395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B7B4AC8-AF98-4E20-8522-22CF3EE665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 b="6746"/>
            <a:stretch/>
          </p:blipFill>
          <p:spPr>
            <a:xfrm>
              <a:off x="2186759" y="5486907"/>
              <a:ext cx="1757597" cy="1185809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424370" y="4116257"/>
              <a:ext cx="43557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Step 3: Make your polymers</a:t>
              </a:r>
              <a:endParaRPr lang="en-US" sz="2800" dirty="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755B842-3C06-4549-A21A-D3FF043348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 b="9809"/>
            <a:stretch/>
          </p:blipFill>
          <p:spPr>
            <a:xfrm>
              <a:off x="3785783" y="4900988"/>
              <a:ext cx="1526660" cy="1030840"/>
            </a:xfrm>
            <a:prstGeom prst="rect">
              <a:avLst/>
            </a:prstGeom>
          </p:spPr>
        </p:pic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2A330C26-1554-4173-83B0-75FA74387833}"/>
                </a:ext>
              </a:extLst>
            </p:cNvPr>
            <p:cNvGrpSpPr/>
            <p:nvPr/>
          </p:nvGrpSpPr>
          <p:grpSpPr>
            <a:xfrm>
              <a:off x="598138" y="4728104"/>
              <a:ext cx="1192354" cy="281456"/>
              <a:chOff x="534295" y="4802171"/>
              <a:chExt cx="1192354" cy="281456"/>
            </a:xfrm>
            <a:solidFill>
              <a:srgbClr val="E84A27"/>
            </a:solidFill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51EAF46F-A8D9-42EB-8D68-FC68A992307D}"/>
                  </a:ext>
                </a:extLst>
              </p:cNvPr>
              <p:cNvSpPr/>
              <p:nvPr/>
            </p:nvSpPr>
            <p:spPr>
              <a:xfrm>
                <a:off x="534295" y="4871613"/>
                <a:ext cx="182553" cy="182553"/>
              </a:xfrm>
              <a:prstGeom prst="ellipse">
                <a:avLst/>
              </a:prstGeom>
              <a:grpFill/>
              <a:ln>
                <a:solidFill>
                  <a:srgbClr val="C0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CBBB31B6-07B3-46BA-A380-90674154FC2D}"/>
                  </a:ext>
                </a:extLst>
              </p:cNvPr>
              <p:cNvSpPr/>
              <p:nvPr/>
            </p:nvSpPr>
            <p:spPr>
              <a:xfrm>
                <a:off x="715288" y="4883779"/>
                <a:ext cx="182553" cy="182553"/>
              </a:xfrm>
              <a:prstGeom prst="ellipse">
                <a:avLst/>
              </a:prstGeom>
              <a:grpFill/>
              <a:ln>
                <a:solidFill>
                  <a:srgbClr val="C0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525B5B6-3F1C-4C11-A702-AF88AC6E73DA}"/>
                  </a:ext>
                </a:extLst>
              </p:cNvPr>
              <p:cNvSpPr/>
              <p:nvPr/>
            </p:nvSpPr>
            <p:spPr>
              <a:xfrm>
                <a:off x="887127" y="4822946"/>
                <a:ext cx="182553" cy="182553"/>
              </a:xfrm>
              <a:prstGeom prst="ellipse">
                <a:avLst/>
              </a:prstGeom>
              <a:grpFill/>
              <a:ln>
                <a:solidFill>
                  <a:srgbClr val="C0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2E4B5D25-596D-49B9-9B13-09AAC8C0A003}"/>
                  </a:ext>
                </a:extLst>
              </p:cNvPr>
              <p:cNvSpPr/>
              <p:nvPr/>
            </p:nvSpPr>
            <p:spPr>
              <a:xfrm>
                <a:off x="1057406" y="4901074"/>
                <a:ext cx="182553" cy="182553"/>
              </a:xfrm>
              <a:prstGeom prst="ellipse">
                <a:avLst/>
              </a:prstGeom>
              <a:grpFill/>
              <a:ln>
                <a:solidFill>
                  <a:srgbClr val="C0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33D00F74-8020-41E2-A130-87A4071D894F}"/>
                  </a:ext>
                </a:extLst>
              </p:cNvPr>
              <p:cNvSpPr/>
              <p:nvPr/>
            </p:nvSpPr>
            <p:spPr>
              <a:xfrm>
                <a:off x="1227115" y="4832116"/>
                <a:ext cx="182553" cy="182553"/>
              </a:xfrm>
              <a:prstGeom prst="ellipse">
                <a:avLst/>
              </a:prstGeom>
              <a:grpFill/>
              <a:ln>
                <a:solidFill>
                  <a:srgbClr val="C0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71EB7CCD-A188-46F7-973C-38B40AA616EF}"/>
                  </a:ext>
                </a:extLst>
              </p:cNvPr>
              <p:cNvSpPr/>
              <p:nvPr/>
            </p:nvSpPr>
            <p:spPr>
              <a:xfrm>
                <a:off x="1406667" y="4898019"/>
                <a:ext cx="182553" cy="182553"/>
              </a:xfrm>
              <a:prstGeom prst="ellipse">
                <a:avLst/>
              </a:prstGeom>
              <a:grpFill/>
              <a:ln>
                <a:solidFill>
                  <a:srgbClr val="C0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30CD73D0-324C-4C85-9D7B-4497C0C78ED2}"/>
                  </a:ext>
                </a:extLst>
              </p:cNvPr>
              <p:cNvSpPr/>
              <p:nvPr/>
            </p:nvSpPr>
            <p:spPr>
              <a:xfrm>
                <a:off x="1544096" y="4802171"/>
                <a:ext cx="182553" cy="182553"/>
              </a:xfrm>
              <a:prstGeom prst="ellipse">
                <a:avLst/>
              </a:prstGeom>
              <a:grpFill/>
              <a:ln>
                <a:solidFill>
                  <a:srgbClr val="C0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D62731E6-AB3B-4357-BD75-61A835924ACF}"/>
                </a:ext>
              </a:extLst>
            </p:cNvPr>
            <p:cNvGrpSpPr/>
            <p:nvPr/>
          </p:nvGrpSpPr>
          <p:grpSpPr>
            <a:xfrm>
              <a:off x="594615" y="5288625"/>
              <a:ext cx="1100659" cy="509495"/>
              <a:chOff x="534295" y="5520190"/>
              <a:chExt cx="1100659" cy="509495"/>
            </a:xfrm>
            <a:solidFill>
              <a:srgbClr val="00B0F0"/>
            </a:solidFill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86E7D7C1-B6F2-4746-B7B1-4B6505897DE2}"/>
                  </a:ext>
                </a:extLst>
              </p:cNvPr>
              <p:cNvSpPr/>
              <p:nvPr/>
            </p:nvSpPr>
            <p:spPr>
              <a:xfrm>
                <a:off x="534295" y="5520190"/>
                <a:ext cx="180993" cy="180993"/>
              </a:xfrm>
              <a:prstGeom prst="ellipse">
                <a:avLst/>
              </a:prstGeom>
              <a:grpFill/>
              <a:ln>
                <a:solidFill>
                  <a:srgbClr val="0070C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8635532-52ED-420C-8178-7971DCBF1082}"/>
                  </a:ext>
                </a:extLst>
              </p:cNvPr>
              <p:cNvSpPr/>
              <p:nvPr/>
            </p:nvSpPr>
            <p:spPr>
              <a:xfrm>
                <a:off x="657151" y="5657181"/>
                <a:ext cx="180993" cy="180993"/>
              </a:xfrm>
              <a:prstGeom prst="ellipse">
                <a:avLst/>
              </a:prstGeom>
              <a:grpFill/>
              <a:ln>
                <a:solidFill>
                  <a:srgbClr val="0070C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72E09E85-E99B-4862-B02B-8DDEEE5DEE31}"/>
                  </a:ext>
                </a:extLst>
              </p:cNvPr>
              <p:cNvSpPr/>
              <p:nvPr/>
            </p:nvSpPr>
            <p:spPr>
              <a:xfrm>
                <a:off x="810131" y="5740901"/>
                <a:ext cx="180993" cy="180993"/>
              </a:xfrm>
              <a:prstGeom prst="ellipse">
                <a:avLst/>
              </a:prstGeom>
              <a:grpFill/>
              <a:ln>
                <a:solidFill>
                  <a:srgbClr val="0070C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EEE584B4-E935-46FD-A38F-12184BE14B82}"/>
                  </a:ext>
                </a:extLst>
              </p:cNvPr>
              <p:cNvSpPr/>
              <p:nvPr/>
            </p:nvSpPr>
            <p:spPr>
              <a:xfrm>
                <a:off x="963111" y="5667699"/>
                <a:ext cx="180993" cy="180993"/>
              </a:xfrm>
              <a:prstGeom prst="ellipse">
                <a:avLst/>
              </a:prstGeom>
              <a:grpFill/>
              <a:ln>
                <a:solidFill>
                  <a:srgbClr val="0070C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D0BD5DDA-FDD2-4C5D-BC7C-330FE5DC09F9}"/>
                  </a:ext>
                </a:extLst>
              </p:cNvPr>
              <p:cNvSpPr/>
              <p:nvPr/>
            </p:nvSpPr>
            <p:spPr>
              <a:xfrm>
                <a:off x="1132046" y="5704300"/>
                <a:ext cx="180993" cy="180993"/>
              </a:xfrm>
              <a:prstGeom prst="ellipse">
                <a:avLst/>
              </a:prstGeom>
              <a:grpFill/>
              <a:ln>
                <a:solidFill>
                  <a:srgbClr val="0070C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B255E640-C81B-4F9A-9B02-9EC0747530D6}"/>
                  </a:ext>
                </a:extLst>
              </p:cNvPr>
              <p:cNvSpPr/>
              <p:nvPr/>
            </p:nvSpPr>
            <p:spPr>
              <a:xfrm>
                <a:off x="1285026" y="5794796"/>
                <a:ext cx="180993" cy="180993"/>
              </a:xfrm>
              <a:prstGeom prst="ellipse">
                <a:avLst/>
              </a:prstGeom>
              <a:grpFill/>
              <a:ln>
                <a:solidFill>
                  <a:srgbClr val="0070C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826F02EB-548D-45D6-8223-50793A631021}"/>
                  </a:ext>
                </a:extLst>
              </p:cNvPr>
              <p:cNvSpPr/>
              <p:nvPr/>
            </p:nvSpPr>
            <p:spPr>
              <a:xfrm>
                <a:off x="1453961" y="5848692"/>
                <a:ext cx="180993" cy="180993"/>
              </a:xfrm>
              <a:prstGeom prst="ellipse">
                <a:avLst/>
              </a:prstGeom>
              <a:grpFill/>
              <a:ln>
                <a:solidFill>
                  <a:srgbClr val="0070C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350FA87D-923C-44EE-8A50-B0DD66811094}"/>
                </a:ext>
              </a:extLst>
            </p:cNvPr>
            <p:cNvGrpSpPr/>
            <p:nvPr/>
          </p:nvGrpSpPr>
          <p:grpSpPr>
            <a:xfrm>
              <a:off x="513747" y="5920194"/>
              <a:ext cx="1272023" cy="752522"/>
              <a:chOff x="513747" y="5920194"/>
              <a:chExt cx="1272023" cy="752522"/>
            </a:xfrm>
            <a:solidFill>
              <a:srgbClr val="92D050"/>
            </a:solidFill>
          </p:grpSpPr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9A08F675-93FA-4056-8646-BCC91D508674}"/>
                  </a:ext>
                </a:extLst>
              </p:cNvPr>
              <p:cNvGrpSpPr/>
              <p:nvPr/>
            </p:nvGrpSpPr>
            <p:grpSpPr>
              <a:xfrm>
                <a:off x="513747" y="6105791"/>
                <a:ext cx="1152440" cy="412303"/>
                <a:chOff x="582761" y="6104157"/>
                <a:chExt cx="1152440" cy="412303"/>
              </a:xfrm>
              <a:grpFill/>
            </p:grpSpPr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B835E1FE-D4A9-4BA8-B670-F4127ACEB0E6}"/>
                    </a:ext>
                  </a:extLst>
                </p:cNvPr>
                <p:cNvSpPr/>
                <p:nvPr/>
              </p:nvSpPr>
              <p:spPr>
                <a:xfrm>
                  <a:off x="582761" y="6335467"/>
                  <a:ext cx="180993" cy="180993"/>
                </a:xfrm>
                <a:prstGeom prst="ellipse">
                  <a:avLst/>
                </a:prstGeom>
                <a:grpFill/>
                <a:ln>
                  <a:solidFill>
                    <a:srgbClr val="026A03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D257DBEC-D6A9-4272-B729-308774AD3889}"/>
                    </a:ext>
                  </a:extLst>
                </p:cNvPr>
                <p:cNvSpPr/>
                <p:nvPr/>
              </p:nvSpPr>
              <p:spPr>
                <a:xfrm>
                  <a:off x="712519" y="6197492"/>
                  <a:ext cx="180993" cy="180993"/>
                </a:xfrm>
                <a:prstGeom prst="ellipse">
                  <a:avLst/>
                </a:prstGeom>
                <a:grpFill/>
                <a:ln>
                  <a:solidFill>
                    <a:srgbClr val="026A03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2A99A711-E4B8-4AC8-A6E2-C2F4529AC063}"/>
                    </a:ext>
                  </a:extLst>
                </p:cNvPr>
                <p:cNvSpPr/>
                <p:nvPr/>
              </p:nvSpPr>
              <p:spPr>
                <a:xfrm>
                  <a:off x="873953" y="6104157"/>
                  <a:ext cx="180993" cy="180993"/>
                </a:xfrm>
                <a:prstGeom prst="ellipse">
                  <a:avLst/>
                </a:prstGeom>
                <a:grpFill/>
                <a:ln>
                  <a:solidFill>
                    <a:srgbClr val="026A03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1EC03049-BA28-44BC-A845-32ED1683B5CA}"/>
                    </a:ext>
                  </a:extLst>
                </p:cNvPr>
                <p:cNvSpPr/>
                <p:nvPr/>
              </p:nvSpPr>
              <p:spPr>
                <a:xfrm>
                  <a:off x="1051578" y="6123858"/>
                  <a:ext cx="180993" cy="180993"/>
                </a:xfrm>
                <a:prstGeom prst="ellipse">
                  <a:avLst/>
                </a:prstGeom>
                <a:grpFill/>
                <a:ln>
                  <a:solidFill>
                    <a:srgbClr val="026A03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C3EA0233-69BA-44FB-9682-EE8B26E888A6}"/>
                    </a:ext>
                  </a:extLst>
                </p:cNvPr>
                <p:cNvSpPr/>
                <p:nvPr/>
              </p:nvSpPr>
              <p:spPr>
                <a:xfrm>
                  <a:off x="1220513" y="6192281"/>
                  <a:ext cx="180993" cy="180993"/>
                </a:xfrm>
                <a:prstGeom prst="ellipse">
                  <a:avLst/>
                </a:prstGeom>
                <a:grpFill/>
                <a:ln>
                  <a:solidFill>
                    <a:srgbClr val="026A03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B2153EDE-F989-4EA2-ADFA-9B255515E0FE}"/>
                    </a:ext>
                  </a:extLst>
                </p:cNvPr>
                <p:cNvSpPr/>
                <p:nvPr/>
              </p:nvSpPr>
              <p:spPr>
                <a:xfrm>
                  <a:off x="1388279" y="6197492"/>
                  <a:ext cx="180993" cy="180993"/>
                </a:xfrm>
                <a:prstGeom prst="ellipse">
                  <a:avLst/>
                </a:prstGeom>
                <a:grpFill/>
                <a:ln>
                  <a:solidFill>
                    <a:srgbClr val="026A03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7BA1CC2C-66AA-4BA1-933E-539890C7023D}"/>
                    </a:ext>
                  </a:extLst>
                </p:cNvPr>
                <p:cNvSpPr/>
                <p:nvPr/>
              </p:nvSpPr>
              <p:spPr>
                <a:xfrm>
                  <a:off x="1554208" y="6183950"/>
                  <a:ext cx="180993" cy="180993"/>
                </a:xfrm>
                <a:prstGeom prst="ellipse">
                  <a:avLst/>
                </a:prstGeom>
                <a:grpFill/>
                <a:ln>
                  <a:solidFill>
                    <a:srgbClr val="026A03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933CA101-1BD7-41C4-B0C9-7261F301CA1D}"/>
                  </a:ext>
                </a:extLst>
              </p:cNvPr>
              <p:cNvSpPr/>
              <p:nvPr/>
            </p:nvSpPr>
            <p:spPr>
              <a:xfrm>
                <a:off x="1144000" y="6365287"/>
                <a:ext cx="180993" cy="180993"/>
              </a:xfrm>
              <a:prstGeom prst="ellipse">
                <a:avLst/>
              </a:prstGeom>
              <a:grpFill/>
              <a:ln>
                <a:solidFill>
                  <a:srgbClr val="026A03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78B5B5FD-6A9B-4307-9682-D1FE74E28A70}"/>
                  </a:ext>
                </a:extLst>
              </p:cNvPr>
              <p:cNvSpPr/>
              <p:nvPr/>
            </p:nvSpPr>
            <p:spPr>
              <a:xfrm>
                <a:off x="1285283" y="6463535"/>
                <a:ext cx="180993" cy="180993"/>
              </a:xfrm>
              <a:prstGeom prst="ellipse">
                <a:avLst/>
              </a:prstGeom>
              <a:grpFill/>
              <a:ln>
                <a:solidFill>
                  <a:srgbClr val="026A03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B4092129-DEBC-4C43-80C4-56FAE17A668C}"/>
                  </a:ext>
                </a:extLst>
              </p:cNvPr>
              <p:cNvSpPr/>
              <p:nvPr/>
            </p:nvSpPr>
            <p:spPr>
              <a:xfrm>
                <a:off x="680145" y="5959072"/>
                <a:ext cx="180993" cy="180993"/>
              </a:xfrm>
              <a:prstGeom prst="ellipse">
                <a:avLst/>
              </a:prstGeom>
              <a:grpFill/>
              <a:ln>
                <a:solidFill>
                  <a:srgbClr val="026A03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75D0520C-C4F6-464D-A1CA-F1E7D057030B}"/>
                  </a:ext>
                </a:extLst>
              </p:cNvPr>
              <p:cNvSpPr/>
              <p:nvPr/>
            </p:nvSpPr>
            <p:spPr>
              <a:xfrm>
                <a:off x="517154" y="5920194"/>
                <a:ext cx="180993" cy="180993"/>
              </a:xfrm>
              <a:prstGeom prst="ellipse">
                <a:avLst/>
              </a:prstGeom>
              <a:grpFill/>
              <a:ln>
                <a:solidFill>
                  <a:srgbClr val="026A03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77E1836B-3463-401F-948A-B6775DFC3B1E}"/>
                  </a:ext>
                </a:extLst>
              </p:cNvPr>
              <p:cNvSpPr/>
              <p:nvPr/>
            </p:nvSpPr>
            <p:spPr>
              <a:xfrm>
                <a:off x="1604777" y="6491723"/>
                <a:ext cx="180993" cy="180993"/>
              </a:xfrm>
              <a:prstGeom prst="ellipse">
                <a:avLst/>
              </a:prstGeom>
              <a:grpFill/>
              <a:ln>
                <a:solidFill>
                  <a:srgbClr val="026A03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1BDEA34A-50CD-4EE0-90BF-24F85B10FEB0}"/>
                  </a:ext>
                </a:extLst>
              </p:cNvPr>
              <p:cNvSpPr/>
              <p:nvPr/>
            </p:nvSpPr>
            <p:spPr>
              <a:xfrm>
                <a:off x="1449465" y="6484663"/>
                <a:ext cx="180993" cy="180993"/>
              </a:xfrm>
              <a:prstGeom prst="ellipse">
                <a:avLst/>
              </a:prstGeom>
              <a:grpFill/>
              <a:ln>
                <a:solidFill>
                  <a:srgbClr val="026A03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846900C8-0D99-4F2C-B6F0-14CCBEB24275}"/>
              </a:ext>
            </a:extLst>
          </p:cNvPr>
          <p:cNvGrpSpPr/>
          <p:nvPr/>
        </p:nvGrpSpPr>
        <p:grpSpPr>
          <a:xfrm>
            <a:off x="6255299" y="4116257"/>
            <a:ext cx="5842151" cy="2399282"/>
            <a:chOff x="6255299" y="4116257"/>
            <a:chExt cx="5842151" cy="2399282"/>
          </a:xfrm>
        </p:grpSpPr>
        <p:sp>
          <p:nvSpPr>
            <p:cNvPr id="25" name="TextBox 24"/>
            <p:cNvSpPr txBox="1"/>
            <p:nvPr/>
          </p:nvSpPr>
          <p:spPr>
            <a:xfrm>
              <a:off x="6394029" y="4116257"/>
              <a:ext cx="570342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/>
                <a:t>Step 4: Process into different shapes!</a:t>
              </a:r>
              <a:endParaRPr lang="en-US" sz="2800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E078998-1C15-484E-ABE1-9AC58D9014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18832" t="20008" r="14580" b="21940"/>
            <a:stretch/>
          </p:blipFill>
          <p:spPr>
            <a:xfrm>
              <a:off x="9872468" y="4667107"/>
              <a:ext cx="1957003" cy="1706167"/>
            </a:xfrm>
            <a:prstGeom prst="rect">
              <a:avLst/>
            </a:prstGeom>
          </p:spPr>
        </p:pic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253351E0-251B-4CC5-A804-DD148B52246E}"/>
                </a:ext>
              </a:extLst>
            </p:cNvPr>
            <p:cNvGrpSpPr/>
            <p:nvPr/>
          </p:nvGrpSpPr>
          <p:grpSpPr>
            <a:xfrm>
              <a:off x="6255299" y="4576081"/>
              <a:ext cx="3481746" cy="1939458"/>
              <a:chOff x="6255299" y="4576081"/>
              <a:chExt cx="3481746" cy="1939458"/>
            </a:xfrm>
          </p:grpSpPr>
          <p:pic>
            <p:nvPicPr>
              <p:cNvPr id="2050" name="Picture 2" descr="Outdoor Toys | Oriental Trading Company">
                <a:extLst>
                  <a:ext uri="{FF2B5EF4-FFF2-40B4-BE49-F238E27FC236}">
                    <a16:creationId xmlns:a16="http://schemas.microsoft.com/office/drawing/2014/main" id="{9CCC4C77-E015-4942-9B5F-4C82996537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4769"/>
              <a:stretch/>
            </p:blipFill>
            <p:spPr bwMode="auto">
              <a:xfrm>
                <a:off x="6255299" y="4576081"/>
                <a:ext cx="3481746" cy="19229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089AD4A8-6470-4652-9004-65BED71F14D9}"/>
                  </a:ext>
                </a:extLst>
              </p:cNvPr>
              <p:cNvSpPr/>
              <p:nvPr/>
            </p:nvSpPr>
            <p:spPr>
              <a:xfrm>
                <a:off x="6958316" y="6185585"/>
                <a:ext cx="1458853" cy="32995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1470E86D-5D97-4A45-AB62-0AA9F570555E}"/>
              </a:ext>
            </a:extLst>
          </p:cNvPr>
          <p:cNvGrpSpPr/>
          <p:nvPr/>
        </p:nvGrpSpPr>
        <p:grpSpPr>
          <a:xfrm>
            <a:off x="6394029" y="1320420"/>
            <a:ext cx="5568053" cy="2922502"/>
            <a:chOff x="6394029" y="1320420"/>
            <a:chExt cx="5568053" cy="2922502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1032BAAD-EA07-4569-8AC5-E0B04DDB970F}"/>
                </a:ext>
              </a:extLst>
            </p:cNvPr>
            <p:cNvGrpSpPr/>
            <p:nvPr/>
          </p:nvGrpSpPr>
          <p:grpSpPr>
            <a:xfrm>
              <a:off x="6394029" y="1320420"/>
              <a:ext cx="5568053" cy="2922502"/>
              <a:chOff x="6394029" y="1320420"/>
              <a:chExt cx="5568053" cy="2922502"/>
            </a:xfrm>
          </p:grpSpPr>
          <p:sp>
            <p:nvSpPr>
              <p:cNvPr id="23" name="TextBox 22"/>
              <p:cNvSpPr txBox="1"/>
              <p:nvPr/>
            </p:nvSpPr>
            <p:spPr>
              <a:xfrm>
                <a:off x="6394029" y="1320420"/>
                <a:ext cx="390549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/>
                  <a:t>Step 2: Separate your oil </a:t>
                </a:r>
                <a:endParaRPr lang="en-US" sz="2800"/>
              </a:p>
            </p:txBody>
          </p:sp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5AD8F3E7-2792-42E9-B860-41163FA599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518781" y="1716976"/>
                <a:ext cx="2711165" cy="2525946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F004491C-10E8-4BC8-AD60-E19B84DDAD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/>
              <a:srcRect r="20183" b="2401"/>
              <a:stretch/>
            </p:blipFill>
            <p:spPr>
              <a:xfrm>
                <a:off x="9289305" y="2567313"/>
                <a:ext cx="1166327" cy="708846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825EBA7E-9A94-45EF-B21E-08DC20843F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/>
              <a:srcRect l="6649" t="24231" r="10186" b="19576"/>
              <a:stretch/>
            </p:blipFill>
            <p:spPr>
              <a:xfrm>
                <a:off x="10388731" y="3202546"/>
                <a:ext cx="1573351" cy="857823"/>
              </a:xfrm>
              <a:prstGeom prst="rect">
                <a:avLst/>
              </a:prstGeom>
            </p:spPr>
          </p:pic>
        </p:grpSp>
        <p:pic>
          <p:nvPicPr>
            <p:cNvPr id="2052" name="Picture 4" descr="Pile of paper clips for business or education school. Closeup pile of paper  clips for business or education school. | CanStock">
              <a:extLst>
                <a:ext uri="{FF2B5EF4-FFF2-40B4-BE49-F238E27FC236}">
                  <a16:creationId xmlns:a16="http://schemas.microsoft.com/office/drawing/2014/main" id="{EC1FB0F5-F395-484A-B682-63B5B24894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439"/>
            <a:stretch/>
          </p:blipFill>
          <p:spPr bwMode="auto">
            <a:xfrm>
              <a:off x="10363202" y="1823128"/>
              <a:ext cx="1573351" cy="10298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6A9E432-E1C5-4D0D-9326-4C5C805FB7DE}"/>
              </a:ext>
            </a:extLst>
          </p:cNvPr>
          <p:cNvGrpSpPr/>
          <p:nvPr/>
        </p:nvGrpSpPr>
        <p:grpSpPr>
          <a:xfrm>
            <a:off x="2416447" y="1734103"/>
            <a:ext cx="6993845" cy="4550308"/>
            <a:chOff x="2685124" y="1995972"/>
            <a:chExt cx="6993845" cy="455030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9A18788-6E72-405A-B359-8A17781FE285}"/>
                </a:ext>
              </a:extLst>
            </p:cNvPr>
            <p:cNvSpPr/>
            <p:nvPr/>
          </p:nvSpPr>
          <p:spPr>
            <a:xfrm>
              <a:off x="2685124" y="1995972"/>
              <a:ext cx="6993845" cy="455030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7DF760A-C7B9-4772-8F6C-78ADD918F7C9}"/>
                </a:ext>
              </a:extLst>
            </p:cNvPr>
            <p:cNvSpPr txBox="1"/>
            <p:nvPr/>
          </p:nvSpPr>
          <p:spPr>
            <a:xfrm>
              <a:off x="2735717" y="2100035"/>
              <a:ext cx="69432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NEW STEP: Recycle our plastic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6AA79F3-463C-4698-BFD8-4ACFCCD88891}"/>
                </a:ext>
              </a:extLst>
            </p:cNvPr>
            <p:cNvGrpSpPr/>
            <p:nvPr/>
          </p:nvGrpSpPr>
          <p:grpSpPr>
            <a:xfrm>
              <a:off x="2722509" y="2665763"/>
              <a:ext cx="3112039" cy="1922997"/>
              <a:chOff x="3070459" y="3513221"/>
              <a:chExt cx="2504555" cy="1607242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A1F094A4-1A80-4D02-B820-8F8B524C087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1"/>
              <a:srcRect l="17020" t="46137"/>
              <a:stretch/>
            </p:blipFill>
            <p:spPr>
              <a:xfrm>
                <a:off x="3257974" y="3620686"/>
                <a:ext cx="2317040" cy="1499777"/>
              </a:xfrm>
              <a:prstGeom prst="rect">
                <a:avLst/>
              </a:prstGeom>
            </p:spPr>
          </p:pic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0714B7B8-E474-4789-BCC0-595537188C5B}"/>
                  </a:ext>
                </a:extLst>
              </p:cNvPr>
              <p:cNvSpPr/>
              <p:nvPr/>
            </p:nvSpPr>
            <p:spPr>
              <a:xfrm>
                <a:off x="3070459" y="3513221"/>
                <a:ext cx="721895" cy="1588168"/>
              </a:xfrm>
              <a:custGeom>
                <a:avLst/>
                <a:gdLst>
                  <a:gd name="connsiteX0" fmla="*/ 0 w 721895"/>
                  <a:gd name="connsiteY0" fmla="*/ 0 h 1588168"/>
                  <a:gd name="connsiteX1" fmla="*/ 134754 w 721895"/>
                  <a:gd name="connsiteY1" fmla="*/ 1588168 h 1588168"/>
                  <a:gd name="connsiteX2" fmla="*/ 259882 w 721895"/>
                  <a:gd name="connsiteY2" fmla="*/ 1251284 h 1588168"/>
                  <a:gd name="connsiteX3" fmla="*/ 385010 w 721895"/>
                  <a:gd name="connsiteY3" fmla="*/ 1299411 h 1588168"/>
                  <a:gd name="connsiteX4" fmla="*/ 721895 w 721895"/>
                  <a:gd name="connsiteY4" fmla="*/ 856648 h 1588168"/>
                  <a:gd name="connsiteX5" fmla="*/ 356135 w 721895"/>
                  <a:gd name="connsiteY5" fmla="*/ 567891 h 1588168"/>
                  <a:gd name="connsiteX6" fmla="*/ 413886 w 721895"/>
                  <a:gd name="connsiteY6" fmla="*/ 154004 h 1588168"/>
                  <a:gd name="connsiteX7" fmla="*/ 0 w 721895"/>
                  <a:gd name="connsiteY7" fmla="*/ 0 h 1588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21895" h="1588168">
                    <a:moveTo>
                      <a:pt x="0" y="0"/>
                    </a:moveTo>
                    <a:lnTo>
                      <a:pt x="134754" y="1588168"/>
                    </a:lnTo>
                    <a:lnTo>
                      <a:pt x="259882" y="1251284"/>
                    </a:lnTo>
                    <a:lnTo>
                      <a:pt x="385010" y="1299411"/>
                    </a:lnTo>
                    <a:lnTo>
                      <a:pt x="721895" y="856648"/>
                    </a:lnTo>
                    <a:lnTo>
                      <a:pt x="356135" y="567891"/>
                    </a:lnTo>
                    <a:lnTo>
                      <a:pt x="413886" y="15400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5823132-0AB7-49BA-82E0-8A84E6EA12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16200000">
              <a:off x="6779252" y="2385084"/>
              <a:ext cx="2090459" cy="2787278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8CBB981-830A-4D13-B5F6-D412D826E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4077706" y="4999045"/>
              <a:ext cx="3788543" cy="144343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7DD0201-AF3C-4529-BC7D-B909CA5D59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5021751" y="3494102"/>
              <a:ext cx="2359396" cy="19223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865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5DEFC3-7FD2-4D0F-990E-9351F365FEC4}"/>
              </a:ext>
            </a:extLst>
          </p:cNvPr>
          <p:cNvSpPr txBox="1"/>
          <p:nvPr/>
        </p:nvSpPr>
        <p:spPr>
          <a:xfrm>
            <a:off x="529389" y="4786162"/>
            <a:ext cx="2151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Supplemental Videos</a:t>
            </a:r>
          </a:p>
        </p:txBody>
      </p:sp>
    </p:spTree>
    <p:extLst>
      <p:ext uri="{BB962C8B-B14F-4D97-AF65-F5344CB8AC3E}">
        <p14:creationId xmlns:p14="http://schemas.microsoft.com/office/powerpoint/2010/main" val="5269899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DE0724-B429-4B00-A8A2-1DC1FFB6321B}"/>
              </a:ext>
            </a:extLst>
          </p:cNvPr>
          <p:cNvSpPr txBox="1"/>
          <p:nvPr/>
        </p:nvSpPr>
        <p:spPr>
          <a:xfrm>
            <a:off x="288756" y="6197231"/>
            <a:ext cx="56274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https://www.youtube.com/watch?v=eymigN8tMoY</a:t>
            </a:r>
            <a:r>
              <a:rPr lang="en-US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D399AB-835C-4395-9599-D2A618F32A21}"/>
              </a:ext>
            </a:extLst>
          </p:cNvPr>
          <p:cNvSpPr txBox="1"/>
          <p:nvPr/>
        </p:nvSpPr>
        <p:spPr>
          <a:xfrm>
            <a:off x="428017" y="398834"/>
            <a:ext cx="3628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Discussion Video: </a:t>
            </a:r>
            <a:r>
              <a:rPr lang="en-US" dirty="0"/>
              <a:t>Practice recycling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B7683D-6F7F-45FF-AFE1-FEB702096329}"/>
              </a:ext>
            </a:extLst>
          </p:cNvPr>
          <p:cNvSpPr txBox="1"/>
          <p:nvPr/>
        </p:nvSpPr>
        <p:spPr>
          <a:xfrm>
            <a:off x="9472843" y="387065"/>
            <a:ext cx="229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Show after Activity #1</a:t>
            </a:r>
            <a:endParaRPr lang="en-US" dirty="0"/>
          </a:p>
        </p:txBody>
      </p:sp>
      <p:pic>
        <p:nvPicPr>
          <p:cNvPr id="5" name="Online Media 4" title="Recycling Guide Just For Kids! | Become a Planet Protector">
            <a:hlinkClick r:id="" action="ppaction://media"/>
            <a:extLst>
              <a:ext uri="{FF2B5EF4-FFF2-40B4-BE49-F238E27FC236}">
                <a16:creationId xmlns:a16="http://schemas.microsoft.com/office/drawing/2014/main" id="{5554EEB9-B3B2-4198-A5D6-319A216F83D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646428" y="983234"/>
            <a:ext cx="8899144" cy="502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59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901A4C-46F3-4948-A317-C590661E1CC8}"/>
              </a:ext>
            </a:extLst>
          </p:cNvPr>
          <p:cNvSpPr txBox="1"/>
          <p:nvPr/>
        </p:nvSpPr>
        <p:spPr>
          <a:xfrm>
            <a:off x="288756" y="6197231"/>
            <a:ext cx="60571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https://www.youtube.com/watch?v=kY5Qz4TuV5Q</a:t>
            </a:r>
            <a:r>
              <a:rPr lang="en-US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905D4B-949A-4B15-82C4-640D3E9C9F30}"/>
              </a:ext>
            </a:extLst>
          </p:cNvPr>
          <p:cNvSpPr txBox="1"/>
          <p:nvPr/>
        </p:nvSpPr>
        <p:spPr>
          <a:xfrm>
            <a:off x="428017" y="398834"/>
            <a:ext cx="3628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Discussion Video: </a:t>
            </a:r>
            <a:r>
              <a:rPr lang="en-US" dirty="0"/>
              <a:t>Practice recycling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2DB28F-E7B9-4150-9FCB-6584F9872CC0}"/>
              </a:ext>
            </a:extLst>
          </p:cNvPr>
          <p:cNvSpPr txBox="1"/>
          <p:nvPr/>
        </p:nvSpPr>
        <p:spPr>
          <a:xfrm>
            <a:off x="8038679" y="398834"/>
            <a:ext cx="3958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Show during wrap-up if you have time. </a:t>
            </a:r>
            <a:endParaRPr lang="en-US" dirty="0"/>
          </a:p>
        </p:txBody>
      </p:sp>
      <p:pic>
        <p:nvPicPr>
          <p:cNvPr id="5" name="Online Media 4" title="Kid Power: Reduce, Reuse, Recycle">
            <a:hlinkClick r:id="" action="ppaction://media"/>
            <a:extLst>
              <a:ext uri="{FF2B5EF4-FFF2-40B4-BE49-F238E27FC236}">
                <a16:creationId xmlns:a16="http://schemas.microsoft.com/office/drawing/2014/main" id="{F4BE9A28-B4BD-4F6C-9465-FCE9C8E7ABE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16446" y="1156970"/>
            <a:ext cx="8669970" cy="489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32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CE971-66C9-4D24-BB7E-CC1AF76E4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E84A27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</a:rPr>
              <a:t>Do you remember who we are?</a:t>
            </a:r>
          </a:p>
        </p:txBody>
      </p:sp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845D9A8F-7461-4AED-ADBF-F74AA49207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245" y="6516460"/>
            <a:ext cx="4076241" cy="312512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143DDF7A-0EA0-458C-B790-9C54CF7F967B}"/>
              </a:ext>
            </a:extLst>
          </p:cNvPr>
          <p:cNvGrpSpPr/>
          <p:nvPr/>
        </p:nvGrpSpPr>
        <p:grpSpPr>
          <a:xfrm>
            <a:off x="4448465" y="4581684"/>
            <a:ext cx="3136241" cy="2139655"/>
            <a:chOff x="8881146" y="4234402"/>
            <a:chExt cx="2852306" cy="1916903"/>
          </a:xfrm>
        </p:grpSpPr>
        <p:sp>
          <p:nvSpPr>
            <p:cNvPr id="5" name="TextBox 4"/>
            <p:cNvSpPr txBox="1"/>
            <p:nvPr/>
          </p:nvSpPr>
          <p:spPr>
            <a:xfrm>
              <a:off x="8881146" y="4234402"/>
              <a:ext cx="2795520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b="1" i="1" dirty="0"/>
                <a:t>This could be you one day!</a:t>
              </a:r>
            </a:p>
          </p:txBody>
        </p:sp>
        <p:pic>
          <p:nvPicPr>
            <p:cNvPr id="10" name="Picture 10" descr="A group of people posing for a photo&#10;&#10;Description automatically generated">
              <a:extLst>
                <a:ext uri="{FF2B5EF4-FFF2-40B4-BE49-F238E27FC236}">
                  <a16:creationId xmlns:a16="http://schemas.microsoft.com/office/drawing/2014/main" id="{980DC96F-7A95-49B1-8D3A-0361CB634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36312" y="4603734"/>
              <a:ext cx="2797140" cy="1547571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DE73C94-3CCA-4B40-9947-0D517CA3C403}"/>
              </a:ext>
            </a:extLst>
          </p:cNvPr>
          <p:cNvSpPr txBox="1"/>
          <p:nvPr/>
        </p:nvSpPr>
        <p:spPr>
          <a:xfrm>
            <a:off x="3166253" y="1452262"/>
            <a:ext cx="5278155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Chemical and Biomolecular Engineers</a:t>
            </a:r>
          </a:p>
          <a:p>
            <a:pPr algn="ctr"/>
            <a:r>
              <a:rPr lang="en-US" sz="2000" dirty="0"/>
              <a:t>scientists that know a lot of about chemicals and solve fun and important problems!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2F41C96-3178-4FC2-9F9E-913C0211ADA2}"/>
              </a:ext>
            </a:extLst>
          </p:cNvPr>
          <p:cNvGrpSpPr/>
          <p:nvPr/>
        </p:nvGrpSpPr>
        <p:grpSpPr>
          <a:xfrm>
            <a:off x="436012" y="2568315"/>
            <a:ext cx="1991474" cy="1985307"/>
            <a:chOff x="518231" y="1553561"/>
            <a:chExt cx="1991474" cy="198530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827DD4F-0EF3-4081-98BA-5EC7F91962EF}"/>
                </a:ext>
              </a:extLst>
            </p:cNvPr>
            <p:cNvSpPr txBox="1"/>
            <p:nvPr/>
          </p:nvSpPr>
          <p:spPr>
            <a:xfrm>
              <a:off x="518231" y="1553561"/>
              <a:ext cx="19914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i="1" dirty="0"/>
                <a:t>We help people</a:t>
              </a:r>
              <a:endParaRPr lang="en-US" sz="2000" i="1" dirty="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483143F-8938-47E8-8932-72381F8CEC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4793" t="5281" r="12701"/>
            <a:stretch/>
          </p:blipFill>
          <p:spPr>
            <a:xfrm>
              <a:off x="518231" y="1953671"/>
              <a:ext cx="1991474" cy="158519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77F0D94-F984-4DC5-A8C8-BEBBB8E25642}"/>
              </a:ext>
            </a:extLst>
          </p:cNvPr>
          <p:cNvGrpSpPr/>
          <p:nvPr/>
        </p:nvGrpSpPr>
        <p:grpSpPr>
          <a:xfrm>
            <a:off x="9055288" y="2529480"/>
            <a:ext cx="2536939" cy="2666718"/>
            <a:chOff x="9486699" y="3182890"/>
            <a:chExt cx="2536939" cy="266671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8BA9231-712E-4C9A-8162-B5B9164CA0EF}"/>
                </a:ext>
              </a:extLst>
            </p:cNvPr>
            <p:cNvSpPr txBox="1"/>
            <p:nvPr/>
          </p:nvSpPr>
          <p:spPr>
            <a:xfrm>
              <a:off x="9495973" y="3182890"/>
              <a:ext cx="24064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i="1" dirty="0"/>
                <a:t>We use computers to solve problems</a:t>
              </a:r>
              <a:endParaRPr lang="en-US" sz="2000" i="1" dirty="0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562646A-6C22-4D1F-93AC-019DE593B565}"/>
                </a:ext>
              </a:extLst>
            </p:cNvPr>
            <p:cNvGrpSpPr/>
            <p:nvPr/>
          </p:nvGrpSpPr>
          <p:grpSpPr>
            <a:xfrm>
              <a:off x="9486699" y="3709065"/>
              <a:ext cx="2536939" cy="2140543"/>
              <a:chOff x="2032000" y="2458020"/>
              <a:chExt cx="5214791" cy="4399980"/>
            </a:xfrm>
          </p:grpSpPr>
          <p:pic>
            <p:nvPicPr>
              <p:cNvPr id="21" name="Picture 4" descr="Computer Desktop Pc - Free image on Pixabay">
                <a:extLst>
                  <a:ext uri="{FF2B5EF4-FFF2-40B4-BE49-F238E27FC236}">
                    <a16:creationId xmlns:a16="http://schemas.microsoft.com/office/drawing/2014/main" id="{320B3D11-E7ED-4AA3-9A62-24BA325AE6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32000" y="2458020"/>
                <a:ext cx="5214791" cy="43999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6">
                <a:extLst>
                  <a:ext uri="{FF2B5EF4-FFF2-40B4-BE49-F238E27FC236}">
                    <a16:creationId xmlns:a16="http://schemas.microsoft.com/office/drawing/2014/main" id="{053841FA-D355-4B74-A023-B841884347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0188" y="3215372"/>
                <a:ext cx="2776473" cy="14322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8E59D79-2590-4B36-8C4E-5B199784B2BE}"/>
              </a:ext>
            </a:extLst>
          </p:cNvPr>
          <p:cNvGrpSpPr/>
          <p:nvPr/>
        </p:nvGrpSpPr>
        <p:grpSpPr>
          <a:xfrm>
            <a:off x="3166253" y="2568315"/>
            <a:ext cx="2035946" cy="1922440"/>
            <a:chOff x="8825039" y="1753616"/>
            <a:chExt cx="2035946" cy="192244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4C1D6D7-049F-493D-B627-C052FA4CA0C7}"/>
                </a:ext>
              </a:extLst>
            </p:cNvPr>
            <p:cNvSpPr txBox="1"/>
            <p:nvPr/>
          </p:nvSpPr>
          <p:spPr>
            <a:xfrm>
              <a:off x="8825039" y="1753616"/>
              <a:ext cx="203594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i="1" dirty="0"/>
                <a:t>We do science</a:t>
              </a:r>
              <a:endParaRPr lang="en-US" sz="2000" i="1" dirty="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E491B75-C913-455A-AA16-DC15944CCD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60" r="6260"/>
            <a:stretch/>
          </p:blipFill>
          <p:spPr>
            <a:xfrm>
              <a:off x="8825039" y="2126065"/>
              <a:ext cx="2035946" cy="1549991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D4C8660-26F4-4D11-92D8-498A7F4ED0F1}"/>
              </a:ext>
            </a:extLst>
          </p:cNvPr>
          <p:cNvGrpSpPr/>
          <p:nvPr/>
        </p:nvGrpSpPr>
        <p:grpSpPr>
          <a:xfrm>
            <a:off x="5940966" y="2568315"/>
            <a:ext cx="2375556" cy="1972966"/>
            <a:chOff x="5307314" y="4840342"/>
            <a:chExt cx="2375556" cy="197296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F9E1E5A-7EA6-418C-A471-5B9285392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07314" y="5229605"/>
              <a:ext cx="2375556" cy="158370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0B7B75C-5432-46BF-BCC8-737A24989E98}"/>
                </a:ext>
              </a:extLst>
            </p:cNvPr>
            <p:cNvSpPr txBox="1"/>
            <p:nvPr/>
          </p:nvSpPr>
          <p:spPr>
            <a:xfrm>
              <a:off x="5307314" y="4840342"/>
              <a:ext cx="23755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i="1" dirty="0"/>
                <a:t>We are creative</a:t>
              </a:r>
              <a:endParaRPr lang="en-US" sz="20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118735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FAA35E9-0AAD-4AB7-A6AB-135898F59F29}"/>
              </a:ext>
            </a:extLst>
          </p:cNvPr>
          <p:cNvGrpSpPr/>
          <p:nvPr/>
        </p:nvGrpSpPr>
        <p:grpSpPr>
          <a:xfrm>
            <a:off x="6109813" y="2196759"/>
            <a:ext cx="5854515" cy="3052780"/>
            <a:chOff x="6109813" y="2196759"/>
            <a:chExt cx="5854515" cy="305278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9B99ECD-F541-47FA-9CD6-19BC539C2A0A}"/>
                </a:ext>
              </a:extLst>
            </p:cNvPr>
            <p:cNvSpPr txBox="1"/>
            <p:nvPr/>
          </p:nvSpPr>
          <p:spPr>
            <a:xfrm>
              <a:off x="8129386" y="2196759"/>
              <a:ext cx="181536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/>
                <a:t>Pop-It Toys</a:t>
              </a:r>
              <a:endParaRPr lang="en-US" sz="280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582FD37-CD7F-4FB0-8144-F92FF4F3F5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9" t="12078" r="10138" b="13367"/>
            <a:stretch/>
          </p:blipFill>
          <p:spPr>
            <a:xfrm>
              <a:off x="6109813" y="2713854"/>
              <a:ext cx="2670120" cy="2465205"/>
            </a:xfrm>
            <a:prstGeom prst="rect">
              <a:avLst/>
            </a:prstGeom>
          </p:spPr>
        </p:pic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D6AE7EF-BCF0-43DE-857F-5E4887D78143}"/>
                </a:ext>
              </a:extLst>
            </p:cNvPr>
            <p:cNvGrpSpPr/>
            <p:nvPr/>
          </p:nvGrpSpPr>
          <p:grpSpPr>
            <a:xfrm>
              <a:off x="7980307" y="2665490"/>
              <a:ext cx="3984021" cy="2216754"/>
              <a:chOff x="7874799" y="1711948"/>
              <a:chExt cx="3984021" cy="2216754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BA00938A-30B0-4551-B387-1C4FFA499A47}"/>
                  </a:ext>
                </a:extLst>
              </p:cNvPr>
              <p:cNvSpPr/>
              <p:nvPr/>
            </p:nvSpPr>
            <p:spPr>
              <a:xfrm>
                <a:off x="7874799" y="3501507"/>
                <a:ext cx="299304" cy="299304"/>
              </a:xfrm>
              <a:prstGeom prst="ellipse">
                <a:avLst/>
              </a:prstGeom>
              <a:solidFill>
                <a:schemeClr val="bg1">
                  <a:alpha val="79000"/>
                </a:schemeClr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70050BBB-C289-4AA5-8C37-A8C72E558A98}"/>
                  </a:ext>
                </a:extLst>
              </p:cNvPr>
              <p:cNvSpPr/>
              <p:nvPr/>
            </p:nvSpPr>
            <p:spPr>
              <a:xfrm>
                <a:off x="9642066" y="1711948"/>
                <a:ext cx="2216754" cy="2216754"/>
              </a:xfrm>
              <a:prstGeom prst="ellipse">
                <a:avLst/>
              </a:prstGeom>
              <a:solidFill>
                <a:schemeClr val="bg1">
                  <a:alpha val="79000"/>
                </a:schemeClr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5A53BDA2-FABD-4954-AE2D-C1123DF6BF2C}"/>
                  </a:ext>
                </a:extLst>
              </p:cNvPr>
              <p:cNvCxnSpPr>
                <a:stCxn id="24" idx="0"/>
                <a:endCxn id="25" idx="1"/>
              </p:cNvCxnSpPr>
              <p:nvPr/>
            </p:nvCxnSpPr>
            <p:spPr>
              <a:xfrm flipV="1">
                <a:off x="8024451" y="2036584"/>
                <a:ext cx="1942251" cy="1464923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84F40B9C-1427-4192-9A41-67A4DA7A5FE6}"/>
                  </a:ext>
                </a:extLst>
              </p:cNvPr>
              <p:cNvCxnSpPr>
                <a:stCxn id="24" idx="4"/>
                <a:endCxn id="25" idx="4"/>
              </p:cNvCxnSpPr>
              <p:nvPr/>
            </p:nvCxnSpPr>
            <p:spPr>
              <a:xfrm>
                <a:off x="8024451" y="3800811"/>
                <a:ext cx="2725992" cy="127891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A8EBD31-8FF4-4E6B-BF35-0670AF28D22D}"/>
                  </a:ext>
                </a:extLst>
              </p:cNvPr>
              <p:cNvSpPr txBox="1"/>
              <p:nvPr/>
            </p:nvSpPr>
            <p:spPr>
              <a:xfrm>
                <a:off x="8552726" y="3463340"/>
                <a:ext cx="164612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i="1" dirty="0"/>
                  <a:t>zoom in!</a:t>
                </a:r>
                <a:endParaRPr lang="en-US" sz="2000" i="1" dirty="0"/>
              </a:p>
            </p:txBody>
          </p:sp>
        </p:grpSp>
        <p:sp>
          <p:nvSpPr>
            <p:cNvPr id="250" name="TextBox 249">
              <a:extLst>
                <a:ext uri="{FF2B5EF4-FFF2-40B4-BE49-F238E27FC236}">
                  <a16:creationId xmlns:a16="http://schemas.microsoft.com/office/drawing/2014/main" id="{A3F86F59-34BE-45A7-A0EB-AB45DF2BB436}"/>
                </a:ext>
              </a:extLst>
            </p:cNvPr>
            <p:cNvSpPr txBox="1"/>
            <p:nvPr/>
          </p:nvSpPr>
          <p:spPr>
            <a:xfrm>
              <a:off x="8763183" y="4910985"/>
              <a:ext cx="235352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/>
                <a:t>What about these chains?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79CE971-66C9-4D24-BB7E-CC1AF76E4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E84A27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</a:rPr>
              <a:t>Let us recap what we learned last week</a:t>
            </a:r>
          </a:p>
        </p:txBody>
      </p:sp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845D9A8F-7461-4AED-ADBF-F74AA49207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245" y="6516460"/>
            <a:ext cx="4076241" cy="3125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68396" y="1499551"/>
            <a:ext cx="8255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B16EB"/>
                </a:solidFill>
              </a:rPr>
              <a:t>Plastics</a:t>
            </a:r>
            <a:r>
              <a:rPr lang="en-US" sz="2800" b="1" dirty="0"/>
              <a:t> are big molecules. We call them ___________?</a:t>
            </a:r>
            <a:endParaRPr lang="en-US" sz="28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A54FCFA-4B2B-4BF9-ABC7-CA966CFE31EB}"/>
              </a:ext>
            </a:extLst>
          </p:cNvPr>
          <p:cNvGrpSpPr/>
          <p:nvPr/>
        </p:nvGrpSpPr>
        <p:grpSpPr>
          <a:xfrm>
            <a:off x="425334" y="2196759"/>
            <a:ext cx="4811672" cy="3208603"/>
            <a:chOff x="425334" y="2196759"/>
            <a:chExt cx="4811672" cy="320860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E88848E-A61C-4401-807B-D1DA635D5E42}"/>
                </a:ext>
              </a:extLst>
            </p:cNvPr>
            <p:cNvSpPr txBox="1"/>
            <p:nvPr/>
          </p:nvSpPr>
          <p:spPr>
            <a:xfrm>
              <a:off x="2329270" y="2196759"/>
              <a:ext cx="10038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/>
                <a:t>Slime</a:t>
              </a:r>
              <a:endParaRPr lang="en-US" sz="2800" dirty="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A89C704-8C88-4833-A4BC-A1386C12F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5334" y="3071308"/>
              <a:ext cx="2334054" cy="2334054"/>
            </a:xfrm>
            <a:prstGeom prst="rect">
              <a:avLst/>
            </a:prstGeom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5BAF4F6-29E0-4C0C-AC67-1162F13F88E2}"/>
                </a:ext>
              </a:extLst>
            </p:cNvPr>
            <p:cNvGrpSpPr/>
            <p:nvPr/>
          </p:nvGrpSpPr>
          <p:grpSpPr>
            <a:xfrm>
              <a:off x="1293057" y="2555786"/>
              <a:ext cx="3943949" cy="2216754"/>
              <a:chOff x="1380895" y="1805159"/>
              <a:chExt cx="3943949" cy="2216754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7531B25F-6A21-41B4-A6FA-F6572411CCC6}"/>
                  </a:ext>
                </a:extLst>
              </p:cNvPr>
              <p:cNvSpPr/>
              <p:nvPr/>
            </p:nvSpPr>
            <p:spPr>
              <a:xfrm>
                <a:off x="1380895" y="3722609"/>
                <a:ext cx="299304" cy="299304"/>
              </a:xfrm>
              <a:prstGeom prst="ellipse">
                <a:avLst/>
              </a:prstGeom>
              <a:solidFill>
                <a:schemeClr val="bg1">
                  <a:alpha val="79000"/>
                </a:schemeClr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A2849E92-7615-45ED-9AFD-B5EAC2A00B0E}"/>
                  </a:ext>
                </a:extLst>
              </p:cNvPr>
              <p:cNvSpPr/>
              <p:nvPr/>
            </p:nvSpPr>
            <p:spPr>
              <a:xfrm>
                <a:off x="3108090" y="1805159"/>
                <a:ext cx="2216754" cy="2216754"/>
              </a:xfrm>
              <a:prstGeom prst="ellipse">
                <a:avLst/>
              </a:prstGeom>
              <a:solidFill>
                <a:schemeClr val="bg1">
                  <a:alpha val="79000"/>
                </a:schemeClr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1496878D-D7E1-4E75-9A3B-56C422BFAAC0}"/>
                  </a:ext>
                </a:extLst>
              </p:cNvPr>
              <p:cNvCxnSpPr>
                <a:stCxn id="9" idx="0"/>
                <a:endCxn id="17" idx="1"/>
              </p:cNvCxnSpPr>
              <p:nvPr/>
            </p:nvCxnSpPr>
            <p:spPr>
              <a:xfrm flipV="1">
                <a:off x="1530547" y="2129795"/>
                <a:ext cx="1902179" cy="1592814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1081FABF-DCE6-477E-BE0D-1B25325227F6}"/>
                  </a:ext>
                </a:extLst>
              </p:cNvPr>
              <p:cNvCxnSpPr>
                <a:stCxn id="9" idx="4"/>
                <a:endCxn id="17" idx="4"/>
              </p:cNvCxnSpPr>
              <p:nvPr/>
            </p:nvCxnSpPr>
            <p:spPr>
              <a:xfrm>
                <a:off x="1530547" y="4021913"/>
                <a:ext cx="2685920" cy="0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9D2E66A-8755-4CAD-A309-D4D5E478B1CE}"/>
                  </a:ext>
                </a:extLst>
              </p:cNvPr>
              <p:cNvSpPr txBox="1"/>
              <p:nvPr/>
            </p:nvSpPr>
            <p:spPr>
              <a:xfrm>
                <a:off x="2060709" y="3610636"/>
                <a:ext cx="164612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i="1" dirty="0"/>
                  <a:t>zoom in!</a:t>
                </a:r>
                <a:endParaRPr lang="en-US" sz="2000" i="1" dirty="0"/>
              </a:p>
            </p:txBody>
          </p:sp>
        </p:grpSp>
      </p:grp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8DBE2016-61CF-4E78-8652-DD1EAC010ED6}"/>
              </a:ext>
            </a:extLst>
          </p:cNvPr>
          <p:cNvGrpSpPr/>
          <p:nvPr/>
        </p:nvGrpSpPr>
        <p:grpSpPr>
          <a:xfrm>
            <a:off x="3138703" y="2645060"/>
            <a:ext cx="2011226" cy="2260370"/>
            <a:chOff x="3180076" y="1801222"/>
            <a:chExt cx="2011226" cy="226037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A4927FCC-9629-4C86-913D-AE3D9CC041A9}"/>
                </a:ext>
              </a:extLst>
            </p:cNvPr>
            <p:cNvGrpSpPr/>
            <p:nvPr/>
          </p:nvGrpSpPr>
          <p:grpSpPr>
            <a:xfrm>
              <a:off x="3218456" y="2819921"/>
              <a:ext cx="1486944" cy="335099"/>
              <a:chOff x="6083634" y="2927250"/>
              <a:chExt cx="1837304" cy="414056"/>
            </a:xfrm>
            <a:solidFill>
              <a:srgbClr val="6D60FE"/>
            </a:solidFill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832102DA-E64A-40D1-9630-7E8ACD266FC8}"/>
                  </a:ext>
                </a:extLst>
              </p:cNvPr>
              <p:cNvSpPr/>
              <p:nvPr/>
            </p:nvSpPr>
            <p:spPr>
              <a:xfrm>
                <a:off x="6083634" y="3057954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A712DC4B-CE7F-459F-BF96-7A2BCBC032F3}"/>
                  </a:ext>
                </a:extLst>
              </p:cNvPr>
              <p:cNvSpPr/>
              <p:nvPr/>
            </p:nvSpPr>
            <p:spPr>
              <a:xfrm>
                <a:off x="6263683" y="3004417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F0974D97-7F1E-4181-B7EB-66C1B1EDE3C2}"/>
                  </a:ext>
                </a:extLst>
              </p:cNvPr>
              <p:cNvSpPr/>
              <p:nvPr/>
            </p:nvSpPr>
            <p:spPr>
              <a:xfrm>
                <a:off x="6449945" y="3065526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043C678F-DAA4-4DC3-A0C5-044FD50CDC01}"/>
                  </a:ext>
                </a:extLst>
              </p:cNvPr>
              <p:cNvSpPr/>
              <p:nvPr/>
            </p:nvSpPr>
            <p:spPr>
              <a:xfrm>
                <a:off x="6638846" y="3004417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32E80D24-EC8A-4BF8-AA2F-5EF1292C0F2D}"/>
                  </a:ext>
                </a:extLst>
              </p:cNvPr>
              <p:cNvSpPr/>
              <p:nvPr/>
            </p:nvSpPr>
            <p:spPr>
              <a:xfrm>
                <a:off x="6825108" y="2927250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15FB1348-5D00-4D31-A2F1-CF7899358BC2}"/>
                  </a:ext>
                </a:extLst>
              </p:cNvPr>
              <p:cNvSpPr/>
              <p:nvPr/>
            </p:nvSpPr>
            <p:spPr>
              <a:xfrm>
                <a:off x="6961432" y="3057953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78DDA454-C8FD-4B4A-B073-EBBBA9AD0534}"/>
                  </a:ext>
                </a:extLst>
              </p:cNvPr>
              <p:cNvSpPr/>
              <p:nvPr/>
            </p:nvSpPr>
            <p:spPr>
              <a:xfrm>
                <a:off x="7147694" y="3082899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05EF3D05-CBB4-4F6A-85EE-5800D14B4BD5}"/>
                  </a:ext>
                </a:extLst>
              </p:cNvPr>
              <p:cNvSpPr/>
              <p:nvPr/>
            </p:nvSpPr>
            <p:spPr>
              <a:xfrm>
                <a:off x="7349856" y="3057952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F06F4F0B-0022-4924-9B0A-B8476D6E0AEB}"/>
                  </a:ext>
                </a:extLst>
              </p:cNvPr>
              <p:cNvSpPr/>
              <p:nvPr/>
            </p:nvSpPr>
            <p:spPr>
              <a:xfrm>
                <a:off x="7541165" y="3125534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02E8B97C-5F7C-4EB0-91E7-E712463D5AC1}"/>
                  </a:ext>
                </a:extLst>
              </p:cNvPr>
              <p:cNvSpPr/>
              <p:nvPr/>
            </p:nvSpPr>
            <p:spPr>
              <a:xfrm>
                <a:off x="7732037" y="3152405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3735467-6CE4-4CBF-98B5-B0B86926A918}"/>
                </a:ext>
              </a:extLst>
            </p:cNvPr>
            <p:cNvGrpSpPr/>
            <p:nvPr/>
          </p:nvGrpSpPr>
          <p:grpSpPr>
            <a:xfrm rot="19835801">
              <a:off x="3180076" y="2173986"/>
              <a:ext cx="1347460" cy="257415"/>
              <a:chOff x="6112967" y="2222654"/>
              <a:chExt cx="1664954" cy="318068"/>
            </a:xfrm>
            <a:solidFill>
              <a:srgbClr val="6D60FE"/>
            </a:solidFill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1FC3FBA8-96A3-46D9-91BA-03D5C3AFD389}"/>
                  </a:ext>
                </a:extLst>
              </p:cNvPr>
              <p:cNvSpPr/>
              <p:nvPr/>
            </p:nvSpPr>
            <p:spPr>
              <a:xfrm>
                <a:off x="6112967" y="2260970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5928B1E6-70DB-431F-B51E-DC8F86E95384}"/>
                  </a:ext>
                </a:extLst>
              </p:cNvPr>
              <p:cNvSpPr/>
              <p:nvPr/>
            </p:nvSpPr>
            <p:spPr>
              <a:xfrm>
                <a:off x="6306098" y="2297224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95C1EA57-54FE-4531-A3EA-F25A1985AF10}"/>
                  </a:ext>
                </a:extLst>
              </p:cNvPr>
              <p:cNvSpPr/>
              <p:nvPr/>
            </p:nvSpPr>
            <p:spPr>
              <a:xfrm>
                <a:off x="6494999" y="2282389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F4B6D1C6-C113-49A3-B1F2-D6EF3ACB1DD3}"/>
                  </a:ext>
                </a:extLst>
              </p:cNvPr>
              <p:cNvSpPr/>
              <p:nvPr/>
            </p:nvSpPr>
            <p:spPr>
              <a:xfrm>
                <a:off x="6675674" y="2351821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4A29BDBA-A857-491E-81F3-44E07BF250AF}"/>
                  </a:ext>
                </a:extLst>
              </p:cNvPr>
              <p:cNvSpPr/>
              <p:nvPr/>
            </p:nvSpPr>
            <p:spPr>
              <a:xfrm>
                <a:off x="6856348" y="2282388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A196632B-8BDB-4C96-BC80-D2E09DD6D853}"/>
                  </a:ext>
                </a:extLst>
              </p:cNvPr>
              <p:cNvSpPr/>
              <p:nvPr/>
            </p:nvSpPr>
            <p:spPr>
              <a:xfrm>
                <a:off x="7028796" y="2222654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9E019D47-DCAB-4CA8-B93A-21D51BD586FC}"/>
                  </a:ext>
                </a:extLst>
              </p:cNvPr>
              <p:cNvSpPr/>
              <p:nvPr/>
            </p:nvSpPr>
            <p:spPr>
              <a:xfrm>
                <a:off x="7217697" y="2282021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C86E2510-E8EE-4682-B07B-C519021A952E}"/>
                  </a:ext>
                </a:extLst>
              </p:cNvPr>
              <p:cNvSpPr/>
              <p:nvPr/>
            </p:nvSpPr>
            <p:spPr>
              <a:xfrm>
                <a:off x="7402602" y="2237946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EEE9D448-F7E5-4387-993D-DF2D79C2E7E3}"/>
                  </a:ext>
                </a:extLst>
              </p:cNvPr>
              <p:cNvSpPr/>
              <p:nvPr/>
            </p:nvSpPr>
            <p:spPr>
              <a:xfrm>
                <a:off x="7589020" y="2307579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7F75A2B5-F131-4891-9719-9FFF1D922E35}"/>
                </a:ext>
              </a:extLst>
            </p:cNvPr>
            <p:cNvGrpSpPr/>
            <p:nvPr/>
          </p:nvGrpSpPr>
          <p:grpSpPr>
            <a:xfrm rot="10800000">
              <a:off x="3725990" y="2461057"/>
              <a:ext cx="1465312" cy="355287"/>
              <a:chOff x="6101034" y="2927250"/>
              <a:chExt cx="1810575" cy="439001"/>
            </a:xfrm>
            <a:solidFill>
              <a:srgbClr val="6D60FE"/>
            </a:solidFill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9647D4BF-3D77-4CDA-9274-0D336BCC65DB}"/>
                  </a:ext>
                </a:extLst>
              </p:cNvPr>
              <p:cNvSpPr/>
              <p:nvPr/>
            </p:nvSpPr>
            <p:spPr>
              <a:xfrm>
                <a:off x="6101034" y="3105288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03366589-CBA0-4B96-B87D-014D39DBE7B6}"/>
                  </a:ext>
                </a:extLst>
              </p:cNvPr>
              <p:cNvSpPr/>
              <p:nvPr/>
            </p:nvSpPr>
            <p:spPr>
              <a:xfrm>
                <a:off x="6278668" y="3177350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4516CF3F-3066-4981-A053-4712ADF1C7FF}"/>
                  </a:ext>
                </a:extLst>
              </p:cNvPr>
              <p:cNvSpPr/>
              <p:nvPr/>
            </p:nvSpPr>
            <p:spPr>
              <a:xfrm>
                <a:off x="6491866" y="3139245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1E86FAD4-0667-436C-AB0C-FA025455D947}"/>
                  </a:ext>
                </a:extLst>
              </p:cNvPr>
              <p:cNvSpPr/>
              <p:nvPr/>
            </p:nvSpPr>
            <p:spPr>
              <a:xfrm>
                <a:off x="6638846" y="3004417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6B46F984-8BCE-494B-8E69-AF52E3ECDF8D}"/>
                  </a:ext>
                </a:extLst>
              </p:cNvPr>
              <p:cNvSpPr/>
              <p:nvPr/>
            </p:nvSpPr>
            <p:spPr>
              <a:xfrm>
                <a:off x="6825108" y="2927250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FE44DE8F-760F-40D6-B574-AE348C9C9FD9}"/>
                  </a:ext>
                </a:extLst>
              </p:cNvPr>
              <p:cNvSpPr/>
              <p:nvPr/>
            </p:nvSpPr>
            <p:spPr>
              <a:xfrm>
                <a:off x="6961432" y="3057953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4D8F62A0-6AE4-492C-83CE-483F5364EDEB}"/>
                  </a:ext>
                </a:extLst>
              </p:cNvPr>
              <p:cNvSpPr/>
              <p:nvPr/>
            </p:nvSpPr>
            <p:spPr>
              <a:xfrm>
                <a:off x="7147694" y="3082899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DFF8B99C-C9CD-4397-ADFB-ABC017499F39}"/>
                  </a:ext>
                </a:extLst>
              </p:cNvPr>
              <p:cNvSpPr/>
              <p:nvPr/>
            </p:nvSpPr>
            <p:spPr>
              <a:xfrm>
                <a:off x="7349856" y="3057952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4FD27EC2-03FD-4458-BB1C-1925D0F80308}"/>
                  </a:ext>
                </a:extLst>
              </p:cNvPr>
              <p:cNvSpPr/>
              <p:nvPr/>
            </p:nvSpPr>
            <p:spPr>
              <a:xfrm>
                <a:off x="7541165" y="3125534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3A8E12E8-96B6-4691-85B3-B14319EB69DE}"/>
                  </a:ext>
                </a:extLst>
              </p:cNvPr>
              <p:cNvSpPr/>
              <p:nvPr/>
            </p:nvSpPr>
            <p:spPr>
              <a:xfrm>
                <a:off x="7722708" y="3089323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31A82D2A-27B3-465B-B502-C25BB119A832}"/>
                </a:ext>
              </a:extLst>
            </p:cNvPr>
            <p:cNvGrpSpPr/>
            <p:nvPr/>
          </p:nvGrpSpPr>
          <p:grpSpPr>
            <a:xfrm rot="597491">
              <a:off x="3291852" y="3182141"/>
              <a:ext cx="1332470" cy="313352"/>
              <a:chOff x="6083634" y="2927250"/>
              <a:chExt cx="1646432" cy="387185"/>
            </a:xfrm>
            <a:solidFill>
              <a:srgbClr val="6D60FE"/>
            </a:solidFill>
          </p:grpSpPr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590F50DA-D79D-446E-9E58-8D4D93C9225A}"/>
                  </a:ext>
                </a:extLst>
              </p:cNvPr>
              <p:cNvSpPr/>
              <p:nvPr/>
            </p:nvSpPr>
            <p:spPr>
              <a:xfrm>
                <a:off x="6083634" y="3057954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F3CEBADA-6B44-4D2D-B2A7-E542DC3AC8A3}"/>
                  </a:ext>
                </a:extLst>
              </p:cNvPr>
              <p:cNvSpPr/>
              <p:nvPr/>
            </p:nvSpPr>
            <p:spPr>
              <a:xfrm>
                <a:off x="6263683" y="3004417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8D8A282D-3452-4DB0-B806-8FC5E5170F0B}"/>
                  </a:ext>
                </a:extLst>
              </p:cNvPr>
              <p:cNvSpPr/>
              <p:nvPr/>
            </p:nvSpPr>
            <p:spPr>
              <a:xfrm>
                <a:off x="6449945" y="3065526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F4867F20-097D-4A63-A3AC-F9914777B357}"/>
                  </a:ext>
                </a:extLst>
              </p:cNvPr>
              <p:cNvSpPr/>
              <p:nvPr/>
            </p:nvSpPr>
            <p:spPr>
              <a:xfrm>
                <a:off x="6638846" y="3004417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9A0B8CD3-BE86-4236-A606-A8A7FCF23821}"/>
                  </a:ext>
                </a:extLst>
              </p:cNvPr>
              <p:cNvSpPr/>
              <p:nvPr/>
            </p:nvSpPr>
            <p:spPr>
              <a:xfrm>
                <a:off x="6825108" y="2927250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176B5968-E48C-4655-9417-53B8193751BD}"/>
                  </a:ext>
                </a:extLst>
              </p:cNvPr>
              <p:cNvSpPr/>
              <p:nvPr/>
            </p:nvSpPr>
            <p:spPr>
              <a:xfrm>
                <a:off x="6961432" y="3057953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1BD747E0-B718-483B-A04B-B9CFD7A84DD9}"/>
                  </a:ext>
                </a:extLst>
              </p:cNvPr>
              <p:cNvSpPr/>
              <p:nvPr/>
            </p:nvSpPr>
            <p:spPr>
              <a:xfrm>
                <a:off x="7147694" y="3082899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369148B8-D8E3-422F-9300-176E9BC0AE51}"/>
                  </a:ext>
                </a:extLst>
              </p:cNvPr>
              <p:cNvSpPr/>
              <p:nvPr/>
            </p:nvSpPr>
            <p:spPr>
              <a:xfrm>
                <a:off x="7349856" y="3057952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E6F753AB-99D1-4A42-8D48-F4F22B2F7148}"/>
                  </a:ext>
                </a:extLst>
              </p:cNvPr>
              <p:cNvSpPr/>
              <p:nvPr/>
            </p:nvSpPr>
            <p:spPr>
              <a:xfrm>
                <a:off x="7541165" y="3125534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69407D1B-C0C4-425B-ABAE-6E53A36ED5CE}"/>
                </a:ext>
              </a:extLst>
            </p:cNvPr>
            <p:cNvGrpSpPr/>
            <p:nvPr/>
          </p:nvGrpSpPr>
          <p:grpSpPr>
            <a:xfrm rot="7577950">
              <a:off x="3635391" y="2764587"/>
              <a:ext cx="1618110" cy="975900"/>
              <a:chOff x="6101034" y="2927250"/>
              <a:chExt cx="1999376" cy="1205845"/>
            </a:xfrm>
            <a:solidFill>
              <a:srgbClr val="6D60FE"/>
            </a:solidFill>
          </p:grpSpPr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060569C0-3268-4521-AFE1-A85AB37B78AB}"/>
                  </a:ext>
                </a:extLst>
              </p:cNvPr>
              <p:cNvSpPr/>
              <p:nvPr/>
            </p:nvSpPr>
            <p:spPr>
              <a:xfrm>
                <a:off x="6101034" y="3105288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BD412529-D6D5-494C-94BC-76A35BB55339}"/>
                  </a:ext>
                </a:extLst>
              </p:cNvPr>
              <p:cNvSpPr/>
              <p:nvPr/>
            </p:nvSpPr>
            <p:spPr>
              <a:xfrm>
                <a:off x="6278668" y="3177350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85A15A39-068D-4A24-837B-2005479D5C84}"/>
                  </a:ext>
                </a:extLst>
              </p:cNvPr>
              <p:cNvSpPr/>
              <p:nvPr/>
            </p:nvSpPr>
            <p:spPr>
              <a:xfrm>
                <a:off x="6491866" y="3139245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1A341287-A03A-49B7-BB4F-8FA6830D47B8}"/>
                  </a:ext>
                </a:extLst>
              </p:cNvPr>
              <p:cNvSpPr/>
              <p:nvPr/>
            </p:nvSpPr>
            <p:spPr>
              <a:xfrm>
                <a:off x="6638846" y="3004417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25201F33-4FF8-4D22-A733-10DE006B3B43}"/>
                  </a:ext>
                </a:extLst>
              </p:cNvPr>
              <p:cNvSpPr/>
              <p:nvPr/>
            </p:nvSpPr>
            <p:spPr>
              <a:xfrm>
                <a:off x="6825108" y="2927250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DD281890-EF12-4D3E-BBFA-441286588BC4}"/>
                  </a:ext>
                </a:extLst>
              </p:cNvPr>
              <p:cNvSpPr/>
              <p:nvPr/>
            </p:nvSpPr>
            <p:spPr>
              <a:xfrm>
                <a:off x="6961432" y="3057953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BBADF079-9BE0-4713-A35A-807888A80FF9}"/>
                  </a:ext>
                </a:extLst>
              </p:cNvPr>
              <p:cNvSpPr/>
              <p:nvPr/>
            </p:nvSpPr>
            <p:spPr>
              <a:xfrm>
                <a:off x="7911509" y="3944194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40A599F2-B328-4550-A54D-46D07BB0BBC2}"/>
                  </a:ext>
                </a:extLst>
              </p:cNvPr>
              <p:cNvSpPr/>
              <p:nvPr/>
            </p:nvSpPr>
            <p:spPr>
              <a:xfrm>
                <a:off x="7864410" y="3768647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D64F9926-CDC8-4EF9-BA77-C65B1987DD7E}"/>
                  </a:ext>
                </a:extLst>
              </p:cNvPr>
              <p:cNvSpPr/>
              <p:nvPr/>
            </p:nvSpPr>
            <p:spPr>
              <a:xfrm>
                <a:off x="7824976" y="3595841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F8CFF315-E65B-4FA6-9534-9417FB52D859}"/>
                </a:ext>
              </a:extLst>
            </p:cNvPr>
            <p:cNvSpPr/>
            <p:nvPr/>
          </p:nvSpPr>
          <p:spPr>
            <a:xfrm rot="7577950">
              <a:off x="4024944" y="3689399"/>
              <a:ext cx="152879" cy="152879"/>
            </a:xfrm>
            <a:prstGeom prst="ellipse">
              <a:avLst/>
            </a:prstGeom>
            <a:solidFill>
              <a:srgbClr val="6D60FE"/>
            </a:solidFill>
            <a:ln>
              <a:solidFill>
                <a:srgbClr val="0B16E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122A2E2A-D589-42A4-AA5C-083770DCC5D2}"/>
                </a:ext>
              </a:extLst>
            </p:cNvPr>
            <p:cNvGrpSpPr/>
            <p:nvPr/>
          </p:nvGrpSpPr>
          <p:grpSpPr>
            <a:xfrm rot="21221032">
              <a:off x="4125979" y="2084429"/>
              <a:ext cx="849206" cy="355287"/>
              <a:chOff x="6101034" y="2927250"/>
              <a:chExt cx="1049299" cy="439001"/>
            </a:xfrm>
            <a:solidFill>
              <a:srgbClr val="6D60FE"/>
            </a:solidFill>
          </p:grpSpPr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563BD65E-350C-4F10-A62F-7641CE80D92D}"/>
                  </a:ext>
                </a:extLst>
              </p:cNvPr>
              <p:cNvSpPr/>
              <p:nvPr/>
            </p:nvSpPr>
            <p:spPr>
              <a:xfrm>
                <a:off x="6101034" y="3105288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EA8041FE-EA9B-4A78-BC4A-301C57E42994}"/>
                  </a:ext>
                </a:extLst>
              </p:cNvPr>
              <p:cNvSpPr/>
              <p:nvPr/>
            </p:nvSpPr>
            <p:spPr>
              <a:xfrm>
                <a:off x="6278668" y="3177350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E078F2C3-2BA3-45B3-99D7-6BAB4DB4A8BD}"/>
                  </a:ext>
                </a:extLst>
              </p:cNvPr>
              <p:cNvSpPr/>
              <p:nvPr/>
            </p:nvSpPr>
            <p:spPr>
              <a:xfrm>
                <a:off x="6491866" y="3139245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B15A5A2E-3770-43B5-8BAD-1B44D002EA55}"/>
                  </a:ext>
                </a:extLst>
              </p:cNvPr>
              <p:cNvSpPr/>
              <p:nvPr/>
            </p:nvSpPr>
            <p:spPr>
              <a:xfrm>
                <a:off x="6638846" y="3004417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372BBA26-2FFC-4E32-B023-CE1D310A3D40}"/>
                  </a:ext>
                </a:extLst>
              </p:cNvPr>
              <p:cNvSpPr/>
              <p:nvPr/>
            </p:nvSpPr>
            <p:spPr>
              <a:xfrm>
                <a:off x="6825108" y="2927250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8FE79D4A-BF41-4AAD-AFCE-C0BC38B40DD5}"/>
                  </a:ext>
                </a:extLst>
              </p:cNvPr>
              <p:cNvSpPr/>
              <p:nvPr/>
            </p:nvSpPr>
            <p:spPr>
              <a:xfrm>
                <a:off x="6961432" y="3057953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1EEC6648-D970-45F9-B8D5-7B6A9AF99CBF}"/>
                </a:ext>
              </a:extLst>
            </p:cNvPr>
            <p:cNvGrpSpPr/>
            <p:nvPr/>
          </p:nvGrpSpPr>
          <p:grpSpPr>
            <a:xfrm rot="21221032">
              <a:off x="3418733" y="1801222"/>
              <a:ext cx="705445" cy="355287"/>
              <a:chOff x="6278668" y="2927250"/>
              <a:chExt cx="871665" cy="439001"/>
            </a:xfrm>
            <a:solidFill>
              <a:srgbClr val="6D60FE"/>
            </a:solidFill>
          </p:grpSpPr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1B1FCDD4-7BD8-40C3-BA5B-4FFCA83052C4}"/>
                  </a:ext>
                </a:extLst>
              </p:cNvPr>
              <p:cNvSpPr/>
              <p:nvPr/>
            </p:nvSpPr>
            <p:spPr>
              <a:xfrm>
                <a:off x="6278668" y="3177350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83C28E3E-38A1-48AC-A020-6D2BBD7B0905}"/>
                  </a:ext>
                </a:extLst>
              </p:cNvPr>
              <p:cNvSpPr/>
              <p:nvPr/>
            </p:nvSpPr>
            <p:spPr>
              <a:xfrm>
                <a:off x="6491866" y="3139245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B4F82650-29F7-45FB-BEDC-09185B33753A}"/>
                  </a:ext>
                </a:extLst>
              </p:cNvPr>
              <p:cNvSpPr/>
              <p:nvPr/>
            </p:nvSpPr>
            <p:spPr>
              <a:xfrm>
                <a:off x="6638846" y="3004417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F0969E7C-1BF4-4AB2-9AEE-F23CD88F7903}"/>
                  </a:ext>
                </a:extLst>
              </p:cNvPr>
              <p:cNvSpPr/>
              <p:nvPr/>
            </p:nvSpPr>
            <p:spPr>
              <a:xfrm>
                <a:off x="6825108" y="2927250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BA808BB7-62C2-40E9-9B98-CA397E8559D6}"/>
                  </a:ext>
                </a:extLst>
              </p:cNvPr>
              <p:cNvSpPr/>
              <p:nvPr/>
            </p:nvSpPr>
            <p:spPr>
              <a:xfrm>
                <a:off x="6961432" y="3057953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73864410-F45A-41CA-97B8-A258BBDE240D}"/>
                </a:ext>
              </a:extLst>
            </p:cNvPr>
            <p:cNvSpPr/>
            <p:nvPr/>
          </p:nvSpPr>
          <p:spPr>
            <a:xfrm rot="7577950">
              <a:off x="4178698" y="3667168"/>
              <a:ext cx="152879" cy="152879"/>
            </a:xfrm>
            <a:prstGeom prst="ellipse">
              <a:avLst/>
            </a:prstGeom>
            <a:solidFill>
              <a:srgbClr val="6D60FE"/>
            </a:solidFill>
            <a:ln>
              <a:solidFill>
                <a:srgbClr val="0B16E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354CEE08-DAA6-4D80-B634-D4594402D6CD}"/>
                </a:ext>
              </a:extLst>
            </p:cNvPr>
            <p:cNvSpPr/>
            <p:nvPr/>
          </p:nvSpPr>
          <p:spPr>
            <a:xfrm rot="7577950">
              <a:off x="4332323" y="3672528"/>
              <a:ext cx="152879" cy="152879"/>
            </a:xfrm>
            <a:prstGeom prst="ellipse">
              <a:avLst/>
            </a:prstGeom>
            <a:solidFill>
              <a:srgbClr val="6D60FE"/>
            </a:solidFill>
            <a:ln>
              <a:solidFill>
                <a:srgbClr val="0B16E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0" name="Group 229">
            <a:extLst>
              <a:ext uri="{FF2B5EF4-FFF2-40B4-BE49-F238E27FC236}">
                <a16:creationId xmlns:a16="http://schemas.microsoft.com/office/drawing/2014/main" id="{9462CA70-B874-48E8-A4B9-E513B5FDEB42}"/>
              </a:ext>
            </a:extLst>
          </p:cNvPr>
          <p:cNvGrpSpPr/>
          <p:nvPr/>
        </p:nvGrpSpPr>
        <p:grpSpPr>
          <a:xfrm>
            <a:off x="9959352" y="2796749"/>
            <a:ext cx="1907032" cy="1824325"/>
            <a:chOff x="9853844" y="1843207"/>
            <a:chExt cx="1907032" cy="1824325"/>
          </a:xfrm>
          <a:solidFill>
            <a:srgbClr val="6D60FE"/>
          </a:solidFill>
        </p:grpSpPr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F059640C-0BD2-4464-8CFD-87BCE3C79C87}"/>
                </a:ext>
              </a:extLst>
            </p:cNvPr>
            <p:cNvGrpSpPr/>
            <p:nvPr/>
          </p:nvGrpSpPr>
          <p:grpSpPr>
            <a:xfrm>
              <a:off x="9853844" y="2972014"/>
              <a:ext cx="1486944" cy="335099"/>
              <a:chOff x="6083634" y="2927250"/>
              <a:chExt cx="1837304" cy="414056"/>
            </a:xfrm>
            <a:grpFill/>
          </p:grpSpPr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A57107E8-0DCB-49FC-9F4C-7EE4975D77A1}"/>
                  </a:ext>
                </a:extLst>
              </p:cNvPr>
              <p:cNvSpPr/>
              <p:nvPr/>
            </p:nvSpPr>
            <p:spPr>
              <a:xfrm>
                <a:off x="6083634" y="3057954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97C388C5-A3A9-4EA6-8094-78BCC4237972}"/>
                  </a:ext>
                </a:extLst>
              </p:cNvPr>
              <p:cNvSpPr/>
              <p:nvPr/>
            </p:nvSpPr>
            <p:spPr>
              <a:xfrm>
                <a:off x="6263683" y="3004417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02152A3E-893D-416D-8F8E-2391E3296A91}"/>
                  </a:ext>
                </a:extLst>
              </p:cNvPr>
              <p:cNvSpPr/>
              <p:nvPr/>
            </p:nvSpPr>
            <p:spPr>
              <a:xfrm>
                <a:off x="6449945" y="3065526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B015E804-B087-4007-B15F-E00B684A6A78}"/>
                  </a:ext>
                </a:extLst>
              </p:cNvPr>
              <p:cNvSpPr/>
              <p:nvPr/>
            </p:nvSpPr>
            <p:spPr>
              <a:xfrm>
                <a:off x="6638846" y="3004417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A408EA79-32A1-4A7E-B639-5A2F4F6F57CB}"/>
                  </a:ext>
                </a:extLst>
              </p:cNvPr>
              <p:cNvSpPr/>
              <p:nvPr/>
            </p:nvSpPr>
            <p:spPr>
              <a:xfrm>
                <a:off x="6825108" y="2927250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5D4FCBB2-23E0-4B71-B19C-E0CD2DC2331C}"/>
                  </a:ext>
                </a:extLst>
              </p:cNvPr>
              <p:cNvSpPr/>
              <p:nvPr/>
            </p:nvSpPr>
            <p:spPr>
              <a:xfrm>
                <a:off x="6961432" y="3057953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3ACC0189-81BF-42D8-A80F-AB5909AFFB69}"/>
                  </a:ext>
                </a:extLst>
              </p:cNvPr>
              <p:cNvSpPr/>
              <p:nvPr/>
            </p:nvSpPr>
            <p:spPr>
              <a:xfrm>
                <a:off x="7147694" y="3082899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50502249-781D-4F3A-BD18-D8205742FCD7}"/>
                  </a:ext>
                </a:extLst>
              </p:cNvPr>
              <p:cNvSpPr/>
              <p:nvPr/>
            </p:nvSpPr>
            <p:spPr>
              <a:xfrm>
                <a:off x="7349856" y="3057952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9FD1C819-3CA2-4647-B647-BD7D79557C13}"/>
                  </a:ext>
                </a:extLst>
              </p:cNvPr>
              <p:cNvSpPr/>
              <p:nvPr/>
            </p:nvSpPr>
            <p:spPr>
              <a:xfrm>
                <a:off x="7541165" y="3125534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4719DFDC-BD2C-4A77-B4D0-0F58BF82A7FE}"/>
                  </a:ext>
                </a:extLst>
              </p:cNvPr>
              <p:cNvSpPr/>
              <p:nvPr/>
            </p:nvSpPr>
            <p:spPr>
              <a:xfrm>
                <a:off x="7732037" y="3152405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50457FD6-A9F0-42A5-9CEE-6112F6A87C5D}"/>
                </a:ext>
              </a:extLst>
            </p:cNvPr>
            <p:cNvGrpSpPr/>
            <p:nvPr/>
          </p:nvGrpSpPr>
          <p:grpSpPr>
            <a:xfrm rot="183696">
              <a:off x="9887076" y="2252051"/>
              <a:ext cx="1323622" cy="293458"/>
              <a:chOff x="6142422" y="2237946"/>
              <a:chExt cx="1635499" cy="362604"/>
            </a:xfrm>
            <a:grpFill/>
          </p:grpSpPr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E961734C-2371-410C-A83F-25CF1DBE26EB}"/>
                  </a:ext>
                </a:extLst>
              </p:cNvPr>
              <p:cNvSpPr/>
              <p:nvPr/>
            </p:nvSpPr>
            <p:spPr>
              <a:xfrm>
                <a:off x="6142422" y="2411649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9539FA7C-9F1A-4BD3-84BF-B389408BA311}"/>
                  </a:ext>
                </a:extLst>
              </p:cNvPr>
              <p:cNvSpPr/>
              <p:nvPr/>
            </p:nvSpPr>
            <p:spPr>
              <a:xfrm>
                <a:off x="6337173" y="2401234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794DD54B-7729-4065-BB35-D8619C6EC8AB}"/>
                  </a:ext>
                </a:extLst>
              </p:cNvPr>
              <p:cNvSpPr/>
              <p:nvPr/>
            </p:nvSpPr>
            <p:spPr>
              <a:xfrm>
                <a:off x="6494999" y="2282389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524D3A13-5406-44C9-9E90-7AD562413AB1}"/>
                  </a:ext>
                </a:extLst>
              </p:cNvPr>
              <p:cNvSpPr/>
              <p:nvPr/>
            </p:nvSpPr>
            <p:spPr>
              <a:xfrm>
                <a:off x="6675674" y="2351821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F6F56814-BD46-433B-BAB5-5BBC1D522BE5}"/>
                  </a:ext>
                </a:extLst>
              </p:cNvPr>
              <p:cNvSpPr/>
              <p:nvPr/>
            </p:nvSpPr>
            <p:spPr>
              <a:xfrm>
                <a:off x="6856348" y="2282388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85A8B690-1FBD-4F9F-884C-737E6FA444D3}"/>
                  </a:ext>
                </a:extLst>
              </p:cNvPr>
              <p:cNvSpPr/>
              <p:nvPr/>
            </p:nvSpPr>
            <p:spPr>
              <a:xfrm>
                <a:off x="7047253" y="2258532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8329F85E-A5EE-4E82-B1B3-FE4F985750E6}"/>
                  </a:ext>
                </a:extLst>
              </p:cNvPr>
              <p:cNvSpPr/>
              <p:nvPr/>
            </p:nvSpPr>
            <p:spPr>
              <a:xfrm>
                <a:off x="7402602" y="2237946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945ACBF-E637-4E7B-BE0B-2DF0A9DF8CBE}"/>
                  </a:ext>
                </a:extLst>
              </p:cNvPr>
              <p:cNvSpPr/>
              <p:nvPr/>
            </p:nvSpPr>
            <p:spPr>
              <a:xfrm>
                <a:off x="7589020" y="2307579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BDA23780-C6E5-4419-BF6E-0FE0A0CFEDEB}"/>
                </a:ext>
              </a:extLst>
            </p:cNvPr>
            <p:cNvGrpSpPr/>
            <p:nvPr/>
          </p:nvGrpSpPr>
          <p:grpSpPr>
            <a:xfrm rot="10800000">
              <a:off x="10295564" y="2627522"/>
              <a:ext cx="1465312" cy="700535"/>
              <a:chOff x="6101034" y="2462549"/>
              <a:chExt cx="1810575" cy="865597"/>
            </a:xfrm>
            <a:grpFill/>
          </p:grpSpPr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DCA50328-8CB6-463F-A8FE-164CCDA69AA7}"/>
                  </a:ext>
                </a:extLst>
              </p:cNvPr>
              <p:cNvSpPr/>
              <p:nvPr/>
            </p:nvSpPr>
            <p:spPr>
              <a:xfrm>
                <a:off x="6101034" y="3105288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6E04EE9C-89FE-4929-8805-E32B99364C86}"/>
                  </a:ext>
                </a:extLst>
              </p:cNvPr>
              <p:cNvSpPr/>
              <p:nvPr/>
            </p:nvSpPr>
            <p:spPr>
              <a:xfrm>
                <a:off x="6236079" y="2462549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A86AD489-4229-407B-A902-94FC5150347B}"/>
                  </a:ext>
                </a:extLst>
              </p:cNvPr>
              <p:cNvSpPr/>
              <p:nvPr/>
            </p:nvSpPr>
            <p:spPr>
              <a:xfrm>
                <a:off x="6491866" y="3139245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F051B414-6051-42C1-AE7D-3DD7726E1B1D}"/>
                  </a:ext>
                </a:extLst>
              </p:cNvPr>
              <p:cNvSpPr/>
              <p:nvPr/>
            </p:nvSpPr>
            <p:spPr>
              <a:xfrm>
                <a:off x="6638846" y="3004417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2DCCFBDC-A71A-442A-BF24-A8096A9C878C}"/>
                  </a:ext>
                </a:extLst>
              </p:cNvPr>
              <p:cNvSpPr/>
              <p:nvPr/>
            </p:nvSpPr>
            <p:spPr>
              <a:xfrm>
                <a:off x="6825108" y="2927250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8B79083D-F36F-4611-8956-CD4103F3D6EE}"/>
                  </a:ext>
                </a:extLst>
              </p:cNvPr>
              <p:cNvSpPr/>
              <p:nvPr/>
            </p:nvSpPr>
            <p:spPr>
              <a:xfrm>
                <a:off x="6961432" y="3057953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0D62D59A-672A-438D-B63C-1269F5C661DD}"/>
                  </a:ext>
                </a:extLst>
              </p:cNvPr>
              <p:cNvSpPr/>
              <p:nvPr/>
            </p:nvSpPr>
            <p:spPr>
              <a:xfrm>
                <a:off x="7147694" y="3082899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C48EED33-8575-4D29-9746-797A09C530B3}"/>
                  </a:ext>
                </a:extLst>
              </p:cNvPr>
              <p:cNvSpPr/>
              <p:nvPr/>
            </p:nvSpPr>
            <p:spPr>
              <a:xfrm>
                <a:off x="7349856" y="3057952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Oval 168">
                <a:extLst>
                  <a:ext uri="{FF2B5EF4-FFF2-40B4-BE49-F238E27FC236}">
                    <a16:creationId xmlns:a16="http://schemas.microsoft.com/office/drawing/2014/main" id="{38138F29-2A5F-45D3-B84F-98F9F3B8866F}"/>
                  </a:ext>
                </a:extLst>
              </p:cNvPr>
              <p:cNvSpPr/>
              <p:nvPr/>
            </p:nvSpPr>
            <p:spPr>
              <a:xfrm>
                <a:off x="7541165" y="3125534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123C7F44-858B-4D0E-BC0F-D7D8E41D5C81}"/>
                  </a:ext>
                </a:extLst>
              </p:cNvPr>
              <p:cNvSpPr/>
              <p:nvPr/>
            </p:nvSpPr>
            <p:spPr>
              <a:xfrm>
                <a:off x="7722708" y="3089323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742F10A0-CFA4-4013-9C6F-9EB25A351857}"/>
                </a:ext>
              </a:extLst>
            </p:cNvPr>
            <p:cNvGrpSpPr/>
            <p:nvPr/>
          </p:nvGrpSpPr>
          <p:grpSpPr>
            <a:xfrm>
              <a:off x="10012080" y="3395672"/>
              <a:ext cx="1332470" cy="271860"/>
              <a:chOff x="6083634" y="2978518"/>
              <a:chExt cx="1646432" cy="335917"/>
            </a:xfrm>
            <a:grpFill/>
          </p:grpSpPr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494DB4A4-838D-45CB-B5FB-7E5334F26C45}"/>
                  </a:ext>
                </a:extLst>
              </p:cNvPr>
              <p:cNvSpPr/>
              <p:nvPr/>
            </p:nvSpPr>
            <p:spPr>
              <a:xfrm>
                <a:off x="6083634" y="3057954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04BD8F90-F929-4DE6-A16E-34C99F07063A}"/>
                  </a:ext>
                </a:extLst>
              </p:cNvPr>
              <p:cNvSpPr/>
              <p:nvPr/>
            </p:nvSpPr>
            <p:spPr>
              <a:xfrm>
                <a:off x="6263683" y="3004417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B653AE2A-E778-4010-8490-DF3CB25A8E57}"/>
                  </a:ext>
                </a:extLst>
              </p:cNvPr>
              <p:cNvSpPr/>
              <p:nvPr/>
            </p:nvSpPr>
            <p:spPr>
              <a:xfrm>
                <a:off x="6449945" y="3065526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Oval 174">
                <a:extLst>
                  <a:ext uri="{FF2B5EF4-FFF2-40B4-BE49-F238E27FC236}">
                    <a16:creationId xmlns:a16="http://schemas.microsoft.com/office/drawing/2014/main" id="{9CF53C9D-7C87-4FE7-A46E-F7B8BF46FCCA}"/>
                  </a:ext>
                </a:extLst>
              </p:cNvPr>
              <p:cNvSpPr/>
              <p:nvPr/>
            </p:nvSpPr>
            <p:spPr>
              <a:xfrm>
                <a:off x="6638846" y="3004417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1D42EE21-9355-4216-BF65-64B68B046CF9}"/>
                  </a:ext>
                </a:extLst>
              </p:cNvPr>
              <p:cNvSpPr/>
              <p:nvPr/>
            </p:nvSpPr>
            <p:spPr>
              <a:xfrm>
                <a:off x="6812545" y="2978518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Oval 176">
                <a:extLst>
                  <a:ext uri="{FF2B5EF4-FFF2-40B4-BE49-F238E27FC236}">
                    <a16:creationId xmlns:a16="http://schemas.microsoft.com/office/drawing/2014/main" id="{E9E0F6E9-3B7A-41A3-B5D0-A43BBE5AA7FC}"/>
                  </a:ext>
                </a:extLst>
              </p:cNvPr>
              <p:cNvSpPr/>
              <p:nvPr/>
            </p:nvSpPr>
            <p:spPr>
              <a:xfrm>
                <a:off x="6961432" y="3057953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5AEF1A62-9326-4944-9C30-E4D53CDC5D4C}"/>
                  </a:ext>
                </a:extLst>
              </p:cNvPr>
              <p:cNvSpPr/>
              <p:nvPr/>
            </p:nvSpPr>
            <p:spPr>
              <a:xfrm>
                <a:off x="7147694" y="3082899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Oval 178">
                <a:extLst>
                  <a:ext uri="{FF2B5EF4-FFF2-40B4-BE49-F238E27FC236}">
                    <a16:creationId xmlns:a16="http://schemas.microsoft.com/office/drawing/2014/main" id="{9965D416-58C9-49B3-A425-1B5A826CCA45}"/>
                  </a:ext>
                </a:extLst>
              </p:cNvPr>
              <p:cNvSpPr/>
              <p:nvPr/>
            </p:nvSpPr>
            <p:spPr>
              <a:xfrm>
                <a:off x="7349856" y="3057952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B8E74871-C292-40F0-A748-3C80B1DCD06A}"/>
                  </a:ext>
                </a:extLst>
              </p:cNvPr>
              <p:cNvSpPr/>
              <p:nvPr/>
            </p:nvSpPr>
            <p:spPr>
              <a:xfrm>
                <a:off x="7541165" y="3125534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1" name="Group 190">
              <a:extLst>
                <a:ext uri="{FF2B5EF4-FFF2-40B4-BE49-F238E27FC236}">
                  <a16:creationId xmlns:a16="http://schemas.microsoft.com/office/drawing/2014/main" id="{0BD51BCC-4305-42D8-A977-7FB3284352DE}"/>
                </a:ext>
              </a:extLst>
            </p:cNvPr>
            <p:cNvGrpSpPr/>
            <p:nvPr/>
          </p:nvGrpSpPr>
          <p:grpSpPr>
            <a:xfrm rot="161304">
              <a:off x="10199955" y="1843207"/>
              <a:ext cx="1318388" cy="355287"/>
              <a:chOff x="6101034" y="2927250"/>
              <a:chExt cx="1629032" cy="439001"/>
            </a:xfrm>
            <a:grpFill/>
          </p:grpSpPr>
          <p:sp>
            <p:nvSpPr>
              <p:cNvPr id="192" name="Oval 191">
                <a:extLst>
                  <a:ext uri="{FF2B5EF4-FFF2-40B4-BE49-F238E27FC236}">
                    <a16:creationId xmlns:a16="http://schemas.microsoft.com/office/drawing/2014/main" id="{C53AE29C-7BC9-4027-890C-64B187DDFDCF}"/>
                  </a:ext>
                </a:extLst>
              </p:cNvPr>
              <p:cNvSpPr/>
              <p:nvPr/>
            </p:nvSpPr>
            <p:spPr>
              <a:xfrm>
                <a:off x="6101034" y="3105288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Oval 192">
                <a:extLst>
                  <a:ext uri="{FF2B5EF4-FFF2-40B4-BE49-F238E27FC236}">
                    <a16:creationId xmlns:a16="http://schemas.microsoft.com/office/drawing/2014/main" id="{CB8CFE95-BE0B-4A79-BC3B-3FAF0BCE5A6E}"/>
                  </a:ext>
                </a:extLst>
              </p:cNvPr>
              <p:cNvSpPr/>
              <p:nvPr/>
            </p:nvSpPr>
            <p:spPr>
              <a:xfrm>
                <a:off x="6278668" y="3177350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Oval 193">
                <a:extLst>
                  <a:ext uri="{FF2B5EF4-FFF2-40B4-BE49-F238E27FC236}">
                    <a16:creationId xmlns:a16="http://schemas.microsoft.com/office/drawing/2014/main" id="{86304EE8-0685-4B78-A239-F94DA21298E3}"/>
                  </a:ext>
                </a:extLst>
              </p:cNvPr>
              <p:cNvSpPr/>
              <p:nvPr/>
            </p:nvSpPr>
            <p:spPr>
              <a:xfrm>
                <a:off x="6482813" y="3131215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89202DF4-1520-4AA8-B8B8-244953908B95}"/>
                  </a:ext>
                </a:extLst>
              </p:cNvPr>
              <p:cNvSpPr/>
              <p:nvPr/>
            </p:nvSpPr>
            <p:spPr>
              <a:xfrm>
                <a:off x="6638846" y="3004417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6" name="Oval 195">
                <a:extLst>
                  <a:ext uri="{FF2B5EF4-FFF2-40B4-BE49-F238E27FC236}">
                    <a16:creationId xmlns:a16="http://schemas.microsoft.com/office/drawing/2014/main" id="{A56159AD-DF29-418D-A545-D2ABF2428116}"/>
                  </a:ext>
                </a:extLst>
              </p:cNvPr>
              <p:cNvSpPr/>
              <p:nvPr/>
            </p:nvSpPr>
            <p:spPr>
              <a:xfrm>
                <a:off x="6825108" y="2927250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A042032-E18B-433B-9267-605E71CD7660}"/>
                  </a:ext>
                </a:extLst>
              </p:cNvPr>
              <p:cNvSpPr/>
              <p:nvPr/>
            </p:nvSpPr>
            <p:spPr>
              <a:xfrm>
                <a:off x="6961432" y="3057953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8" name="Oval 197">
                <a:extLst>
                  <a:ext uri="{FF2B5EF4-FFF2-40B4-BE49-F238E27FC236}">
                    <a16:creationId xmlns:a16="http://schemas.microsoft.com/office/drawing/2014/main" id="{DD1626D5-7290-4D44-B76C-1F0413819899}"/>
                  </a:ext>
                </a:extLst>
              </p:cNvPr>
              <p:cNvSpPr/>
              <p:nvPr/>
            </p:nvSpPr>
            <p:spPr>
              <a:xfrm>
                <a:off x="7147694" y="3082899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E6813333-CCFB-47A9-9E9B-38CCA669A785}"/>
                  </a:ext>
                </a:extLst>
              </p:cNvPr>
              <p:cNvSpPr/>
              <p:nvPr/>
            </p:nvSpPr>
            <p:spPr>
              <a:xfrm>
                <a:off x="7349856" y="3057952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Oval 199">
                <a:extLst>
                  <a:ext uri="{FF2B5EF4-FFF2-40B4-BE49-F238E27FC236}">
                    <a16:creationId xmlns:a16="http://schemas.microsoft.com/office/drawing/2014/main" id="{C5F87EDF-6CBF-44D0-B4E5-2607084D4E68}"/>
                  </a:ext>
                </a:extLst>
              </p:cNvPr>
              <p:cNvSpPr/>
              <p:nvPr/>
            </p:nvSpPr>
            <p:spPr>
              <a:xfrm>
                <a:off x="7541165" y="3125534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E3D4562C-71DC-4C48-B6B2-84B690148053}"/>
                </a:ext>
              </a:extLst>
            </p:cNvPr>
            <p:cNvSpPr/>
            <p:nvPr/>
          </p:nvSpPr>
          <p:spPr>
            <a:xfrm rot="183696">
              <a:off x="11225612" y="2327256"/>
              <a:ext cx="152879" cy="152879"/>
            </a:xfrm>
            <a:prstGeom prst="ellipse">
              <a:avLst/>
            </a:prstGeom>
            <a:grpFill/>
            <a:ln>
              <a:solidFill>
                <a:srgbClr val="0B16E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7760F37E-DC9B-41B2-A483-6F4C4A414EFC}"/>
                </a:ext>
              </a:extLst>
            </p:cNvPr>
            <p:cNvSpPr/>
            <p:nvPr/>
          </p:nvSpPr>
          <p:spPr>
            <a:xfrm rot="183696">
              <a:off x="10175182" y="2770435"/>
              <a:ext cx="152879" cy="152879"/>
            </a:xfrm>
            <a:prstGeom prst="ellipse">
              <a:avLst/>
            </a:prstGeom>
            <a:grpFill/>
            <a:ln>
              <a:solidFill>
                <a:srgbClr val="0B16E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A7884786-11D2-41A6-8FD6-6765EB40EF53}"/>
                </a:ext>
              </a:extLst>
            </p:cNvPr>
            <p:cNvSpPr/>
            <p:nvPr/>
          </p:nvSpPr>
          <p:spPr>
            <a:xfrm rot="183696">
              <a:off x="10047742" y="2672973"/>
              <a:ext cx="152879" cy="152879"/>
            </a:xfrm>
            <a:prstGeom prst="ellipse">
              <a:avLst/>
            </a:prstGeom>
            <a:grpFill/>
            <a:ln>
              <a:solidFill>
                <a:srgbClr val="0B16E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965607B7-C041-40F7-BD11-A3D8478159BD}"/>
                </a:ext>
              </a:extLst>
            </p:cNvPr>
            <p:cNvSpPr/>
            <p:nvPr/>
          </p:nvSpPr>
          <p:spPr>
            <a:xfrm rot="183696">
              <a:off x="9874760" y="2687315"/>
              <a:ext cx="152879" cy="152879"/>
            </a:xfrm>
            <a:prstGeom prst="ellipse">
              <a:avLst/>
            </a:prstGeom>
            <a:grpFill/>
            <a:ln>
              <a:solidFill>
                <a:srgbClr val="0B16E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1253480D-2194-4D8D-A19E-3E563459DEB3}"/>
                </a:ext>
              </a:extLst>
            </p:cNvPr>
            <p:cNvSpPr/>
            <p:nvPr/>
          </p:nvSpPr>
          <p:spPr>
            <a:xfrm rot="183696">
              <a:off x="10147057" y="2923605"/>
              <a:ext cx="152879" cy="152879"/>
            </a:xfrm>
            <a:prstGeom prst="ellipse">
              <a:avLst/>
            </a:prstGeom>
            <a:grpFill/>
            <a:ln>
              <a:solidFill>
                <a:srgbClr val="0B16E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4F72BCEE-93C3-467A-B4A0-1D8535F38B3E}"/>
                </a:ext>
              </a:extLst>
            </p:cNvPr>
            <p:cNvSpPr/>
            <p:nvPr/>
          </p:nvSpPr>
          <p:spPr>
            <a:xfrm rot="183696">
              <a:off x="10517714" y="2828754"/>
              <a:ext cx="152879" cy="152879"/>
            </a:xfrm>
            <a:prstGeom prst="ellipse">
              <a:avLst/>
            </a:prstGeom>
            <a:grpFill/>
            <a:ln>
              <a:solidFill>
                <a:srgbClr val="0B16E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95AEBEA6-4144-457B-885A-0CF33D1B024A}"/>
                </a:ext>
              </a:extLst>
            </p:cNvPr>
            <p:cNvSpPr/>
            <p:nvPr/>
          </p:nvSpPr>
          <p:spPr>
            <a:xfrm rot="183696">
              <a:off x="11029428" y="2958917"/>
              <a:ext cx="152879" cy="152879"/>
            </a:xfrm>
            <a:prstGeom prst="ellipse">
              <a:avLst/>
            </a:prstGeom>
            <a:grpFill/>
            <a:ln>
              <a:solidFill>
                <a:srgbClr val="0B16E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D828E095-3BB4-4333-A45B-62E9A4A064F9}"/>
                </a:ext>
              </a:extLst>
            </p:cNvPr>
            <p:cNvSpPr/>
            <p:nvPr/>
          </p:nvSpPr>
          <p:spPr>
            <a:xfrm rot="183696">
              <a:off x="11373697" y="3004018"/>
              <a:ext cx="152879" cy="152879"/>
            </a:xfrm>
            <a:prstGeom prst="ellipse">
              <a:avLst/>
            </a:prstGeom>
            <a:grpFill/>
            <a:ln>
              <a:solidFill>
                <a:srgbClr val="0B16E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518C4F31-76E5-44D1-8148-B33784F23C6C}"/>
                </a:ext>
              </a:extLst>
            </p:cNvPr>
            <p:cNvSpPr/>
            <p:nvPr/>
          </p:nvSpPr>
          <p:spPr>
            <a:xfrm rot="183696">
              <a:off x="11334318" y="3164845"/>
              <a:ext cx="152879" cy="152879"/>
            </a:xfrm>
            <a:prstGeom prst="ellipse">
              <a:avLst/>
            </a:prstGeom>
            <a:grpFill/>
            <a:ln>
              <a:solidFill>
                <a:srgbClr val="0B16E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110CB115-9165-4DCE-997A-CF2529BBEC41}"/>
                </a:ext>
              </a:extLst>
            </p:cNvPr>
            <p:cNvSpPr/>
            <p:nvPr/>
          </p:nvSpPr>
          <p:spPr>
            <a:xfrm rot="183696">
              <a:off x="11422265" y="2851744"/>
              <a:ext cx="152879" cy="152879"/>
            </a:xfrm>
            <a:prstGeom prst="ellipse">
              <a:avLst/>
            </a:prstGeom>
            <a:grpFill/>
            <a:ln>
              <a:solidFill>
                <a:srgbClr val="0B16E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5931515D-D7FA-45BC-9D3A-C63ADE83695A}"/>
                </a:ext>
              </a:extLst>
            </p:cNvPr>
            <p:cNvSpPr/>
            <p:nvPr/>
          </p:nvSpPr>
          <p:spPr>
            <a:xfrm rot="183696">
              <a:off x="11451146" y="2689891"/>
              <a:ext cx="152879" cy="152879"/>
            </a:xfrm>
            <a:prstGeom prst="ellipse">
              <a:avLst/>
            </a:prstGeom>
            <a:grpFill/>
            <a:ln>
              <a:solidFill>
                <a:srgbClr val="0B16E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BEB7AA2C-9B38-4160-8D46-80A4941733C1}"/>
                </a:ext>
              </a:extLst>
            </p:cNvPr>
            <p:cNvSpPr/>
            <p:nvPr/>
          </p:nvSpPr>
          <p:spPr>
            <a:xfrm rot="183696">
              <a:off x="10311118" y="2497642"/>
              <a:ext cx="152879" cy="152879"/>
            </a:xfrm>
            <a:prstGeom prst="ellipse">
              <a:avLst/>
            </a:prstGeom>
            <a:grpFill/>
            <a:ln>
              <a:solidFill>
                <a:srgbClr val="0B16E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B0EDA52F-5BD6-4761-BCF0-C1FAF35C5089}"/>
                </a:ext>
              </a:extLst>
            </p:cNvPr>
            <p:cNvSpPr/>
            <p:nvPr/>
          </p:nvSpPr>
          <p:spPr>
            <a:xfrm rot="183696">
              <a:off x="9877582" y="2524573"/>
              <a:ext cx="152879" cy="152879"/>
            </a:xfrm>
            <a:prstGeom prst="ellipse">
              <a:avLst/>
            </a:prstGeom>
            <a:grpFill/>
            <a:ln>
              <a:solidFill>
                <a:srgbClr val="0B16E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D0719D83-9BD7-48FC-8525-E9A6EF8348F4}"/>
                </a:ext>
              </a:extLst>
            </p:cNvPr>
            <p:cNvSpPr/>
            <p:nvPr/>
          </p:nvSpPr>
          <p:spPr>
            <a:xfrm rot="183696">
              <a:off x="10783328" y="2506175"/>
              <a:ext cx="152879" cy="152879"/>
            </a:xfrm>
            <a:prstGeom prst="ellipse">
              <a:avLst/>
            </a:prstGeom>
            <a:grpFill/>
            <a:ln>
              <a:solidFill>
                <a:srgbClr val="0B16E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EC4327DC-5701-4905-A03D-DA4252A221A4}"/>
                </a:ext>
              </a:extLst>
            </p:cNvPr>
            <p:cNvSpPr/>
            <p:nvPr/>
          </p:nvSpPr>
          <p:spPr>
            <a:xfrm rot="183696">
              <a:off x="10776269" y="2340910"/>
              <a:ext cx="152879" cy="152879"/>
            </a:xfrm>
            <a:prstGeom prst="ellipse">
              <a:avLst/>
            </a:prstGeom>
            <a:grpFill/>
            <a:ln>
              <a:solidFill>
                <a:srgbClr val="0B16E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8D6194E0-92E8-426B-B4F2-27BE0E5F7115}"/>
                </a:ext>
              </a:extLst>
            </p:cNvPr>
            <p:cNvSpPr/>
            <p:nvPr/>
          </p:nvSpPr>
          <p:spPr>
            <a:xfrm rot="183696">
              <a:off x="11257093" y="2477268"/>
              <a:ext cx="152879" cy="152879"/>
            </a:xfrm>
            <a:prstGeom prst="ellipse">
              <a:avLst/>
            </a:prstGeom>
            <a:grpFill/>
            <a:ln>
              <a:solidFill>
                <a:srgbClr val="0B16E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DBD1499F-67BB-43D6-9EB0-11217B03EAEF}"/>
                </a:ext>
              </a:extLst>
            </p:cNvPr>
            <p:cNvSpPr/>
            <p:nvPr/>
          </p:nvSpPr>
          <p:spPr>
            <a:xfrm rot="183696">
              <a:off x="10333479" y="2180994"/>
              <a:ext cx="152879" cy="152879"/>
            </a:xfrm>
            <a:prstGeom prst="ellipse">
              <a:avLst/>
            </a:prstGeom>
            <a:grpFill/>
            <a:ln>
              <a:solidFill>
                <a:srgbClr val="0B16E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DB0133F7-9685-45D2-9774-D451B1416531}"/>
                </a:ext>
              </a:extLst>
            </p:cNvPr>
            <p:cNvSpPr/>
            <p:nvPr/>
          </p:nvSpPr>
          <p:spPr>
            <a:xfrm rot="183696">
              <a:off x="10020760" y="2194945"/>
              <a:ext cx="152879" cy="152879"/>
            </a:xfrm>
            <a:prstGeom prst="ellipse">
              <a:avLst/>
            </a:prstGeom>
            <a:grpFill/>
            <a:ln>
              <a:solidFill>
                <a:srgbClr val="0B16E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820C59EF-9AFD-44CB-B398-4A898C8F468A}"/>
                </a:ext>
              </a:extLst>
            </p:cNvPr>
            <p:cNvSpPr/>
            <p:nvPr/>
          </p:nvSpPr>
          <p:spPr>
            <a:xfrm rot="183696">
              <a:off x="10012126" y="2034448"/>
              <a:ext cx="152879" cy="152879"/>
            </a:xfrm>
            <a:prstGeom prst="ellipse">
              <a:avLst/>
            </a:prstGeom>
            <a:grpFill/>
            <a:ln>
              <a:solidFill>
                <a:srgbClr val="0B16E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>
              <a:extLst>
                <a:ext uri="{FF2B5EF4-FFF2-40B4-BE49-F238E27FC236}">
                  <a16:creationId xmlns:a16="http://schemas.microsoft.com/office/drawing/2014/main" id="{F4523110-B509-4ECC-9629-82DF1AA3DBD4}"/>
                </a:ext>
              </a:extLst>
            </p:cNvPr>
            <p:cNvSpPr/>
            <p:nvPr/>
          </p:nvSpPr>
          <p:spPr>
            <a:xfrm rot="183696">
              <a:off x="10910084" y="2108003"/>
              <a:ext cx="152879" cy="152879"/>
            </a:xfrm>
            <a:prstGeom prst="ellipse">
              <a:avLst/>
            </a:prstGeom>
            <a:grpFill/>
            <a:ln>
              <a:solidFill>
                <a:srgbClr val="0B16E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CE4AED79-C498-4A99-8947-9EB3D82ED2D6}"/>
                </a:ext>
              </a:extLst>
            </p:cNvPr>
            <p:cNvSpPr/>
            <p:nvPr/>
          </p:nvSpPr>
          <p:spPr>
            <a:xfrm rot="161304">
              <a:off x="11305552" y="2180402"/>
              <a:ext cx="152879" cy="152879"/>
            </a:xfrm>
            <a:prstGeom prst="ellipse">
              <a:avLst/>
            </a:prstGeom>
            <a:grpFill/>
            <a:ln>
              <a:solidFill>
                <a:srgbClr val="0B16E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7B13B773-4CB6-4F25-86D3-B8C9185AD7CC}"/>
                </a:ext>
              </a:extLst>
            </p:cNvPr>
            <p:cNvSpPr/>
            <p:nvPr/>
          </p:nvSpPr>
          <p:spPr>
            <a:xfrm rot="161304">
              <a:off x="10160967" y="3243767"/>
              <a:ext cx="152879" cy="152879"/>
            </a:xfrm>
            <a:prstGeom prst="ellipse">
              <a:avLst/>
            </a:prstGeom>
            <a:grpFill/>
            <a:ln>
              <a:solidFill>
                <a:srgbClr val="0B16E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8A8E272C-7B8A-41B5-9938-93D1B18F70DB}"/>
                </a:ext>
              </a:extLst>
            </p:cNvPr>
            <p:cNvSpPr/>
            <p:nvPr/>
          </p:nvSpPr>
          <p:spPr>
            <a:xfrm rot="161304">
              <a:off x="10602580" y="3225552"/>
              <a:ext cx="152879" cy="152879"/>
            </a:xfrm>
            <a:prstGeom prst="ellipse">
              <a:avLst/>
            </a:prstGeom>
            <a:grpFill/>
            <a:ln>
              <a:solidFill>
                <a:srgbClr val="0B16E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>
              <a:extLst>
                <a:ext uri="{FF2B5EF4-FFF2-40B4-BE49-F238E27FC236}">
                  <a16:creationId xmlns:a16="http://schemas.microsoft.com/office/drawing/2014/main" id="{0CB425D9-19D1-4C1F-BE4E-8D1A8ED5FFE9}"/>
                </a:ext>
              </a:extLst>
            </p:cNvPr>
            <p:cNvSpPr/>
            <p:nvPr/>
          </p:nvSpPr>
          <p:spPr>
            <a:xfrm>
              <a:off x="11038044" y="3300589"/>
              <a:ext cx="152879" cy="152879"/>
            </a:xfrm>
            <a:prstGeom prst="ellipse">
              <a:avLst/>
            </a:prstGeom>
            <a:grpFill/>
            <a:ln>
              <a:solidFill>
                <a:srgbClr val="0B16E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70C525B9-D076-470A-B49D-A0D0ABB3ECEF}"/>
                </a:ext>
              </a:extLst>
            </p:cNvPr>
            <p:cNvSpPr/>
            <p:nvPr/>
          </p:nvSpPr>
          <p:spPr>
            <a:xfrm>
              <a:off x="11343443" y="3486702"/>
              <a:ext cx="152879" cy="152879"/>
            </a:xfrm>
            <a:prstGeom prst="ellipse">
              <a:avLst/>
            </a:prstGeom>
            <a:grpFill/>
            <a:ln>
              <a:solidFill>
                <a:srgbClr val="0B16E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89B1E1BF-3B79-45D8-A6F6-A4E12E4C754D}"/>
                </a:ext>
              </a:extLst>
            </p:cNvPr>
            <p:cNvSpPr/>
            <p:nvPr/>
          </p:nvSpPr>
          <p:spPr>
            <a:xfrm>
              <a:off x="11374706" y="3325945"/>
              <a:ext cx="152879" cy="152879"/>
            </a:xfrm>
            <a:prstGeom prst="ellipse">
              <a:avLst/>
            </a:prstGeom>
            <a:grpFill/>
            <a:ln>
              <a:solidFill>
                <a:srgbClr val="0B16E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5E9C073B-FD0B-4832-A7EF-86B8795E8F2F}"/>
              </a:ext>
            </a:extLst>
          </p:cNvPr>
          <p:cNvSpPr txBox="1"/>
          <p:nvPr/>
        </p:nvSpPr>
        <p:spPr>
          <a:xfrm>
            <a:off x="849456" y="5596701"/>
            <a:ext cx="40762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Long </a:t>
            </a:r>
            <a:r>
              <a:rPr lang="en-US" sz="2000" b="1" dirty="0">
                <a:solidFill>
                  <a:srgbClr val="0B16EB"/>
                </a:solidFill>
              </a:rPr>
              <a:t>polymer</a:t>
            </a:r>
            <a:r>
              <a:rPr lang="en-US" sz="2000" b="1" dirty="0"/>
              <a:t> chains</a:t>
            </a:r>
          </a:p>
          <a:p>
            <a:pPr algn="ctr"/>
            <a:r>
              <a:rPr lang="en-US" sz="2000" b="1" dirty="0"/>
              <a:t>Not connected to one another</a:t>
            </a:r>
          </a:p>
          <a:p>
            <a:pPr algn="ctr"/>
            <a:r>
              <a:rPr lang="en-US" sz="2000" b="1" dirty="0"/>
              <a:t>Feels liquid/slimy</a:t>
            </a:r>
            <a:endParaRPr lang="en-US" sz="2000" dirty="0"/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5A225753-E4B7-47EF-A7C0-FA732431CF57}"/>
              </a:ext>
            </a:extLst>
          </p:cNvPr>
          <p:cNvSpPr txBox="1"/>
          <p:nvPr/>
        </p:nvSpPr>
        <p:spPr>
          <a:xfrm>
            <a:off x="7381565" y="5641782"/>
            <a:ext cx="4076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Connected </a:t>
            </a:r>
            <a:r>
              <a:rPr lang="en-US" sz="2000" b="1" dirty="0">
                <a:solidFill>
                  <a:srgbClr val="0B16EB"/>
                </a:solidFill>
              </a:rPr>
              <a:t>polymer</a:t>
            </a:r>
            <a:r>
              <a:rPr lang="en-US" sz="2000" b="1" dirty="0"/>
              <a:t> chains</a:t>
            </a:r>
          </a:p>
          <a:p>
            <a:pPr algn="ctr"/>
            <a:r>
              <a:rPr lang="en-US" sz="2000" b="1" dirty="0"/>
              <a:t>Feels solid/rubbery</a:t>
            </a:r>
            <a:endParaRPr lang="en-US" sz="2000" dirty="0"/>
          </a:p>
        </p:txBody>
      </p:sp>
      <p:grpSp>
        <p:nvGrpSpPr>
          <p:cNvPr id="275" name="Group 274">
            <a:extLst>
              <a:ext uri="{FF2B5EF4-FFF2-40B4-BE49-F238E27FC236}">
                <a16:creationId xmlns:a16="http://schemas.microsoft.com/office/drawing/2014/main" id="{B82774A8-BE96-47F7-BCE0-410A96DBBBDA}"/>
              </a:ext>
            </a:extLst>
          </p:cNvPr>
          <p:cNvGrpSpPr/>
          <p:nvPr/>
        </p:nvGrpSpPr>
        <p:grpSpPr>
          <a:xfrm>
            <a:off x="4928031" y="5358449"/>
            <a:ext cx="2872220" cy="1387669"/>
            <a:chOff x="5120061" y="5363732"/>
            <a:chExt cx="2872220" cy="1387669"/>
          </a:xfrm>
        </p:grpSpPr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7A8419EC-D371-4584-A77C-A5F38361CA4D}"/>
                </a:ext>
              </a:extLst>
            </p:cNvPr>
            <p:cNvSpPr/>
            <p:nvPr/>
          </p:nvSpPr>
          <p:spPr>
            <a:xfrm rot="10800000">
              <a:off x="5759704" y="6111674"/>
              <a:ext cx="152879" cy="152879"/>
            </a:xfrm>
            <a:prstGeom prst="ellipse">
              <a:avLst/>
            </a:prstGeom>
            <a:solidFill>
              <a:srgbClr val="6D60FE"/>
            </a:solidFill>
            <a:ln>
              <a:solidFill>
                <a:srgbClr val="0B16E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>
              <a:extLst>
                <a:ext uri="{FF2B5EF4-FFF2-40B4-BE49-F238E27FC236}">
                  <a16:creationId xmlns:a16="http://schemas.microsoft.com/office/drawing/2014/main" id="{84FEB153-A5C1-49A0-93A8-50A062E5E654}"/>
                </a:ext>
              </a:extLst>
            </p:cNvPr>
            <p:cNvSpPr/>
            <p:nvPr/>
          </p:nvSpPr>
          <p:spPr>
            <a:xfrm rot="10800000">
              <a:off x="6050099" y="6516460"/>
              <a:ext cx="152879" cy="152879"/>
            </a:xfrm>
            <a:prstGeom prst="ellipse">
              <a:avLst/>
            </a:prstGeom>
            <a:solidFill>
              <a:srgbClr val="6D60FE"/>
            </a:solidFill>
            <a:ln>
              <a:solidFill>
                <a:srgbClr val="0B16E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>
              <a:extLst>
                <a:ext uri="{FF2B5EF4-FFF2-40B4-BE49-F238E27FC236}">
                  <a16:creationId xmlns:a16="http://schemas.microsoft.com/office/drawing/2014/main" id="{06D539AD-2B01-4A8F-94E8-4A4450B1D3E6}"/>
                </a:ext>
              </a:extLst>
            </p:cNvPr>
            <p:cNvSpPr/>
            <p:nvPr/>
          </p:nvSpPr>
          <p:spPr>
            <a:xfrm rot="10800000">
              <a:off x="5956983" y="6295264"/>
              <a:ext cx="152879" cy="152879"/>
            </a:xfrm>
            <a:prstGeom prst="ellipse">
              <a:avLst/>
            </a:prstGeom>
            <a:solidFill>
              <a:srgbClr val="6D60FE"/>
            </a:solidFill>
            <a:ln>
              <a:solidFill>
                <a:srgbClr val="0B16E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TextBox 268">
              <a:extLst>
                <a:ext uri="{FF2B5EF4-FFF2-40B4-BE49-F238E27FC236}">
                  <a16:creationId xmlns:a16="http://schemas.microsoft.com/office/drawing/2014/main" id="{49B9C5D8-7328-48A7-B52F-09602C4A0D2A}"/>
                </a:ext>
              </a:extLst>
            </p:cNvPr>
            <p:cNvSpPr txBox="1"/>
            <p:nvPr/>
          </p:nvSpPr>
          <p:spPr>
            <a:xfrm>
              <a:off x="5159166" y="5387363"/>
              <a:ext cx="28331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i="1" dirty="0"/>
                <a:t>What do we call the building blocks?</a:t>
              </a:r>
              <a:endParaRPr lang="en-US" sz="2000" i="1" dirty="0"/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FF7C1110-D936-491F-87D4-8F7A651F6DE7}"/>
                </a:ext>
              </a:extLst>
            </p:cNvPr>
            <p:cNvSpPr/>
            <p:nvPr/>
          </p:nvSpPr>
          <p:spPr>
            <a:xfrm rot="10800000">
              <a:off x="6247711" y="6152975"/>
              <a:ext cx="152879" cy="152879"/>
            </a:xfrm>
            <a:prstGeom prst="ellipse">
              <a:avLst/>
            </a:prstGeom>
            <a:solidFill>
              <a:srgbClr val="6D60FE"/>
            </a:solidFill>
            <a:ln>
              <a:solidFill>
                <a:srgbClr val="0B16E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F5844A55-52D8-47B8-8C58-B86E591F318E}"/>
                </a:ext>
              </a:extLst>
            </p:cNvPr>
            <p:cNvSpPr/>
            <p:nvPr/>
          </p:nvSpPr>
          <p:spPr>
            <a:xfrm>
              <a:off x="5120061" y="5363732"/>
              <a:ext cx="2860246" cy="1387669"/>
            </a:xfrm>
            <a:prstGeom prst="rect">
              <a:avLst/>
            </a:prstGeom>
            <a:noFill/>
            <a:ln>
              <a:solidFill>
                <a:srgbClr val="6D60FE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>
              <a:extLst>
                <a:ext uri="{FF2B5EF4-FFF2-40B4-BE49-F238E27FC236}">
                  <a16:creationId xmlns:a16="http://schemas.microsoft.com/office/drawing/2014/main" id="{EF4146A0-E468-4EC4-83F8-CEDED102E54E}"/>
                </a:ext>
              </a:extLst>
            </p:cNvPr>
            <p:cNvSpPr/>
            <p:nvPr/>
          </p:nvSpPr>
          <p:spPr>
            <a:xfrm rot="10800000">
              <a:off x="5347966" y="6349668"/>
              <a:ext cx="152879" cy="152879"/>
            </a:xfrm>
            <a:prstGeom prst="ellipse">
              <a:avLst/>
            </a:prstGeom>
            <a:solidFill>
              <a:srgbClr val="6D60FE"/>
            </a:solidFill>
            <a:ln>
              <a:solidFill>
                <a:srgbClr val="0B16E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>
              <a:extLst>
                <a:ext uri="{FF2B5EF4-FFF2-40B4-BE49-F238E27FC236}">
                  <a16:creationId xmlns:a16="http://schemas.microsoft.com/office/drawing/2014/main" id="{9E75C731-CD72-48B6-9D41-55A258513521}"/>
                </a:ext>
              </a:extLst>
            </p:cNvPr>
            <p:cNvSpPr/>
            <p:nvPr/>
          </p:nvSpPr>
          <p:spPr>
            <a:xfrm rot="10800000">
              <a:off x="5666254" y="6426657"/>
              <a:ext cx="152879" cy="152879"/>
            </a:xfrm>
            <a:prstGeom prst="ellipse">
              <a:avLst/>
            </a:prstGeom>
            <a:solidFill>
              <a:srgbClr val="6D60FE"/>
            </a:solidFill>
            <a:ln>
              <a:solidFill>
                <a:srgbClr val="0B16E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>
              <a:extLst>
                <a:ext uri="{FF2B5EF4-FFF2-40B4-BE49-F238E27FC236}">
                  <a16:creationId xmlns:a16="http://schemas.microsoft.com/office/drawing/2014/main" id="{5799FC28-DB08-43F4-8E78-4DA64613AE98}"/>
                </a:ext>
              </a:extLst>
            </p:cNvPr>
            <p:cNvSpPr/>
            <p:nvPr/>
          </p:nvSpPr>
          <p:spPr>
            <a:xfrm rot="10800000">
              <a:off x="5331884" y="6034592"/>
              <a:ext cx="152879" cy="152879"/>
            </a:xfrm>
            <a:prstGeom prst="ellipse">
              <a:avLst/>
            </a:prstGeom>
            <a:solidFill>
              <a:srgbClr val="6D60FE"/>
            </a:solidFill>
            <a:ln>
              <a:solidFill>
                <a:srgbClr val="0B16E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7" name="TextBox 186">
            <a:extLst>
              <a:ext uri="{FF2B5EF4-FFF2-40B4-BE49-F238E27FC236}">
                <a16:creationId xmlns:a16="http://schemas.microsoft.com/office/drawing/2014/main" id="{0900E12D-63C3-49E1-B3DC-579705B55A69}"/>
              </a:ext>
            </a:extLst>
          </p:cNvPr>
          <p:cNvSpPr txBox="1"/>
          <p:nvPr/>
        </p:nvSpPr>
        <p:spPr>
          <a:xfrm>
            <a:off x="8061787" y="1447686"/>
            <a:ext cx="19239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B16EB"/>
                </a:solidFill>
              </a:rPr>
              <a:t>Polymers</a:t>
            </a:r>
            <a:endParaRPr lang="en-US" sz="2800" dirty="0"/>
          </a:p>
        </p:txBody>
      </p: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DCC14A07-23C6-4197-8F79-AFA2FBF28BBE}"/>
              </a:ext>
            </a:extLst>
          </p:cNvPr>
          <p:cNvGrpSpPr/>
          <p:nvPr/>
        </p:nvGrpSpPr>
        <p:grpSpPr>
          <a:xfrm rot="19835801">
            <a:off x="10223206" y="1753882"/>
            <a:ext cx="1347460" cy="257415"/>
            <a:chOff x="6112967" y="2222654"/>
            <a:chExt cx="1664954" cy="318068"/>
          </a:xfrm>
          <a:solidFill>
            <a:srgbClr val="6D60FE"/>
          </a:solidFill>
        </p:grpSpPr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CD308B02-62DC-4935-B796-87110F8777CF}"/>
                </a:ext>
              </a:extLst>
            </p:cNvPr>
            <p:cNvSpPr/>
            <p:nvPr/>
          </p:nvSpPr>
          <p:spPr>
            <a:xfrm>
              <a:off x="6112967" y="2260970"/>
              <a:ext cx="188901" cy="188901"/>
            </a:xfrm>
            <a:prstGeom prst="ellipse">
              <a:avLst/>
            </a:prstGeom>
            <a:grpFill/>
            <a:ln>
              <a:solidFill>
                <a:srgbClr val="0B16E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496934A7-BCBF-4A68-B0C4-A56BCE1A07AA}"/>
                </a:ext>
              </a:extLst>
            </p:cNvPr>
            <p:cNvSpPr/>
            <p:nvPr/>
          </p:nvSpPr>
          <p:spPr>
            <a:xfrm>
              <a:off x="6306098" y="2297224"/>
              <a:ext cx="188901" cy="188901"/>
            </a:xfrm>
            <a:prstGeom prst="ellipse">
              <a:avLst/>
            </a:prstGeom>
            <a:grpFill/>
            <a:ln>
              <a:solidFill>
                <a:srgbClr val="0B16E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E6564388-C037-4D86-9B5B-5CD4102CC79F}"/>
                </a:ext>
              </a:extLst>
            </p:cNvPr>
            <p:cNvSpPr/>
            <p:nvPr/>
          </p:nvSpPr>
          <p:spPr>
            <a:xfrm>
              <a:off x="6494999" y="2282389"/>
              <a:ext cx="188901" cy="188901"/>
            </a:xfrm>
            <a:prstGeom prst="ellipse">
              <a:avLst/>
            </a:prstGeom>
            <a:grpFill/>
            <a:ln>
              <a:solidFill>
                <a:srgbClr val="0B16E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49D1DAF0-C2E9-426A-A65B-740A9AECD08C}"/>
                </a:ext>
              </a:extLst>
            </p:cNvPr>
            <p:cNvSpPr/>
            <p:nvPr/>
          </p:nvSpPr>
          <p:spPr>
            <a:xfrm>
              <a:off x="6675674" y="2351821"/>
              <a:ext cx="188901" cy="188901"/>
            </a:xfrm>
            <a:prstGeom prst="ellipse">
              <a:avLst/>
            </a:prstGeom>
            <a:grpFill/>
            <a:ln>
              <a:solidFill>
                <a:srgbClr val="0B16E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6693DFA9-18CE-49B6-96D9-B65F8FA51FCE}"/>
                </a:ext>
              </a:extLst>
            </p:cNvPr>
            <p:cNvSpPr/>
            <p:nvPr/>
          </p:nvSpPr>
          <p:spPr>
            <a:xfrm>
              <a:off x="6856348" y="2282388"/>
              <a:ext cx="188901" cy="188901"/>
            </a:xfrm>
            <a:prstGeom prst="ellipse">
              <a:avLst/>
            </a:prstGeom>
            <a:grpFill/>
            <a:ln>
              <a:solidFill>
                <a:srgbClr val="0B16E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92ACE483-36DC-4FDC-B512-5A1D1A0B2027}"/>
                </a:ext>
              </a:extLst>
            </p:cNvPr>
            <p:cNvSpPr/>
            <p:nvPr/>
          </p:nvSpPr>
          <p:spPr>
            <a:xfrm>
              <a:off x="7028796" y="2222654"/>
              <a:ext cx="188901" cy="188901"/>
            </a:xfrm>
            <a:prstGeom prst="ellipse">
              <a:avLst/>
            </a:prstGeom>
            <a:grpFill/>
            <a:ln>
              <a:solidFill>
                <a:srgbClr val="0B16E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6B7A68CA-1BE4-4A99-844C-8C6B2C204FD0}"/>
                </a:ext>
              </a:extLst>
            </p:cNvPr>
            <p:cNvSpPr/>
            <p:nvPr/>
          </p:nvSpPr>
          <p:spPr>
            <a:xfrm>
              <a:off x="7217697" y="2282021"/>
              <a:ext cx="188901" cy="188901"/>
            </a:xfrm>
            <a:prstGeom prst="ellipse">
              <a:avLst/>
            </a:prstGeom>
            <a:grpFill/>
            <a:ln>
              <a:solidFill>
                <a:srgbClr val="0B16E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87D45BBA-F32A-4218-AD39-DF7FBEB64E6C}"/>
                </a:ext>
              </a:extLst>
            </p:cNvPr>
            <p:cNvSpPr/>
            <p:nvPr/>
          </p:nvSpPr>
          <p:spPr>
            <a:xfrm>
              <a:off x="7402602" y="2237946"/>
              <a:ext cx="188901" cy="188901"/>
            </a:xfrm>
            <a:prstGeom prst="ellipse">
              <a:avLst/>
            </a:prstGeom>
            <a:grpFill/>
            <a:ln>
              <a:solidFill>
                <a:srgbClr val="0B16E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FB7D37B9-C2DC-4BE0-ABE2-07B35A516B5F}"/>
                </a:ext>
              </a:extLst>
            </p:cNvPr>
            <p:cNvSpPr/>
            <p:nvPr/>
          </p:nvSpPr>
          <p:spPr>
            <a:xfrm>
              <a:off x="7589020" y="2307579"/>
              <a:ext cx="188901" cy="188901"/>
            </a:xfrm>
            <a:prstGeom prst="ellipse">
              <a:avLst/>
            </a:prstGeom>
            <a:grpFill/>
            <a:ln>
              <a:solidFill>
                <a:srgbClr val="0B16E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7" name="Group 236">
            <a:extLst>
              <a:ext uri="{FF2B5EF4-FFF2-40B4-BE49-F238E27FC236}">
                <a16:creationId xmlns:a16="http://schemas.microsoft.com/office/drawing/2014/main" id="{714E35FE-6E18-419D-B3F1-24CCA04E545E}"/>
              </a:ext>
            </a:extLst>
          </p:cNvPr>
          <p:cNvGrpSpPr/>
          <p:nvPr/>
        </p:nvGrpSpPr>
        <p:grpSpPr>
          <a:xfrm rot="21221032">
            <a:off x="10213585" y="1441314"/>
            <a:ext cx="705445" cy="355287"/>
            <a:chOff x="6278668" y="2927250"/>
            <a:chExt cx="871665" cy="439001"/>
          </a:xfrm>
          <a:solidFill>
            <a:srgbClr val="6D60FE"/>
          </a:solidFill>
        </p:grpSpPr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AAF8A739-DA06-45D8-B8AD-BE3F26FEF873}"/>
                </a:ext>
              </a:extLst>
            </p:cNvPr>
            <p:cNvSpPr/>
            <p:nvPr/>
          </p:nvSpPr>
          <p:spPr>
            <a:xfrm>
              <a:off x="6278668" y="3177350"/>
              <a:ext cx="188901" cy="188901"/>
            </a:xfrm>
            <a:prstGeom prst="ellipse">
              <a:avLst/>
            </a:prstGeom>
            <a:grpFill/>
            <a:ln>
              <a:solidFill>
                <a:srgbClr val="0B16E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75661D02-FF59-4B58-AC35-2086DABAC9A4}"/>
                </a:ext>
              </a:extLst>
            </p:cNvPr>
            <p:cNvSpPr/>
            <p:nvPr/>
          </p:nvSpPr>
          <p:spPr>
            <a:xfrm>
              <a:off x="6491866" y="3139245"/>
              <a:ext cx="188901" cy="188901"/>
            </a:xfrm>
            <a:prstGeom prst="ellipse">
              <a:avLst/>
            </a:prstGeom>
            <a:grpFill/>
            <a:ln>
              <a:solidFill>
                <a:srgbClr val="0B16E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436D77AA-3D8F-46EB-9771-109E53359389}"/>
                </a:ext>
              </a:extLst>
            </p:cNvPr>
            <p:cNvSpPr/>
            <p:nvPr/>
          </p:nvSpPr>
          <p:spPr>
            <a:xfrm>
              <a:off x="6638846" y="3004417"/>
              <a:ext cx="188901" cy="188901"/>
            </a:xfrm>
            <a:prstGeom prst="ellipse">
              <a:avLst/>
            </a:prstGeom>
            <a:grpFill/>
            <a:ln>
              <a:solidFill>
                <a:srgbClr val="0B16E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3EDCEB6E-205A-4440-B497-5E8FCA48EA26}"/>
                </a:ext>
              </a:extLst>
            </p:cNvPr>
            <p:cNvSpPr/>
            <p:nvPr/>
          </p:nvSpPr>
          <p:spPr>
            <a:xfrm>
              <a:off x="6825108" y="2927250"/>
              <a:ext cx="188901" cy="188901"/>
            </a:xfrm>
            <a:prstGeom prst="ellipse">
              <a:avLst/>
            </a:prstGeom>
            <a:grpFill/>
            <a:ln>
              <a:solidFill>
                <a:srgbClr val="0B16E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64EEB581-C161-4D08-A7D6-35ED3D41319C}"/>
                </a:ext>
              </a:extLst>
            </p:cNvPr>
            <p:cNvSpPr/>
            <p:nvPr/>
          </p:nvSpPr>
          <p:spPr>
            <a:xfrm>
              <a:off x="6961432" y="3057953"/>
              <a:ext cx="188901" cy="188901"/>
            </a:xfrm>
            <a:prstGeom prst="ellipse">
              <a:avLst/>
            </a:prstGeom>
            <a:grpFill/>
            <a:ln>
              <a:solidFill>
                <a:srgbClr val="0B16E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07D9F18C-19A4-4A83-A56C-B2E1634093F2}"/>
              </a:ext>
            </a:extLst>
          </p:cNvPr>
          <p:cNvGrpSpPr/>
          <p:nvPr/>
        </p:nvGrpSpPr>
        <p:grpSpPr>
          <a:xfrm rot="21221032">
            <a:off x="11043550" y="1781385"/>
            <a:ext cx="849206" cy="355287"/>
            <a:chOff x="6101034" y="2927250"/>
            <a:chExt cx="1049299" cy="439001"/>
          </a:xfrm>
          <a:solidFill>
            <a:srgbClr val="6D60FE"/>
          </a:solidFill>
        </p:grpSpPr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7C29D281-24BE-40A8-B517-953C1E769600}"/>
                </a:ext>
              </a:extLst>
            </p:cNvPr>
            <p:cNvSpPr/>
            <p:nvPr/>
          </p:nvSpPr>
          <p:spPr>
            <a:xfrm>
              <a:off x="6101034" y="3105288"/>
              <a:ext cx="188901" cy="188901"/>
            </a:xfrm>
            <a:prstGeom prst="ellipse">
              <a:avLst/>
            </a:prstGeom>
            <a:grpFill/>
            <a:ln>
              <a:solidFill>
                <a:srgbClr val="0B16E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0520D5B4-786E-49E0-870C-1B5DEC11DC20}"/>
                </a:ext>
              </a:extLst>
            </p:cNvPr>
            <p:cNvSpPr/>
            <p:nvPr/>
          </p:nvSpPr>
          <p:spPr>
            <a:xfrm>
              <a:off x="6278668" y="3177350"/>
              <a:ext cx="188901" cy="188901"/>
            </a:xfrm>
            <a:prstGeom prst="ellipse">
              <a:avLst/>
            </a:prstGeom>
            <a:grpFill/>
            <a:ln>
              <a:solidFill>
                <a:srgbClr val="0B16E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CBD0059C-D998-4F82-BA12-35D92AAFBEBD}"/>
                </a:ext>
              </a:extLst>
            </p:cNvPr>
            <p:cNvSpPr/>
            <p:nvPr/>
          </p:nvSpPr>
          <p:spPr>
            <a:xfrm>
              <a:off x="6491866" y="3139245"/>
              <a:ext cx="188901" cy="188901"/>
            </a:xfrm>
            <a:prstGeom prst="ellipse">
              <a:avLst/>
            </a:prstGeom>
            <a:grpFill/>
            <a:ln>
              <a:solidFill>
                <a:srgbClr val="0B16E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>
              <a:extLst>
                <a:ext uri="{FF2B5EF4-FFF2-40B4-BE49-F238E27FC236}">
                  <a16:creationId xmlns:a16="http://schemas.microsoft.com/office/drawing/2014/main" id="{0AC69E45-50F7-46ED-8530-3D5BE5B12E65}"/>
                </a:ext>
              </a:extLst>
            </p:cNvPr>
            <p:cNvSpPr/>
            <p:nvPr/>
          </p:nvSpPr>
          <p:spPr>
            <a:xfrm>
              <a:off x="6638846" y="3004417"/>
              <a:ext cx="188901" cy="188901"/>
            </a:xfrm>
            <a:prstGeom prst="ellipse">
              <a:avLst/>
            </a:prstGeom>
            <a:grpFill/>
            <a:ln>
              <a:solidFill>
                <a:srgbClr val="0B16E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2C6B8A94-A037-4E1C-84BC-03379A116C9C}"/>
                </a:ext>
              </a:extLst>
            </p:cNvPr>
            <p:cNvSpPr/>
            <p:nvPr/>
          </p:nvSpPr>
          <p:spPr>
            <a:xfrm>
              <a:off x="6825108" y="2927250"/>
              <a:ext cx="188901" cy="188901"/>
            </a:xfrm>
            <a:prstGeom prst="ellipse">
              <a:avLst/>
            </a:prstGeom>
            <a:grpFill/>
            <a:ln>
              <a:solidFill>
                <a:srgbClr val="0B16E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262C8A73-197B-4601-B511-21061B2373E1}"/>
                </a:ext>
              </a:extLst>
            </p:cNvPr>
            <p:cNvSpPr/>
            <p:nvPr/>
          </p:nvSpPr>
          <p:spPr>
            <a:xfrm>
              <a:off x="6961432" y="3057953"/>
              <a:ext cx="188901" cy="188901"/>
            </a:xfrm>
            <a:prstGeom prst="ellipse">
              <a:avLst/>
            </a:prstGeom>
            <a:grpFill/>
            <a:ln>
              <a:solidFill>
                <a:srgbClr val="0B16E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9B87D85-ED80-4A5E-B821-2295D767FE65}"/>
              </a:ext>
            </a:extLst>
          </p:cNvPr>
          <p:cNvSpPr txBox="1"/>
          <p:nvPr/>
        </p:nvSpPr>
        <p:spPr>
          <a:xfrm>
            <a:off x="1931678" y="4816716"/>
            <a:ext cx="33677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What do the polymer chains look like?</a:t>
            </a:r>
          </a:p>
        </p:txBody>
      </p:sp>
      <p:sp>
        <p:nvSpPr>
          <p:cNvPr id="251" name="TextBox 250">
            <a:extLst>
              <a:ext uri="{FF2B5EF4-FFF2-40B4-BE49-F238E27FC236}">
                <a16:creationId xmlns:a16="http://schemas.microsoft.com/office/drawing/2014/main" id="{F7FFFA24-7FD6-4D7B-8088-5D25A7986B04}"/>
              </a:ext>
            </a:extLst>
          </p:cNvPr>
          <p:cNvSpPr txBox="1"/>
          <p:nvPr/>
        </p:nvSpPr>
        <p:spPr>
          <a:xfrm>
            <a:off x="6205348" y="6227232"/>
            <a:ext cx="16040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D60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Monomers</a:t>
            </a:r>
          </a:p>
        </p:txBody>
      </p:sp>
    </p:spTree>
    <p:extLst>
      <p:ext uri="{BB962C8B-B14F-4D97-AF65-F5344CB8AC3E}">
        <p14:creationId xmlns:p14="http://schemas.microsoft.com/office/powerpoint/2010/main" val="78779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" grpId="0"/>
      <p:bldP spid="265" grpId="0"/>
      <p:bldP spid="187" grpId="0"/>
      <p:bldP spid="7" grpId="0"/>
      <p:bldP spid="2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CE971-66C9-4D24-BB7E-CC1AF76E4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E84A27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What is plastic made of?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845D9A8F-7461-4AED-ADBF-F74AA49207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245" y="6516460"/>
            <a:ext cx="4076241" cy="3125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87576" y="1526124"/>
            <a:ext cx="5816849" cy="95410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2800" b="1" dirty="0"/>
              <a:t>What is the raw material for plastics? </a:t>
            </a:r>
          </a:p>
          <a:p>
            <a:pPr algn="ctr"/>
            <a:r>
              <a:rPr lang="en-US" sz="2800" b="1" dirty="0"/>
              <a:t>What did we mine for last week?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92148" y="2856977"/>
            <a:ext cx="94077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/>
              <a:t>Answer: </a:t>
            </a:r>
            <a:r>
              <a:rPr lang="en-US" sz="2800" dirty="0"/>
              <a:t>The raw materials for </a:t>
            </a:r>
            <a:r>
              <a:rPr lang="en-US" sz="2800" b="1" dirty="0"/>
              <a:t>plastics </a:t>
            </a:r>
            <a:r>
              <a:rPr lang="en-US" sz="2800" dirty="0"/>
              <a:t>is</a:t>
            </a:r>
            <a:r>
              <a:rPr lang="en-US" sz="2800" b="1" dirty="0"/>
              <a:t> crude oil </a:t>
            </a:r>
            <a:r>
              <a:rPr lang="en-US" sz="2800" dirty="0"/>
              <a:t>or</a:t>
            </a:r>
            <a:r>
              <a:rPr lang="en-US" sz="2800" b="1" dirty="0"/>
              <a:t> petroleum</a:t>
            </a:r>
            <a:endParaRPr lang="en-US" sz="2800" dirty="0"/>
          </a:p>
        </p:txBody>
      </p:sp>
      <p:pic>
        <p:nvPicPr>
          <p:cNvPr id="1026" name="Picture 2" descr="Petroleum Composition | what is the composition of petrole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885" y="3643655"/>
            <a:ext cx="3324225" cy="225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etroleum -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904" y="3643655"/>
            <a:ext cx="2279222" cy="2278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73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CE971-66C9-4D24-BB7E-CC1AF76E4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E84A27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</a:rPr>
              <a:t>Where is oil found?</a:t>
            </a:r>
          </a:p>
        </p:txBody>
      </p:sp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845D9A8F-7461-4AED-ADBF-F74AA49207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245" y="6516460"/>
            <a:ext cx="4076241" cy="3125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68663" y="1504523"/>
            <a:ext cx="58124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Do you remember where we find oil?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79028" y="5562353"/>
            <a:ext cx="40349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In the ground and at the bottom of the ocean!</a:t>
            </a:r>
            <a:endParaRPr lang="en-US" sz="2800"/>
          </a:p>
        </p:txBody>
      </p:sp>
      <p:pic>
        <p:nvPicPr>
          <p:cNvPr id="1032" name="Picture 8" descr="Saliida Caalamka Oo Markii U Horeysey Hoos Martey 0%, Iyo Danta Ugu Jirta  Somalida. - WalWaal Online News and Information about Somal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639" y="2871801"/>
            <a:ext cx="3516539" cy="234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Learn Formation of Petroleum and Natural Gas in 4 minutes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10" y="2419829"/>
            <a:ext cx="4034971" cy="310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artoon Grasshopper Wall Mural by Wallmonkeys Peel and Stick Graphic (12 in  W x 8 in H) WM112993 - Walmart.co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4" t="28936" r="18281" b="28360"/>
          <a:stretch/>
        </p:blipFill>
        <p:spPr bwMode="auto">
          <a:xfrm>
            <a:off x="8818281" y="2906140"/>
            <a:ext cx="3047911" cy="213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794739" y="5301399"/>
            <a:ext cx="707145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Their nickname is grasshopper</a:t>
            </a:r>
          </a:p>
          <a:p>
            <a:pPr algn="ctr"/>
            <a:r>
              <a:rPr lang="en-US" sz="2400"/>
              <a:t>They bring oil to the surface!</a:t>
            </a:r>
          </a:p>
        </p:txBody>
      </p:sp>
    </p:spTree>
    <p:extLst>
      <p:ext uri="{BB962C8B-B14F-4D97-AF65-F5344CB8AC3E}">
        <p14:creationId xmlns:p14="http://schemas.microsoft.com/office/powerpoint/2010/main" val="257499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CE971-66C9-4D24-BB7E-CC1AF76E4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E84A27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How was oil made?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845D9A8F-7461-4AED-ADBF-F74AA49207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245" y="6516460"/>
            <a:ext cx="4076241" cy="31251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8FB5E95-F5A5-4BC4-9252-E8B26C55A17A}"/>
              </a:ext>
            </a:extLst>
          </p:cNvPr>
          <p:cNvGrpSpPr/>
          <p:nvPr/>
        </p:nvGrpSpPr>
        <p:grpSpPr>
          <a:xfrm>
            <a:off x="404260" y="1912370"/>
            <a:ext cx="2587586" cy="3397719"/>
            <a:chOff x="1849660" y="1809548"/>
            <a:chExt cx="2587586" cy="339771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4C4188C-F064-4512-85A8-0D2291AE88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5695" r="71571" b="24297"/>
            <a:stretch/>
          </p:blipFill>
          <p:spPr>
            <a:xfrm>
              <a:off x="1849660" y="1809548"/>
              <a:ext cx="2414332" cy="3397719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9C8498E-28BC-447D-9844-60AAFD453C52}"/>
                </a:ext>
              </a:extLst>
            </p:cNvPr>
            <p:cNvSpPr/>
            <p:nvPr/>
          </p:nvSpPr>
          <p:spPr>
            <a:xfrm>
              <a:off x="3975234" y="1809548"/>
              <a:ext cx="462012" cy="26758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3BFD11CC-3CF3-49E8-9A24-0BDF6D663D96}"/>
              </a:ext>
            </a:extLst>
          </p:cNvPr>
          <p:cNvSpPr/>
          <p:nvPr/>
        </p:nvSpPr>
        <p:spPr>
          <a:xfrm>
            <a:off x="5215283" y="2048575"/>
            <a:ext cx="462012" cy="2675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C5369E7-9B84-40B2-9E2D-909B21CB4117}"/>
              </a:ext>
            </a:extLst>
          </p:cNvPr>
          <p:cNvGrpSpPr/>
          <p:nvPr/>
        </p:nvGrpSpPr>
        <p:grpSpPr>
          <a:xfrm>
            <a:off x="2385456" y="1418516"/>
            <a:ext cx="2800951" cy="3912866"/>
            <a:chOff x="3801980" y="1325563"/>
            <a:chExt cx="2800951" cy="391286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202233A-A0EC-4D8C-9F79-5564712DDA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029" t="18571" r="44031" b="24438"/>
            <a:stretch/>
          </p:blipFill>
          <p:spPr>
            <a:xfrm>
              <a:off x="3975234" y="1325563"/>
              <a:ext cx="2627697" cy="3872079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3BE4ACD-1AD4-4728-9996-5D29F065973C}"/>
                </a:ext>
              </a:extLst>
            </p:cNvPr>
            <p:cNvSpPr/>
            <p:nvPr/>
          </p:nvSpPr>
          <p:spPr>
            <a:xfrm>
              <a:off x="3801980" y="4842187"/>
              <a:ext cx="462012" cy="3962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522032C-2974-4C3E-8FB2-1E298E8C08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196" t="18571" b="27832"/>
          <a:stretch/>
        </p:blipFill>
        <p:spPr>
          <a:xfrm>
            <a:off x="5215283" y="1429528"/>
            <a:ext cx="3720161" cy="36415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8A048D-3805-4AF3-A640-4ADBFC5743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41" t="77116" r="79732" b="3693"/>
          <a:stretch/>
        </p:blipFill>
        <p:spPr>
          <a:xfrm>
            <a:off x="973745" y="5525158"/>
            <a:ext cx="1174282" cy="13038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26BD84A-6485-415A-8A99-82AEDD9831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60" t="76594" r="49000" b="4215"/>
          <a:stretch/>
        </p:blipFill>
        <p:spPr>
          <a:xfrm>
            <a:off x="2234654" y="5496130"/>
            <a:ext cx="2627697" cy="13038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8E885CF-5B58-40A8-A623-D76635EBA8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116" t="77019" r="17944" b="3790"/>
          <a:stretch/>
        </p:blipFill>
        <p:spPr>
          <a:xfrm>
            <a:off x="4948978" y="5484151"/>
            <a:ext cx="2627697" cy="130381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E8F09EC-A745-43BB-B5EF-8F419368D1E9}"/>
              </a:ext>
            </a:extLst>
          </p:cNvPr>
          <p:cNvSpPr txBox="1"/>
          <p:nvPr/>
        </p:nvSpPr>
        <p:spPr>
          <a:xfrm>
            <a:off x="8209498" y="2450749"/>
            <a:ext cx="39825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It takes </a:t>
            </a:r>
            <a:r>
              <a:rPr lang="en-US" sz="2800" b="1" i="1" dirty="0">
                <a:solidFill>
                  <a:srgbClr val="E84A27"/>
                </a:solidFill>
              </a:rPr>
              <a:t>MILLIONS</a:t>
            </a:r>
            <a:r>
              <a:rPr lang="en-US" sz="2800" b="1" i="1" dirty="0"/>
              <a:t> </a:t>
            </a:r>
            <a:r>
              <a:rPr lang="en-US" sz="2800" b="1" dirty="0"/>
              <a:t>of years to make oil!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9568154-3DF1-43A3-8B6F-B7633EF8D3F8}"/>
              </a:ext>
            </a:extLst>
          </p:cNvPr>
          <p:cNvSpPr txBox="1"/>
          <p:nvPr/>
        </p:nvSpPr>
        <p:spPr>
          <a:xfrm>
            <a:off x="7560624" y="5138324"/>
            <a:ext cx="45864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1B8"/>
                </a:solidFill>
              </a:rPr>
              <a:t>What can we do to make sure we don’t run out of oil?</a:t>
            </a:r>
          </a:p>
        </p:txBody>
      </p:sp>
    </p:spTree>
    <p:extLst>
      <p:ext uri="{BB962C8B-B14F-4D97-AF65-F5344CB8AC3E}">
        <p14:creationId xmlns:p14="http://schemas.microsoft.com/office/powerpoint/2010/main" val="365103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CE971-66C9-4D24-BB7E-CC1AF76E4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E84A27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Recycling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845D9A8F-7461-4AED-ADBF-F74AA49207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245" y="6516460"/>
            <a:ext cx="4076241" cy="31251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BFD11CC-3CF3-49E8-9A24-0BDF6D663D96}"/>
              </a:ext>
            </a:extLst>
          </p:cNvPr>
          <p:cNvSpPr/>
          <p:nvPr/>
        </p:nvSpPr>
        <p:spPr>
          <a:xfrm>
            <a:off x="5215283" y="2048575"/>
            <a:ext cx="462012" cy="2675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B17C29-50AA-4CB1-A3FE-582336E958CF}"/>
              </a:ext>
            </a:extLst>
          </p:cNvPr>
          <p:cNvSpPr txBox="1"/>
          <p:nvPr/>
        </p:nvSpPr>
        <p:spPr>
          <a:xfrm>
            <a:off x="580372" y="1522593"/>
            <a:ext cx="38032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What does it mean to recycle something?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5290E0-65B8-44D3-9E34-9B2A58F8BA14}"/>
              </a:ext>
            </a:extLst>
          </p:cNvPr>
          <p:cNvSpPr txBox="1"/>
          <p:nvPr/>
        </p:nvSpPr>
        <p:spPr>
          <a:xfrm>
            <a:off x="237547" y="2673730"/>
            <a:ext cx="44889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ANSWER: </a:t>
            </a:r>
            <a:r>
              <a:rPr lang="en-US" dirty="0"/>
              <a:t>Taking things ready to be thrown away and changing them into </a:t>
            </a:r>
            <a:r>
              <a:rPr lang="en-US" b="1" i="1" dirty="0"/>
              <a:t>NEW </a:t>
            </a:r>
            <a:r>
              <a:rPr lang="en-US" dirty="0"/>
              <a:t>materials.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F2F9D58-40DC-4718-861D-1E3A82CCFF31}"/>
              </a:ext>
            </a:extLst>
          </p:cNvPr>
          <p:cNvGrpSpPr/>
          <p:nvPr/>
        </p:nvGrpSpPr>
        <p:grpSpPr>
          <a:xfrm>
            <a:off x="237548" y="3386487"/>
            <a:ext cx="4488929" cy="3286229"/>
            <a:chOff x="447221" y="3386487"/>
            <a:chExt cx="4488929" cy="328622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F709CDB-50C2-42BD-95CB-638B910427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914" r="16680"/>
            <a:stretch/>
          </p:blipFill>
          <p:spPr>
            <a:xfrm>
              <a:off x="447221" y="3386487"/>
              <a:ext cx="2136808" cy="326696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3262B18-4FE1-4D0A-8D88-4529C083C8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1555" r="11188"/>
            <a:stretch/>
          </p:blipFill>
          <p:spPr>
            <a:xfrm>
              <a:off x="2654962" y="3537940"/>
              <a:ext cx="2281188" cy="1552575"/>
            </a:xfrm>
            <a:prstGeom prst="rect">
              <a:avLst/>
            </a:prstGeom>
          </p:spPr>
        </p:pic>
        <p:pic>
          <p:nvPicPr>
            <p:cNvPr id="2050" name="Picture 2" descr="null">
              <a:extLst>
                <a:ext uri="{FF2B5EF4-FFF2-40B4-BE49-F238E27FC236}">
                  <a16:creationId xmlns:a16="http://schemas.microsoft.com/office/drawing/2014/main" id="{E1EE0FD0-0FC7-4D74-81B3-BC0C6B315F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9819" y="5204171"/>
              <a:ext cx="1468545" cy="14685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D745C8D-76DA-44DE-979D-04B62DB47519}"/>
              </a:ext>
            </a:extLst>
          </p:cNvPr>
          <p:cNvSpPr txBox="1"/>
          <p:nvPr/>
        </p:nvSpPr>
        <p:spPr>
          <a:xfrm>
            <a:off x="5677296" y="1522593"/>
            <a:ext cx="6240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What can we recycle?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D997C8F-A050-4398-BCB9-6C826E68CD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6660" y="2193958"/>
            <a:ext cx="6261536" cy="4174357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CFBF7783-FCE0-4209-8A54-DC17EF01117E}"/>
              </a:ext>
            </a:extLst>
          </p:cNvPr>
          <p:cNvSpPr/>
          <p:nvPr/>
        </p:nvSpPr>
        <p:spPr>
          <a:xfrm>
            <a:off x="7238197" y="2329467"/>
            <a:ext cx="1597793" cy="3955827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74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CE971-66C9-4D24-BB7E-CC1AF76E4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E84A27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Why is recycling important?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845D9A8F-7461-4AED-ADBF-F74AA49207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245" y="6516460"/>
            <a:ext cx="4076241" cy="31251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BFD11CC-3CF3-49E8-9A24-0BDF6D663D96}"/>
              </a:ext>
            </a:extLst>
          </p:cNvPr>
          <p:cNvSpPr/>
          <p:nvPr/>
        </p:nvSpPr>
        <p:spPr>
          <a:xfrm>
            <a:off x="5215283" y="2048575"/>
            <a:ext cx="462012" cy="2675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0600DA-653C-4614-ACA2-0782D5B42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292" y="4538545"/>
            <a:ext cx="4259599" cy="216174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0EBC4DB-C483-49BC-9553-3AA53EEBDF4F}"/>
              </a:ext>
            </a:extLst>
          </p:cNvPr>
          <p:cNvGrpSpPr/>
          <p:nvPr/>
        </p:nvGrpSpPr>
        <p:grpSpPr>
          <a:xfrm>
            <a:off x="684991" y="1904041"/>
            <a:ext cx="10822018" cy="2552700"/>
            <a:chOff x="681776" y="1859249"/>
            <a:chExt cx="10822018" cy="25527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5F97321-72D1-4774-9EA5-F786876C9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1776" y="1859249"/>
              <a:ext cx="4876800" cy="25527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68F79F1-BA9D-4A6D-A8F7-6E4892093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80793" y="1859249"/>
              <a:ext cx="2548283" cy="254828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CA764EB-D66F-427E-80BE-3B047C1D8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51293" y="1859249"/>
              <a:ext cx="3352501" cy="2548283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D20AAA89-EDF4-4389-B1CB-69FF82D32554}"/>
              </a:ext>
            </a:extLst>
          </p:cNvPr>
          <p:cNvSpPr txBox="1"/>
          <p:nvPr/>
        </p:nvSpPr>
        <p:spPr>
          <a:xfrm>
            <a:off x="684991" y="1325563"/>
            <a:ext cx="10822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We need to protect our environment!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4107AC9-BCB1-464D-9289-C77CCDA83F1D}"/>
              </a:ext>
            </a:extLst>
          </p:cNvPr>
          <p:cNvSpPr txBox="1"/>
          <p:nvPr/>
        </p:nvSpPr>
        <p:spPr>
          <a:xfrm>
            <a:off x="6096000" y="5055383"/>
            <a:ext cx="49650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It is all our jobs to recycle whenever we can!</a:t>
            </a:r>
          </a:p>
        </p:txBody>
      </p:sp>
    </p:spTree>
    <p:extLst>
      <p:ext uri="{BB962C8B-B14F-4D97-AF65-F5344CB8AC3E}">
        <p14:creationId xmlns:p14="http://schemas.microsoft.com/office/powerpoint/2010/main" val="210361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CE971-66C9-4D24-BB7E-CC1AF76E4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E84A27"/>
          </a:solidFill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Let's learn the recycling process</a:t>
            </a:r>
          </a:p>
        </p:txBody>
      </p:sp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845D9A8F-7461-4AED-ADBF-F74AA49207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245" y="6516460"/>
            <a:ext cx="4076241" cy="31251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BFD11CC-3CF3-49E8-9A24-0BDF6D663D96}"/>
              </a:ext>
            </a:extLst>
          </p:cNvPr>
          <p:cNvSpPr/>
          <p:nvPr/>
        </p:nvSpPr>
        <p:spPr>
          <a:xfrm>
            <a:off x="5215283" y="2048575"/>
            <a:ext cx="462012" cy="2675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48C58D8-6197-46E5-BC49-6D999F99915D}"/>
              </a:ext>
            </a:extLst>
          </p:cNvPr>
          <p:cNvSpPr/>
          <p:nvPr/>
        </p:nvSpPr>
        <p:spPr>
          <a:xfrm>
            <a:off x="6736665" y="758806"/>
            <a:ext cx="1341437" cy="1341437"/>
          </a:xfrm>
          <a:custGeom>
            <a:avLst/>
            <a:gdLst>
              <a:gd name="connsiteX0" fmla="*/ 0 w 1341437"/>
              <a:gd name="connsiteY0" fmla="*/ 0 h 1341437"/>
              <a:gd name="connsiteX1" fmla="*/ 1341437 w 1341437"/>
              <a:gd name="connsiteY1" fmla="*/ 0 h 1341437"/>
              <a:gd name="connsiteX2" fmla="*/ 1341437 w 1341437"/>
              <a:gd name="connsiteY2" fmla="*/ 1341437 h 1341437"/>
              <a:gd name="connsiteX3" fmla="*/ 0 w 1341437"/>
              <a:gd name="connsiteY3" fmla="*/ 1341437 h 1341437"/>
              <a:gd name="connsiteX4" fmla="*/ 0 w 1341437"/>
              <a:gd name="connsiteY4" fmla="*/ 0 h 1341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1437" h="1341437">
                <a:moveTo>
                  <a:pt x="0" y="0"/>
                </a:moveTo>
                <a:lnTo>
                  <a:pt x="1341437" y="0"/>
                </a:lnTo>
                <a:lnTo>
                  <a:pt x="1341437" y="1341437"/>
                </a:lnTo>
                <a:lnTo>
                  <a:pt x="0" y="134143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lvl="0" indent="0" algn="ctr" defTabSz="1866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4200" kern="120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BDE7B85-6362-42A1-A8DB-C955F17A1DCA}"/>
              </a:ext>
            </a:extLst>
          </p:cNvPr>
          <p:cNvSpPr/>
          <p:nvPr/>
        </p:nvSpPr>
        <p:spPr>
          <a:xfrm>
            <a:off x="7547145" y="3253207"/>
            <a:ext cx="1341437" cy="1341437"/>
          </a:xfrm>
          <a:custGeom>
            <a:avLst/>
            <a:gdLst>
              <a:gd name="connsiteX0" fmla="*/ 0 w 1341437"/>
              <a:gd name="connsiteY0" fmla="*/ 0 h 1341437"/>
              <a:gd name="connsiteX1" fmla="*/ 1341437 w 1341437"/>
              <a:gd name="connsiteY1" fmla="*/ 0 h 1341437"/>
              <a:gd name="connsiteX2" fmla="*/ 1341437 w 1341437"/>
              <a:gd name="connsiteY2" fmla="*/ 1341437 h 1341437"/>
              <a:gd name="connsiteX3" fmla="*/ 0 w 1341437"/>
              <a:gd name="connsiteY3" fmla="*/ 1341437 h 1341437"/>
              <a:gd name="connsiteX4" fmla="*/ 0 w 1341437"/>
              <a:gd name="connsiteY4" fmla="*/ 0 h 1341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1437" h="1341437">
                <a:moveTo>
                  <a:pt x="0" y="0"/>
                </a:moveTo>
                <a:lnTo>
                  <a:pt x="1341437" y="0"/>
                </a:lnTo>
                <a:lnTo>
                  <a:pt x="1341437" y="1341437"/>
                </a:lnTo>
                <a:lnTo>
                  <a:pt x="0" y="134143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lvl="0" indent="0" algn="ctr" defTabSz="1866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4200" kern="120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2A09404-133F-441F-A11F-958193AF9D24}"/>
              </a:ext>
            </a:extLst>
          </p:cNvPr>
          <p:cNvSpPr/>
          <p:nvPr/>
        </p:nvSpPr>
        <p:spPr>
          <a:xfrm>
            <a:off x="5425281" y="4794832"/>
            <a:ext cx="1341437" cy="1341437"/>
          </a:xfrm>
          <a:custGeom>
            <a:avLst/>
            <a:gdLst>
              <a:gd name="connsiteX0" fmla="*/ 0 w 1341437"/>
              <a:gd name="connsiteY0" fmla="*/ 0 h 1341437"/>
              <a:gd name="connsiteX1" fmla="*/ 1341437 w 1341437"/>
              <a:gd name="connsiteY1" fmla="*/ 0 h 1341437"/>
              <a:gd name="connsiteX2" fmla="*/ 1341437 w 1341437"/>
              <a:gd name="connsiteY2" fmla="*/ 1341437 h 1341437"/>
              <a:gd name="connsiteX3" fmla="*/ 0 w 1341437"/>
              <a:gd name="connsiteY3" fmla="*/ 1341437 h 1341437"/>
              <a:gd name="connsiteX4" fmla="*/ 0 w 1341437"/>
              <a:gd name="connsiteY4" fmla="*/ 0 h 1341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1437" h="1341437">
                <a:moveTo>
                  <a:pt x="0" y="0"/>
                </a:moveTo>
                <a:lnTo>
                  <a:pt x="1341437" y="0"/>
                </a:lnTo>
                <a:lnTo>
                  <a:pt x="1341437" y="1341437"/>
                </a:lnTo>
                <a:lnTo>
                  <a:pt x="0" y="134143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lvl="0" indent="0" algn="ctr" defTabSz="1866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4200" kern="120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F7239FF-9DB4-4225-AC39-CE7ACC9F3BF4}"/>
              </a:ext>
            </a:extLst>
          </p:cNvPr>
          <p:cNvSpPr/>
          <p:nvPr/>
        </p:nvSpPr>
        <p:spPr>
          <a:xfrm>
            <a:off x="3303416" y="3253207"/>
            <a:ext cx="1341437" cy="1341437"/>
          </a:xfrm>
          <a:custGeom>
            <a:avLst/>
            <a:gdLst>
              <a:gd name="connsiteX0" fmla="*/ 0 w 1341437"/>
              <a:gd name="connsiteY0" fmla="*/ 0 h 1341437"/>
              <a:gd name="connsiteX1" fmla="*/ 1341437 w 1341437"/>
              <a:gd name="connsiteY1" fmla="*/ 0 h 1341437"/>
              <a:gd name="connsiteX2" fmla="*/ 1341437 w 1341437"/>
              <a:gd name="connsiteY2" fmla="*/ 1341437 h 1341437"/>
              <a:gd name="connsiteX3" fmla="*/ 0 w 1341437"/>
              <a:gd name="connsiteY3" fmla="*/ 1341437 h 1341437"/>
              <a:gd name="connsiteX4" fmla="*/ 0 w 1341437"/>
              <a:gd name="connsiteY4" fmla="*/ 0 h 1341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1437" h="1341437">
                <a:moveTo>
                  <a:pt x="0" y="0"/>
                </a:moveTo>
                <a:lnTo>
                  <a:pt x="1341437" y="0"/>
                </a:lnTo>
                <a:lnTo>
                  <a:pt x="1341437" y="1341437"/>
                </a:lnTo>
                <a:lnTo>
                  <a:pt x="0" y="134143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lvl="0" indent="0" algn="ctr" defTabSz="1866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4200" kern="120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68F6D9F-962B-43B9-8386-1C8260B54921}"/>
              </a:ext>
            </a:extLst>
          </p:cNvPr>
          <p:cNvSpPr/>
          <p:nvPr/>
        </p:nvSpPr>
        <p:spPr>
          <a:xfrm>
            <a:off x="4113896" y="758806"/>
            <a:ext cx="1341437" cy="1341437"/>
          </a:xfrm>
          <a:custGeom>
            <a:avLst/>
            <a:gdLst>
              <a:gd name="connsiteX0" fmla="*/ 0 w 1341437"/>
              <a:gd name="connsiteY0" fmla="*/ 0 h 1341437"/>
              <a:gd name="connsiteX1" fmla="*/ 1341437 w 1341437"/>
              <a:gd name="connsiteY1" fmla="*/ 0 h 1341437"/>
              <a:gd name="connsiteX2" fmla="*/ 1341437 w 1341437"/>
              <a:gd name="connsiteY2" fmla="*/ 1341437 h 1341437"/>
              <a:gd name="connsiteX3" fmla="*/ 0 w 1341437"/>
              <a:gd name="connsiteY3" fmla="*/ 1341437 h 1341437"/>
              <a:gd name="connsiteX4" fmla="*/ 0 w 1341437"/>
              <a:gd name="connsiteY4" fmla="*/ 0 h 1341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1437" h="1341437">
                <a:moveTo>
                  <a:pt x="0" y="0"/>
                </a:moveTo>
                <a:lnTo>
                  <a:pt x="1341437" y="0"/>
                </a:lnTo>
                <a:lnTo>
                  <a:pt x="1341437" y="1341437"/>
                </a:lnTo>
                <a:lnTo>
                  <a:pt x="0" y="134143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lvl="0" indent="0" algn="ctr" defTabSz="1866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4200" kern="1200"/>
          </a:p>
        </p:txBody>
      </p:sp>
      <p:grpSp>
        <p:nvGrpSpPr>
          <p:cNvPr id="3080" name="Group 3079">
            <a:extLst>
              <a:ext uri="{FF2B5EF4-FFF2-40B4-BE49-F238E27FC236}">
                <a16:creationId xmlns:a16="http://schemas.microsoft.com/office/drawing/2014/main" id="{031CF58B-F2C0-465D-8068-58FDACCC9E4E}"/>
              </a:ext>
            </a:extLst>
          </p:cNvPr>
          <p:cNvGrpSpPr/>
          <p:nvPr/>
        </p:nvGrpSpPr>
        <p:grpSpPr>
          <a:xfrm>
            <a:off x="5626163" y="1412174"/>
            <a:ext cx="6210451" cy="5407141"/>
            <a:chOff x="5626163" y="1412174"/>
            <a:chExt cx="6210451" cy="5407141"/>
          </a:xfrm>
        </p:grpSpPr>
        <p:pic>
          <p:nvPicPr>
            <p:cNvPr id="5122" name="Picture 2" descr="Mixed Plastics Waste">
              <a:extLst>
                <a:ext uri="{FF2B5EF4-FFF2-40B4-BE49-F238E27FC236}">
                  <a16:creationId xmlns:a16="http://schemas.microsoft.com/office/drawing/2014/main" id="{14F0F8F3-35A7-4668-A94A-999F8417CF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6163" y="1547150"/>
              <a:ext cx="2446952" cy="2495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077" name="Group 3076">
              <a:extLst>
                <a:ext uri="{FF2B5EF4-FFF2-40B4-BE49-F238E27FC236}">
                  <a16:creationId xmlns:a16="http://schemas.microsoft.com/office/drawing/2014/main" id="{8ED70193-0430-4ADC-87EE-8495D40ACDFD}"/>
                </a:ext>
              </a:extLst>
            </p:cNvPr>
            <p:cNvGrpSpPr/>
            <p:nvPr/>
          </p:nvGrpSpPr>
          <p:grpSpPr>
            <a:xfrm>
              <a:off x="8364728" y="1412174"/>
              <a:ext cx="3471886" cy="2727413"/>
              <a:chOff x="8364728" y="1412174"/>
              <a:chExt cx="3471886" cy="2727413"/>
            </a:xfrm>
          </p:grpSpPr>
          <p:grpSp>
            <p:nvGrpSpPr>
              <p:cNvPr id="3072" name="Group 3071">
                <a:extLst>
                  <a:ext uri="{FF2B5EF4-FFF2-40B4-BE49-F238E27FC236}">
                    <a16:creationId xmlns:a16="http://schemas.microsoft.com/office/drawing/2014/main" id="{CB3C9EED-F688-422B-830A-29B4C26C337B}"/>
                  </a:ext>
                </a:extLst>
              </p:cNvPr>
              <p:cNvGrpSpPr/>
              <p:nvPr/>
            </p:nvGrpSpPr>
            <p:grpSpPr>
              <a:xfrm>
                <a:off x="8697354" y="1895591"/>
                <a:ext cx="3016488" cy="2243996"/>
                <a:chOff x="8156581" y="1458541"/>
                <a:chExt cx="3513448" cy="2547963"/>
              </a:xfrm>
            </p:grpSpPr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3C428173-AA06-4827-A59B-B06120DFA7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9778" b="89778" l="5778" r="99111">
                              <a14:foregroundMark x1="11111" y1="37333" x2="5778" y2="62667"/>
                              <a14:foregroundMark x1="5778" y1="62667" x2="11556" y2="37333"/>
                              <a14:foregroundMark x1="11556" y1="37333" x2="11556" y2="36000"/>
                              <a14:foregroundMark x1="89333" y1="50667" x2="99111" y2="81778"/>
                              <a14:foregroundMark x1="99111" y1="81778" x2="86222" y2="54667"/>
                              <a14:foregroundMark x1="86222" y1="54667" x2="86222" y2="53333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56581" y="1534618"/>
                  <a:ext cx="2143125" cy="2143125"/>
                </a:xfrm>
                <a:prstGeom prst="rect">
                  <a:avLst/>
                </a:prstGeom>
              </p:spPr>
            </p:pic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88A84349-B94C-411D-81D4-FD7FBC8EDD8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8250" b="94250" l="10000" r="90000">
                              <a14:foregroundMark x1="81750" y1="6750" x2="36250" y2="6750"/>
                              <a14:foregroundMark x1="36250" y1="6750" x2="62000" y2="15250"/>
                              <a14:foregroundMark x1="62000" y1="15250" x2="72250" y2="8250"/>
                              <a14:foregroundMark x1="64250" y1="85500" x2="37250" y2="90250"/>
                              <a14:foregroundMark x1="37250" y1="90250" x2="65250" y2="94250"/>
                              <a14:foregroundMark x1="65250" y1="94250" x2="70250" y2="8050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42083" y="1458541"/>
                  <a:ext cx="1927946" cy="1927946"/>
                </a:xfrm>
                <a:prstGeom prst="rect">
                  <a:avLst/>
                </a:prstGeom>
              </p:spPr>
            </p:pic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A1F0CE88-0AC0-4DF2-88DA-C488A05C30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5636" b="76364" l="3091" r="94364">
                              <a14:foregroundMark x1="18727" y1="22727" x2="11091" y2="52182"/>
                              <a14:foregroundMark x1="11091" y1="52182" x2="12364" y2="24727"/>
                              <a14:foregroundMark x1="12364" y1="24727" x2="6182" y2="20909"/>
                              <a14:foregroundMark x1="4000" y1="31636" x2="3091" y2="27636"/>
                              <a14:foregroundMark x1="44000" y1="71091" x2="35091" y2="65455"/>
                              <a14:foregroundMark x1="35091" y1="68545" x2="31091" y2="70182"/>
                              <a14:foregroundMark x1="24909" y1="67091" x2="28000" y2="68909"/>
                              <a14:foregroundMark x1="27091" y1="74364" x2="30727" y2="76545"/>
                              <a14:foregroundMark x1="90182" y1="33273" x2="88545" y2="59273"/>
                              <a14:foregroundMark x1="88545" y1="59273" x2="85818" y2="28364"/>
                              <a14:foregroundMark x1="85818" y1="28364" x2="84545" y2="28545"/>
                              <a14:foregroundMark x1="91091" y1="33818" x2="89455" y2="65091"/>
                              <a14:foregroundMark x1="89455" y1="65091" x2="94364" y2="37455"/>
                              <a14:foregroundMark x1="94364" y1="37455" x2="89455" y2="30182"/>
                              <a14:foregroundMark x1="68000" y1="14727" x2="43455" y2="21455"/>
                              <a14:foregroundMark x1="43455" y1="21455" x2="70000" y2="17636"/>
                              <a14:foregroundMark x1="70000" y1="17636" x2="57818" y2="15636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2536" t="14835" r="1917" b="16974"/>
                <a:stretch/>
              </p:blipFill>
              <p:spPr>
                <a:xfrm>
                  <a:off x="9350349" y="2832904"/>
                  <a:ext cx="1644417" cy="1173600"/>
                </a:xfrm>
                <a:prstGeom prst="rect">
                  <a:avLst/>
                </a:prstGeom>
              </p:spPr>
            </p:pic>
          </p:grpSp>
          <p:sp>
            <p:nvSpPr>
              <p:cNvPr id="3073" name="TextBox 3072">
                <a:extLst>
                  <a:ext uri="{FF2B5EF4-FFF2-40B4-BE49-F238E27FC236}">
                    <a16:creationId xmlns:a16="http://schemas.microsoft.com/office/drawing/2014/main" id="{C40F7167-2866-4AD5-B3D5-8A2DDEB9960A}"/>
                  </a:ext>
                </a:extLst>
              </p:cNvPr>
              <p:cNvSpPr txBox="1"/>
              <p:nvPr/>
            </p:nvSpPr>
            <p:spPr>
              <a:xfrm>
                <a:off x="8364728" y="1412174"/>
                <a:ext cx="347188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Really hard plastic and you can’t see through</a:t>
                </a:r>
              </a:p>
            </p:txBody>
          </p:sp>
        </p:grpSp>
        <p:grpSp>
          <p:nvGrpSpPr>
            <p:cNvPr id="3076" name="Group 3075">
              <a:extLst>
                <a:ext uri="{FF2B5EF4-FFF2-40B4-BE49-F238E27FC236}">
                  <a16:creationId xmlns:a16="http://schemas.microsoft.com/office/drawing/2014/main" id="{3AB1BA4F-92CF-4A0D-972A-0FF7D7A6F7AE}"/>
                </a:ext>
              </a:extLst>
            </p:cNvPr>
            <p:cNvGrpSpPr/>
            <p:nvPr/>
          </p:nvGrpSpPr>
          <p:grpSpPr>
            <a:xfrm>
              <a:off x="8885695" y="4192021"/>
              <a:ext cx="2828147" cy="2272005"/>
              <a:chOff x="8885695" y="4192021"/>
              <a:chExt cx="2828147" cy="2272005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92488110-A18A-4C0A-9C1F-2178A32040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180997" y="4320901"/>
                <a:ext cx="2143125" cy="2143125"/>
              </a:xfrm>
              <a:prstGeom prst="rect">
                <a:avLst/>
              </a:prstGeom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945E0CD-1830-40E3-AC67-69EA18336BFD}"/>
                  </a:ext>
                </a:extLst>
              </p:cNvPr>
              <p:cNvSpPr txBox="1"/>
              <p:nvPr/>
            </p:nvSpPr>
            <p:spPr>
              <a:xfrm>
                <a:off x="8885695" y="4192021"/>
                <a:ext cx="28281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See-through and thin plastic</a:t>
                </a:r>
              </a:p>
            </p:txBody>
          </p:sp>
        </p:grpSp>
        <p:grpSp>
          <p:nvGrpSpPr>
            <p:cNvPr id="3075" name="Group 3074">
              <a:extLst>
                <a:ext uri="{FF2B5EF4-FFF2-40B4-BE49-F238E27FC236}">
                  <a16:creationId xmlns:a16="http://schemas.microsoft.com/office/drawing/2014/main" id="{D5426124-166D-49ED-85E2-7846FF7E5E42}"/>
                </a:ext>
              </a:extLst>
            </p:cNvPr>
            <p:cNvGrpSpPr/>
            <p:nvPr/>
          </p:nvGrpSpPr>
          <p:grpSpPr>
            <a:xfrm>
              <a:off x="5908664" y="4139587"/>
              <a:ext cx="2194819" cy="2679728"/>
              <a:chOff x="5908664" y="4139587"/>
              <a:chExt cx="2194819" cy="2679728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562C7ABE-F9E0-4B57-B687-9A8B42FB4637}"/>
                  </a:ext>
                </a:extLst>
              </p:cNvPr>
              <p:cNvGrpSpPr/>
              <p:nvPr/>
            </p:nvGrpSpPr>
            <p:grpSpPr>
              <a:xfrm>
                <a:off x="6268440" y="4794832"/>
                <a:ext cx="1603793" cy="2024483"/>
                <a:chOff x="5927987" y="4250598"/>
                <a:chExt cx="1851610" cy="2337305"/>
              </a:xfrm>
            </p:grpSpPr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CCA5E316-546F-4C63-9706-EA98A9040DC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/>
                <a:srcRect l="28840" t="1685" r="30733"/>
                <a:stretch/>
              </p:blipFill>
              <p:spPr>
                <a:xfrm>
                  <a:off x="5927987" y="4250598"/>
                  <a:ext cx="773724" cy="1881662"/>
                </a:xfrm>
                <a:prstGeom prst="rect">
                  <a:avLst/>
                </a:prstGeom>
              </p:spPr>
            </p:pic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84E564C3-7D58-4E23-9B99-84C4BBE0A3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3"/>
                <a:srcRect l="11112" t="16436" r="4901" b="16436"/>
                <a:stretch/>
              </p:blipFill>
              <p:spPr>
                <a:xfrm rot="3983540">
                  <a:off x="6352589" y="4700564"/>
                  <a:ext cx="1861898" cy="992119"/>
                </a:xfrm>
                <a:prstGeom prst="rect">
                  <a:avLst/>
                </a:prstGeom>
              </p:spPr>
            </p:pic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FDA03810-0C07-48BA-913A-2014F34E95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449839" y="5453799"/>
                  <a:ext cx="850577" cy="1134104"/>
                </a:xfrm>
                <a:prstGeom prst="rect">
                  <a:avLst/>
                </a:prstGeom>
              </p:spPr>
            </p:pic>
          </p:grp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41E947F-03E9-411D-A308-5830B9F4F4F0}"/>
                  </a:ext>
                </a:extLst>
              </p:cNvPr>
              <p:cNvSpPr txBox="1"/>
              <p:nvPr/>
            </p:nvSpPr>
            <p:spPr>
              <a:xfrm>
                <a:off x="5908664" y="4139587"/>
                <a:ext cx="219481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Holds its shape but is still crushable</a:t>
                </a:r>
              </a:p>
            </p:txBody>
          </p:sp>
        </p:grpSp>
        <p:sp>
          <p:nvSpPr>
            <p:cNvPr id="3079" name="Arrow: Right 3078">
              <a:extLst>
                <a:ext uri="{FF2B5EF4-FFF2-40B4-BE49-F238E27FC236}">
                  <a16:creationId xmlns:a16="http://schemas.microsoft.com/office/drawing/2014/main" id="{EC434D89-227B-4973-A475-58CE47BF9B93}"/>
                </a:ext>
              </a:extLst>
            </p:cNvPr>
            <p:cNvSpPr/>
            <p:nvPr/>
          </p:nvSpPr>
          <p:spPr>
            <a:xfrm rot="20663712">
              <a:off x="7521058" y="1733760"/>
              <a:ext cx="825121" cy="211801"/>
            </a:xfrm>
            <a:prstGeom prst="rightArrow">
              <a:avLst/>
            </a:prstGeom>
            <a:solidFill>
              <a:srgbClr val="E84A27"/>
            </a:solidFill>
            <a:ln>
              <a:solidFill>
                <a:srgbClr val="E84A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Arrow: Right 42">
              <a:extLst>
                <a:ext uri="{FF2B5EF4-FFF2-40B4-BE49-F238E27FC236}">
                  <a16:creationId xmlns:a16="http://schemas.microsoft.com/office/drawing/2014/main" id="{DAE1DEEF-264F-4501-940B-486F4204E0B2}"/>
                </a:ext>
              </a:extLst>
            </p:cNvPr>
            <p:cNvSpPr/>
            <p:nvPr/>
          </p:nvSpPr>
          <p:spPr>
            <a:xfrm rot="2430525">
              <a:off x="7726115" y="3805159"/>
              <a:ext cx="1328723" cy="168285"/>
            </a:xfrm>
            <a:prstGeom prst="rightArrow">
              <a:avLst/>
            </a:prstGeom>
            <a:solidFill>
              <a:srgbClr val="E84A27"/>
            </a:solidFill>
            <a:ln>
              <a:solidFill>
                <a:srgbClr val="E84A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Arrow: Right 43">
              <a:extLst>
                <a:ext uri="{FF2B5EF4-FFF2-40B4-BE49-F238E27FC236}">
                  <a16:creationId xmlns:a16="http://schemas.microsoft.com/office/drawing/2014/main" id="{6FAA440D-5781-4C67-9DB1-6597B5332B50}"/>
                </a:ext>
              </a:extLst>
            </p:cNvPr>
            <p:cNvSpPr/>
            <p:nvPr/>
          </p:nvSpPr>
          <p:spPr>
            <a:xfrm rot="3791914">
              <a:off x="6453963" y="3687377"/>
              <a:ext cx="825121" cy="211801"/>
            </a:xfrm>
            <a:prstGeom prst="rightArrow">
              <a:avLst/>
            </a:prstGeom>
            <a:solidFill>
              <a:srgbClr val="E84A27"/>
            </a:solidFill>
            <a:ln>
              <a:solidFill>
                <a:srgbClr val="E84A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C875D3B-F5C3-4378-81B5-319AF422B06F}"/>
              </a:ext>
            </a:extLst>
          </p:cNvPr>
          <p:cNvGrpSpPr/>
          <p:nvPr/>
        </p:nvGrpSpPr>
        <p:grpSpPr>
          <a:xfrm>
            <a:off x="43430" y="1362881"/>
            <a:ext cx="6225010" cy="5456433"/>
            <a:chOff x="43430" y="1362881"/>
            <a:chExt cx="6225010" cy="5456433"/>
          </a:xfrm>
        </p:grpSpPr>
        <p:pic>
          <p:nvPicPr>
            <p:cNvPr id="3074" name="Picture 2" descr="The Story Behind Our Zero-Waste Plastic Water Bottle | The FreshDirect Blog">
              <a:extLst>
                <a:ext uri="{FF2B5EF4-FFF2-40B4-BE49-F238E27FC236}">
                  <a16:creationId xmlns:a16="http://schemas.microsoft.com/office/drawing/2014/main" id="{4673E1DB-18C9-481A-A39B-6CF52CDF94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66" t="8839" r="8483" b="9607"/>
            <a:stretch/>
          </p:blipFill>
          <p:spPr bwMode="auto">
            <a:xfrm>
              <a:off x="43430" y="1362881"/>
              <a:ext cx="5603398" cy="5456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265981E-FAD1-4B49-951E-265B045DF09D}"/>
                </a:ext>
              </a:extLst>
            </p:cNvPr>
            <p:cNvSpPr/>
            <p:nvPr/>
          </p:nvSpPr>
          <p:spPr>
            <a:xfrm>
              <a:off x="56862" y="3672485"/>
              <a:ext cx="1645688" cy="3080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071B8"/>
                  </a:solidFill>
                </a:rPr>
                <a:t>Recycling Bin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C36592B-9359-4E6C-ABB3-DD6B6887F60A}"/>
                </a:ext>
              </a:extLst>
            </p:cNvPr>
            <p:cNvSpPr/>
            <p:nvPr/>
          </p:nvSpPr>
          <p:spPr>
            <a:xfrm>
              <a:off x="1657728" y="2368716"/>
              <a:ext cx="1645688" cy="3080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071B8"/>
                  </a:solidFill>
                </a:rPr>
                <a:t>Mixed Plastic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F1315F2C-5D47-40DC-B637-8C5A5B89E04B}"/>
                </a:ext>
              </a:extLst>
            </p:cNvPr>
            <p:cNvSpPr/>
            <p:nvPr/>
          </p:nvSpPr>
          <p:spPr>
            <a:xfrm>
              <a:off x="4546059" y="2986623"/>
              <a:ext cx="879222" cy="469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071B8"/>
                  </a:solidFill>
                </a:rPr>
                <a:t>Sorting Plastic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3990A26-F8C1-4BE2-9C24-33FE1241B7A1}"/>
                </a:ext>
              </a:extLst>
            </p:cNvPr>
            <p:cNvSpPr/>
            <p:nvPr/>
          </p:nvSpPr>
          <p:spPr>
            <a:xfrm>
              <a:off x="4458359" y="4990983"/>
              <a:ext cx="1810081" cy="5312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071B8"/>
                  </a:solidFill>
                </a:rPr>
                <a:t>Different plastic polymers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A1D600A-FB0E-4136-8609-DA12D01CCED4}"/>
                </a:ext>
              </a:extLst>
            </p:cNvPr>
            <p:cNvSpPr/>
            <p:nvPr/>
          </p:nvSpPr>
          <p:spPr>
            <a:xfrm>
              <a:off x="2056306" y="6540280"/>
              <a:ext cx="2057590" cy="2656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071B8"/>
                  </a:solidFill>
                </a:rPr>
                <a:t>Make new Bottles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B341053-596F-43B0-BB32-C70A7139C497}"/>
                </a:ext>
              </a:extLst>
            </p:cNvPr>
            <p:cNvSpPr/>
            <p:nvPr/>
          </p:nvSpPr>
          <p:spPr>
            <a:xfrm>
              <a:off x="246225" y="5857457"/>
              <a:ext cx="1810081" cy="2656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071B8"/>
                  </a:solidFill>
                </a:rPr>
                <a:t>Use the bottles</a:t>
              </a:r>
            </a:p>
          </p:txBody>
        </p:sp>
      </p:grpSp>
      <p:grpSp>
        <p:nvGrpSpPr>
          <p:cNvPr id="3081" name="Group 3080">
            <a:extLst>
              <a:ext uri="{FF2B5EF4-FFF2-40B4-BE49-F238E27FC236}">
                <a16:creationId xmlns:a16="http://schemas.microsoft.com/office/drawing/2014/main" id="{EDE5166B-11D9-48C8-A072-1B188FEB5778}"/>
              </a:ext>
            </a:extLst>
          </p:cNvPr>
          <p:cNvGrpSpPr/>
          <p:nvPr/>
        </p:nvGrpSpPr>
        <p:grpSpPr>
          <a:xfrm>
            <a:off x="3133297" y="1707265"/>
            <a:ext cx="3050986" cy="1965219"/>
            <a:chOff x="2954576" y="1786701"/>
            <a:chExt cx="2592717" cy="167070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761B861-5FF2-45B6-9A4A-D67C32F205A7}"/>
                </a:ext>
              </a:extLst>
            </p:cNvPr>
            <p:cNvSpPr/>
            <p:nvPr/>
          </p:nvSpPr>
          <p:spPr>
            <a:xfrm>
              <a:off x="3209121" y="2100243"/>
              <a:ext cx="1809549" cy="1357162"/>
            </a:xfrm>
            <a:prstGeom prst="rect">
              <a:avLst/>
            </a:prstGeom>
            <a:noFill/>
            <a:ln w="28575">
              <a:solidFill>
                <a:srgbClr val="E84A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8" name="TextBox 3077">
              <a:extLst>
                <a:ext uri="{FF2B5EF4-FFF2-40B4-BE49-F238E27FC236}">
                  <a16:creationId xmlns:a16="http://schemas.microsoft.com/office/drawing/2014/main" id="{AB762ECD-39FA-4A7F-9A43-6D4B28CCFDD9}"/>
                </a:ext>
              </a:extLst>
            </p:cNvPr>
            <p:cNvSpPr txBox="1"/>
            <p:nvPr/>
          </p:nvSpPr>
          <p:spPr>
            <a:xfrm>
              <a:off x="2954576" y="1786701"/>
              <a:ext cx="25927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>
                  <a:solidFill>
                    <a:srgbClr val="E84A27"/>
                  </a:solidFill>
                </a:rPr>
                <a:t>The most important part!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9190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2017_ChBE_template [Read-Only] [Compatibility Mode]" id="{2739A965-2458-476F-9368-BF26D7ADE831}" vid="{752B0AD3-62C0-46AB-9043-2BDF8B36323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1590</TotalTime>
  <Words>409</Words>
  <Application>Microsoft Office PowerPoint</Application>
  <PresentationFormat>Widescreen</PresentationFormat>
  <Paragraphs>71</Paragraphs>
  <Slides>13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Arial Black</vt:lpstr>
      <vt:lpstr>Calibri</vt:lpstr>
      <vt:lpstr>Calibri Light</vt:lpstr>
      <vt:lpstr>Office Theme</vt:lpstr>
      <vt:lpstr>Custom Design</vt:lpstr>
      <vt:lpstr>PowerPoint Presentation</vt:lpstr>
      <vt:lpstr>Do you remember who we are?</vt:lpstr>
      <vt:lpstr>Let us recap what we learned last week</vt:lpstr>
      <vt:lpstr>What is plastic made of?</vt:lpstr>
      <vt:lpstr>Where is oil found?</vt:lpstr>
      <vt:lpstr>How was oil made?</vt:lpstr>
      <vt:lpstr>Recycling</vt:lpstr>
      <vt:lpstr>Why is recycling important?</vt:lpstr>
      <vt:lpstr>Let's learn the recycling process</vt:lpstr>
      <vt:lpstr>Recap: activity we did last week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desgaren@illinois.edu</dc:creator>
  <cp:lastModifiedBy>Danielle Harrier</cp:lastModifiedBy>
  <cp:revision>4</cp:revision>
  <cp:lastPrinted>2019-02-19T21:51:52Z</cp:lastPrinted>
  <dcterms:created xsi:type="dcterms:W3CDTF">2018-10-22T16:52:26Z</dcterms:created>
  <dcterms:modified xsi:type="dcterms:W3CDTF">2021-11-18T18:26:47Z</dcterms:modified>
</cp:coreProperties>
</file>