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94" r:id="rId2"/>
    <p:sldId id="363" r:id="rId3"/>
    <p:sldId id="364" r:id="rId4"/>
    <p:sldId id="365" r:id="rId5"/>
    <p:sldId id="370" r:id="rId6"/>
    <p:sldId id="369" r:id="rId7"/>
    <p:sldId id="360" r:id="rId8"/>
    <p:sldId id="362" r:id="rId9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">
          <p15:clr>
            <a:srgbClr val="A4A3A4"/>
          </p15:clr>
        </p15:guide>
        <p15:guide id="2" orient="horz" pos="338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orient="horz" pos="3992">
          <p15:clr>
            <a:srgbClr val="A4A3A4"/>
          </p15:clr>
        </p15:guide>
        <p15:guide id="5" orient="horz" pos="4105">
          <p15:clr>
            <a:srgbClr val="A4A3A4"/>
          </p15:clr>
        </p15:guide>
        <p15:guide id="6" orient="horz" pos="1006">
          <p15:clr>
            <a:srgbClr val="A4A3A4"/>
          </p15:clr>
        </p15:guide>
        <p15:guide id="7" orient="horz" pos="1250">
          <p15:clr>
            <a:srgbClr val="A4A3A4"/>
          </p15:clr>
        </p15:guide>
        <p15:guide id="8" orient="horz" pos="2882">
          <p15:clr>
            <a:srgbClr val="A4A3A4"/>
          </p15:clr>
        </p15:guide>
        <p15:guide id="9" orient="horz" pos="1442">
          <p15:clr>
            <a:srgbClr val="A4A3A4"/>
          </p15:clr>
        </p15:guide>
        <p15:guide id="10" pos="341">
          <p15:clr>
            <a:srgbClr val="A4A3A4"/>
          </p15:clr>
        </p15:guide>
        <p15:guide id="11" pos="2570">
          <p15:clr>
            <a:srgbClr val="A4A3A4"/>
          </p15:clr>
        </p15:guide>
        <p15:guide id="12" pos="3620">
          <p15:clr>
            <a:srgbClr val="A4A3A4"/>
          </p15:clr>
        </p15:guide>
        <p15:guide id="13" pos="3839">
          <p15:clr>
            <a:srgbClr val="A4A3A4"/>
          </p15:clr>
        </p15:guide>
        <p15:guide id="14" pos="7345">
          <p15:clr>
            <a:srgbClr val="A4A3A4"/>
          </p15:clr>
        </p15:guide>
        <p15:guide id="15" pos="4057">
          <p15:clr>
            <a:srgbClr val="A4A3A4"/>
          </p15:clr>
        </p15:guide>
        <p15:guide id="16" pos="5121">
          <p15:clr>
            <a:srgbClr val="A4A3A4"/>
          </p15:clr>
        </p15:guide>
        <p15:guide id="17" pos="7065">
          <p15:clr>
            <a:srgbClr val="A4A3A4"/>
          </p15:clr>
        </p15:guide>
        <p15:guide id="18" pos="6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D2D2D2"/>
    <a:srgbClr val="E6E6E6"/>
    <a:srgbClr val="9D9D9D"/>
    <a:srgbClr val="000000"/>
    <a:srgbClr val="FFFFFF"/>
    <a:srgbClr val="92D050"/>
    <a:srgbClr val="8246AF"/>
    <a:srgbClr val="9CDBD9"/>
    <a:srgbClr val="A8A8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60"/>
  </p:normalViewPr>
  <p:slideViewPr>
    <p:cSldViewPr snapToGrid="0" showGuides="1">
      <p:cViewPr varScale="1">
        <p:scale>
          <a:sx n="141" d="100"/>
          <a:sy n="141" d="100"/>
        </p:scale>
        <p:origin x="144" y="354"/>
      </p:cViewPr>
      <p:guideLst>
        <p:guide orient="horz" pos="219"/>
        <p:guide orient="horz" pos="338"/>
        <p:guide orient="horz" pos="2160"/>
        <p:guide orient="horz" pos="3992"/>
        <p:guide orient="horz" pos="4105"/>
        <p:guide orient="horz" pos="1006"/>
        <p:guide orient="horz" pos="1250"/>
        <p:guide orient="horz" pos="2882"/>
        <p:guide orient="horz" pos="1442"/>
        <p:guide pos="341"/>
        <p:guide pos="2570"/>
        <p:guide pos="3620"/>
        <p:guide pos="3839"/>
        <p:guide pos="7345"/>
        <p:guide pos="4057"/>
        <p:guide pos="5121"/>
        <p:guide pos="7065"/>
        <p:guide pos="612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CD5EFA-DEF3-41D9-92E4-64B9496CC95A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83109D-EF58-46D7-9E93-71D2367EA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26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FB44E6-187A-4493-A8C8-BF7B10B3F86D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E076D2-C4D6-4F47-BE0A-B8682F3AE1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702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_with 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73137" y="3171825"/>
            <a:ext cx="10242551" cy="1397000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60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008" y="4575175"/>
            <a:ext cx="10244923" cy="685800"/>
          </a:xfrm>
        </p:spPr>
        <p:txBody>
          <a:bodyPr lIns="0" tIns="45720" r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Freeform 6"/>
          <p:cNvSpPr>
            <a:spLocks noChangeAspect="1" noEditPoints="1"/>
          </p:cNvSpPr>
          <p:nvPr userDrawn="1"/>
        </p:nvSpPr>
        <p:spPr bwMode="auto">
          <a:xfrm>
            <a:off x="541338" y="536575"/>
            <a:ext cx="838146" cy="914400"/>
          </a:xfrm>
          <a:custGeom>
            <a:avLst/>
            <a:gdLst>
              <a:gd name="T0" fmla="*/ 661 w 1089"/>
              <a:gd name="T1" fmla="*/ 944 h 1188"/>
              <a:gd name="T2" fmla="*/ 690 w 1089"/>
              <a:gd name="T3" fmla="*/ 760 h 1188"/>
              <a:gd name="T4" fmla="*/ 399 w 1089"/>
              <a:gd name="T5" fmla="*/ 967 h 1188"/>
              <a:gd name="T6" fmla="*/ 569 w 1089"/>
              <a:gd name="T7" fmla="*/ 721 h 1188"/>
              <a:gd name="T8" fmla="*/ 360 w 1089"/>
              <a:gd name="T9" fmla="*/ 930 h 1188"/>
              <a:gd name="T10" fmla="*/ 452 w 1089"/>
              <a:gd name="T11" fmla="*/ 794 h 1188"/>
              <a:gd name="T12" fmla="*/ 219 w 1089"/>
              <a:gd name="T13" fmla="*/ 794 h 1188"/>
              <a:gd name="T14" fmla="*/ 490 w 1089"/>
              <a:gd name="T15" fmla="*/ 692 h 1188"/>
              <a:gd name="T16" fmla="*/ 336 w 1089"/>
              <a:gd name="T17" fmla="*/ 999 h 1188"/>
              <a:gd name="T18" fmla="*/ 753 w 1089"/>
              <a:gd name="T19" fmla="*/ 999 h 1188"/>
              <a:gd name="T20" fmla="*/ 869 w 1089"/>
              <a:gd name="T21" fmla="*/ 794 h 1188"/>
              <a:gd name="T22" fmla="*/ 729 w 1089"/>
              <a:gd name="T23" fmla="*/ 721 h 1188"/>
              <a:gd name="T24" fmla="*/ 869 w 1089"/>
              <a:gd name="T25" fmla="*/ 794 h 1188"/>
              <a:gd name="T26" fmla="*/ 1016 w 1089"/>
              <a:gd name="T27" fmla="*/ 285 h 1188"/>
              <a:gd name="T28" fmla="*/ 1080 w 1089"/>
              <a:gd name="T29" fmla="*/ 453 h 1188"/>
              <a:gd name="T30" fmla="*/ 1062 w 1089"/>
              <a:gd name="T31" fmla="*/ 341 h 1188"/>
              <a:gd name="T32" fmla="*/ 810 w 1089"/>
              <a:gd name="T33" fmla="*/ 458 h 1188"/>
              <a:gd name="T34" fmla="*/ 872 w 1089"/>
              <a:gd name="T35" fmla="*/ 474 h 1188"/>
              <a:gd name="T36" fmla="*/ 872 w 1089"/>
              <a:gd name="T37" fmla="*/ 289 h 1188"/>
              <a:gd name="T38" fmla="*/ 758 w 1089"/>
              <a:gd name="T39" fmla="*/ 303 h 1188"/>
              <a:gd name="T40" fmla="*/ 713 w 1089"/>
              <a:gd name="T41" fmla="*/ 335 h 1188"/>
              <a:gd name="T42" fmla="*/ 528 w 1089"/>
              <a:gd name="T43" fmla="*/ 302 h 1188"/>
              <a:gd name="T44" fmla="*/ 528 w 1089"/>
              <a:gd name="T45" fmla="*/ 489 h 1188"/>
              <a:gd name="T46" fmla="*/ 573 w 1089"/>
              <a:gd name="T47" fmla="*/ 329 h 1188"/>
              <a:gd name="T48" fmla="*/ 408 w 1089"/>
              <a:gd name="T49" fmla="*/ 303 h 1188"/>
              <a:gd name="T50" fmla="*/ 408 w 1089"/>
              <a:gd name="T51" fmla="*/ 489 h 1188"/>
              <a:gd name="T52" fmla="*/ 471 w 1089"/>
              <a:gd name="T53" fmla="*/ 320 h 1188"/>
              <a:gd name="T54" fmla="*/ 408 w 1089"/>
              <a:gd name="T55" fmla="*/ 303 h 1188"/>
              <a:gd name="T56" fmla="*/ 329 w 1089"/>
              <a:gd name="T57" fmla="*/ 472 h 1188"/>
              <a:gd name="T58" fmla="*/ 309 w 1089"/>
              <a:gd name="T59" fmla="*/ 303 h 1188"/>
              <a:gd name="T60" fmla="*/ 243 w 1089"/>
              <a:gd name="T61" fmla="*/ 320 h 1188"/>
              <a:gd name="T62" fmla="*/ 379 w 1089"/>
              <a:gd name="T63" fmla="*/ 489 h 1188"/>
              <a:gd name="T64" fmla="*/ 188 w 1089"/>
              <a:gd name="T65" fmla="*/ 298 h 1188"/>
              <a:gd name="T66" fmla="*/ 193 w 1089"/>
              <a:gd name="T67" fmla="*/ 464 h 1188"/>
              <a:gd name="T68" fmla="*/ 114 w 1089"/>
              <a:gd name="T69" fmla="*/ 302 h 1188"/>
              <a:gd name="T70" fmla="*/ 884 w 1089"/>
              <a:gd name="T71" fmla="*/ 16 h 1188"/>
              <a:gd name="T72" fmla="*/ 776 w 1089"/>
              <a:gd name="T73" fmla="*/ 107 h 1188"/>
              <a:gd name="T74" fmla="*/ 776 w 1089"/>
              <a:gd name="T75" fmla="*/ 107 h 1188"/>
              <a:gd name="T76" fmla="*/ 743 w 1089"/>
              <a:gd name="T77" fmla="*/ 36 h 1188"/>
              <a:gd name="T78" fmla="*/ 702 w 1089"/>
              <a:gd name="T79" fmla="*/ 17 h 1188"/>
              <a:gd name="T80" fmla="*/ 640 w 1089"/>
              <a:gd name="T81" fmla="*/ 40 h 1188"/>
              <a:gd name="T82" fmla="*/ 568 w 1089"/>
              <a:gd name="T83" fmla="*/ 4 h 1188"/>
              <a:gd name="T84" fmla="*/ 652 w 1089"/>
              <a:gd name="T85" fmla="*/ 172 h 1188"/>
              <a:gd name="T86" fmla="*/ 714 w 1089"/>
              <a:gd name="T87" fmla="*/ 189 h 1188"/>
              <a:gd name="T88" fmla="*/ 444 w 1089"/>
              <a:gd name="T89" fmla="*/ 120 h 1188"/>
              <a:gd name="T90" fmla="*/ 437 w 1089"/>
              <a:gd name="T91" fmla="*/ 136 h 1188"/>
              <a:gd name="T92" fmla="*/ 509 w 1089"/>
              <a:gd name="T93" fmla="*/ 189 h 1188"/>
              <a:gd name="T94" fmla="*/ 567 w 1089"/>
              <a:gd name="T95" fmla="*/ 169 h 1188"/>
              <a:gd name="T96" fmla="*/ 379 w 1089"/>
              <a:gd name="T97" fmla="*/ 189 h 1188"/>
              <a:gd name="T98" fmla="*/ 164 w 1089"/>
              <a:gd name="T99" fmla="*/ 189 h 1188"/>
              <a:gd name="T100" fmla="*/ 223 w 1089"/>
              <a:gd name="T101" fmla="*/ 197 h 1188"/>
              <a:gd name="T102" fmla="*/ 276 w 1089"/>
              <a:gd name="T103" fmla="*/ 203 h 1188"/>
              <a:gd name="T104" fmla="*/ 336 w 1089"/>
              <a:gd name="T105" fmla="*/ 34 h 1188"/>
              <a:gd name="T106" fmla="*/ 229 w 1089"/>
              <a:gd name="T107" fmla="*/ 148 h 1188"/>
              <a:gd name="T108" fmla="*/ 119 w 1089"/>
              <a:gd name="T109" fmla="*/ 47 h 1188"/>
              <a:gd name="T110" fmla="*/ 164 w 1089"/>
              <a:gd name="T111" fmla="*/ 203 h 1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089" h="1188">
                <a:moveTo>
                  <a:pt x="598" y="609"/>
                </a:moveTo>
                <a:cubicBezTo>
                  <a:pt x="598" y="783"/>
                  <a:pt x="598" y="783"/>
                  <a:pt x="598" y="783"/>
                </a:cubicBezTo>
                <a:cubicBezTo>
                  <a:pt x="598" y="850"/>
                  <a:pt x="619" y="904"/>
                  <a:pt x="661" y="944"/>
                </a:cubicBezTo>
                <a:cubicBezTo>
                  <a:pt x="661" y="944"/>
                  <a:pt x="661" y="944"/>
                  <a:pt x="661" y="944"/>
                </a:cubicBezTo>
                <a:cubicBezTo>
                  <a:pt x="661" y="898"/>
                  <a:pt x="661" y="898"/>
                  <a:pt x="661" y="898"/>
                </a:cubicBezTo>
                <a:cubicBezTo>
                  <a:pt x="645" y="869"/>
                  <a:pt x="637" y="834"/>
                  <a:pt x="637" y="794"/>
                </a:cubicBezTo>
                <a:cubicBezTo>
                  <a:pt x="637" y="760"/>
                  <a:pt x="637" y="760"/>
                  <a:pt x="637" y="760"/>
                </a:cubicBezTo>
                <a:cubicBezTo>
                  <a:pt x="690" y="760"/>
                  <a:pt x="690" y="760"/>
                  <a:pt x="690" y="760"/>
                </a:cubicBezTo>
                <a:cubicBezTo>
                  <a:pt x="690" y="760"/>
                  <a:pt x="690" y="929"/>
                  <a:pt x="690" y="937"/>
                </a:cubicBezTo>
                <a:cubicBezTo>
                  <a:pt x="690" y="953"/>
                  <a:pt x="690" y="962"/>
                  <a:pt x="689" y="966"/>
                </a:cubicBezTo>
                <a:cubicBezTo>
                  <a:pt x="682" y="1063"/>
                  <a:pt x="635" y="1128"/>
                  <a:pt x="544" y="1166"/>
                </a:cubicBezTo>
                <a:cubicBezTo>
                  <a:pt x="454" y="1128"/>
                  <a:pt x="406" y="1063"/>
                  <a:pt x="399" y="967"/>
                </a:cubicBezTo>
                <a:cubicBezTo>
                  <a:pt x="461" y="925"/>
                  <a:pt x="490" y="864"/>
                  <a:pt x="490" y="783"/>
                </a:cubicBezTo>
                <a:cubicBezTo>
                  <a:pt x="490" y="760"/>
                  <a:pt x="490" y="760"/>
                  <a:pt x="490" y="760"/>
                </a:cubicBezTo>
                <a:cubicBezTo>
                  <a:pt x="569" y="760"/>
                  <a:pt x="569" y="760"/>
                  <a:pt x="569" y="760"/>
                </a:cubicBezTo>
                <a:cubicBezTo>
                  <a:pt x="569" y="721"/>
                  <a:pt x="569" y="721"/>
                  <a:pt x="569" y="721"/>
                </a:cubicBezTo>
                <a:cubicBezTo>
                  <a:pt x="360" y="721"/>
                  <a:pt x="360" y="721"/>
                  <a:pt x="360" y="721"/>
                </a:cubicBezTo>
                <a:cubicBezTo>
                  <a:pt x="360" y="929"/>
                  <a:pt x="360" y="929"/>
                  <a:pt x="360" y="929"/>
                </a:cubicBezTo>
                <a:cubicBezTo>
                  <a:pt x="360" y="929"/>
                  <a:pt x="360" y="930"/>
                  <a:pt x="360" y="930"/>
                </a:cubicBezTo>
                <a:cubicBezTo>
                  <a:pt x="360" y="930"/>
                  <a:pt x="360" y="930"/>
                  <a:pt x="360" y="930"/>
                </a:cubicBezTo>
                <a:cubicBezTo>
                  <a:pt x="376" y="919"/>
                  <a:pt x="388" y="906"/>
                  <a:pt x="398" y="890"/>
                </a:cubicBezTo>
                <a:cubicBezTo>
                  <a:pt x="398" y="760"/>
                  <a:pt x="398" y="760"/>
                  <a:pt x="398" y="760"/>
                </a:cubicBezTo>
                <a:cubicBezTo>
                  <a:pt x="452" y="760"/>
                  <a:pt x="452" y="760"/>
                  <a:pt x="452" y="760"/>
                </a:cubicBezTo>
                <a:cubicBezTo>
                  <a:pt x="452" y="794"/>
                  <a:pt x="452" y="794"/>
                  <a:pt x="452" y="794"/>
                </a:cubicBezTo>
                <a:cubicBezTo>
                  <a:pt x="452" y="854"/>
                  <a:pt x="434" y="902"/>
                  <a:pt x="398" y="936"/>
                </a:cubicBezTo>
                <a:cubicBezTo>
                  <a:pt x="383" y="951"/>
                  <a:pt x="370" y="959"/>
                  <a:pt x="361" y="964"/>
                </a:cubicBezTo>
                <a:cubicBezTo>
                  <a:pt x="352" y="970"/>
                  <a:pt x="345" y="973"/>
                  <a:pt x="336" y="977"/>
                </a:cubicBezTo>
                <a:cubicBezTo>
                  <a:pt x="257" y="944"/>
                  <a:pt x="219" y="882"/>
                  <a:pt x="219" y="794"/>
                </a:cubicBezTo>
                <a:cubicBezTo>
                  <a:pt x="219" y="648"/>
                  <a:pt x="219" y="648"/>
                  <a:pt x="219" y="648"/>
                </a:cubicBezTo>
                <a:cubicBezTo>
                  <a:pt x="452" y="648"/>
                  <a:pt x="452" y="648"/>
                  <a:pt x="452" y="648"/>
                </a:cubicBezTo>
                <a:cubicBezTo>
                  <a:pt x="452" y="692"/>
                  <a:pt x="452" y="692"/>
                  <a:pt x="452" y="692"/>
                </a:cubicBezTo>
                <a:cubicBezTo>
                  <a:pt x="490" y="692"/>
                  <a:pt x="490" y="692"/>
                  <a:pt x="490" y="692"/>
                </a:cubicBezTo>
                <a:cubicBezTo>
                  <a:pt x="490" y="609"/>
                  <a:pt x="490" y="609"/>
                  <a:pt x="490" y="609"/>
                </a:cubicBezTo>
                <a:cubicBezTo>
                  <a:pt x="181" y="609"/>
                  <a:pt x="181" y="609"/>
                  <a:pt x="181" y="609"/>
                </a:cubicBezTo>
                <a:cubicBezTo>
                  <a:pt x="181" y="783"/>
                  <a:pt x="181" y="783"/>
                  <a:pt x="181" y="783"/>
                </a:cubicBezTo>
                <a:cubicBezTo>
                  <a:pt x="181" y="889"/>
                  <a:pt x="231" y="959"/>
                  <a:pt x="336" y="999"/>
                </a:cubicBezTo>
                <a:cubicBezTo>
                  <a:pt x="346" y="995"/>
                  <a:pt x="355" y="991"/>
                  <a:pt x="364" y="987"/>
                </a:cubicBezTo>
                <a:cubicBezTo>
                  <a:pt x="380" y="1082"/>
                  <a:pt x="439" y="1148"/>
                  <a:pt x="544" y="1188"/>
                </a:cubicBezTo>
                <a:cubicBezTo>
                  <a:pt x="649" y="1148"/>
                  <a:pt x="708" y="1082"/>
                  <a:pt x="724" y="987"/>
                </a:cubicBezTo>
                <a:cubicBezTo>
                  <a:pt x="733" y="991"/>
                  <a:pt x="743" y="995"/>
                  <a:pt x="753" y="999"/>
                </a:cubicBezTo>
                <a:cubicBezTo>
                  <a:pt x="857" y="959"/>
                  <a:pt x="907" y="889"/>
                  <a:pt x="907" y="783"/>
                </a:cubicBezTo>
                <a:cubicBezTo>
                  <a:pt x="907" y="609"/>
                  <a:pt x="907" y="609"/>
                  <a:pt x="907" y="609"/>
                </a:cubicBezTo>
                <a:lnTo>
                  <a:pt x="598" y="609"/>
                </a:lnTo>
                <a:close/>
                <a:moveTo>
                  <a:pt x="869" y="794"/>
                </a:moveTo>
                <a:cubicBezTo>
                  <a:pt x="869" y="882"/>
                  <a:pt x="831" y="944"/>
                  <a:pt x="753" y="977"/>
                </a:cubicBezTo>
                <a:cubicBezTo>
                  <a:pt x="744" y="973"/>
                  <a:pt x="735" y="969"/>
                  <a:pt x="727" y="964"/>
                </a:cubicBezTo>
                <a:cubicBezTo>
                  <a:pt x="728" y="953"/>
                  <a:pt x="729" y="941"/>
                  <a:pt x="729" y="929"/>
                </a:cubicBezTo>
                <a:cubicBezTo>
                  <a:pt x="729" y="721"/>
                  <a:pt x="729" y="721"/>
                  <a:pt x="729" y="721"/>
                </a:cubicBezTo>
                <a:cubicBezTo>
                  <a:pt x="637" y="721"/>
                  <a:pt x="637" y="721"/>
                  <a:pt x="637" y="721"/>
                </a:cubicBezTo>
                <a:cubicBezTo>
                  <a:pt x="637" y="648"/>
                  <a:pt x="637" y="648"/>
                  <a:pt x="637" y="648"/>
                </a:cubicBezTo>
                <a:cubicBezTo>
                  <a:pt x="869" y="648"/>
                  <a:pt x="869" y="648"/>
                  <a:pt x="869" y="648"/>
                </a:cubicBezTo>
                <a:lnTo>
                  <a:pt x="869" y="794"/>
                </a:lnTo>
                <a:close/>
                <a:moveTo>
                  <a:pt x="1062" y="347"/>
                </a:moveTo>
                <a:cubicBezTo>
                  <a:pt x="1074" y="347"/>
                  <a:pt x="1074" y="347"/>
                  <a:pt x="1074" y="347"/>
                </a:cubicBezTo>
                <a:cubicBezTo>
                  <a:pt x="1084" y="298"/>
                  <a:pt x="1084" y="298"/>
                  <a:pt x="1084" y="298"/>
                </a:cubicBezTo>
                <a:cubicBezTo>
                  <a:pt x="1068" y="290"/>
                  <a:pt x="1041" y="285"/>
                  <a:pt x="1016" y="285"/>
                </a:cubicBezTo>
                <a:cubicBezTo>
                  <a:pt x="944" y="285"/>
                  <a:pt x="895" y="331"/>
                  <a:pt x="895" y="392"/>
                </a:cubicBezTo>
                <a:cubicBezTo>
                  <a:pt x="895" y="451"/>
                  <a:pt x="938" y="493"/>
                  <a:pt x="1007" y="493"/>
                </a:cubicBezTo>
                <a:cubicBezTo>
                  <a:pt x="1041" y="493"/>
                  <a:pt x="1069" y="482"/>
                  <a:pt x="1089" y="464"/>
                </a:cubicBezTo>
                <a:cubicBezTo>
                  <a:pt x="1080" y="453"/>
                  <a:pt x="1080" y="453"/>
                  <a:pt x="1080" y="453"/>
                </a:cubicBezTo>
                <a:cubicBezTo>
                  <a:pt x="1062" y="466"/>
                  <a:pt x="1040" y="473"/>
                  <a:pt x="1018" y="473"/>
                </a:cubicBezTo>
                <a:cubicBezTo>
                  <a:pt x="969" y="473"/>
                  <a:pt x="932" y="440"/>
                  <a:pt x="932" y="383"/>
                </a:cubicBezTo>
                <a:cubicBezTo>
                  <a:pt x="932" y="331"/>
                  <a:pt x="962" y="302"/>
                  <a:pt x="1009" y="302"/>
                </a:cubicBezTo>
                <a:cubicBezTo>
                  <a:pt x="1047" y="302"/>
                  <a:pt x="1062" y="313"/>
                  <a:pt x="1062" y="341"/>
                </a:cubicBezTo>
                <a:lnTo>
                  <a:pt x="1062" y="347"/>
                </a:lnTo>
                <a:close/>
                <a:moveTo>
                  <a:pt x="783" y="303"/>
                </a:moveTo>
                <a:cubicBezTo>
                  <a:pt x="808" y="304"/>
                  <a:pt x="810" y="306"/>
                  <a:pt x="810" y="320"/>
                </a:cubicBezTo>
                <a:cubicBezTo>
                  <a:pt x="810" y="458"/>
                  <a:pt x="810" y="458"/>
                  <a:pt x="810" y="458"/>
                </a:cubicBezTo>
                <a:cubicBezTo>
                  <a:pt x="810" y="471"/>
                  <a:pt x="808" y="473"/>
                  <a:pt x="783" y="474"/>
                </a:cubicBezTo>
                <a:cubicBezTo>
                  <a:pt x="783" y="489"/>
                  <a:pt x="783" y="489"/>
                  <a:pt x="783" y="489"/>
                </a:cubicBezTo>
                <a:cubicBezTo>
                  <a:pt x="872" y="489"/>
                  <a:pt x="872" y="489"/>
                  <a:pt x="872" y="489"/>
                </a:cubicBezTo>
                <a:cubicBezTo>
                  <a:pt x="872" y="474"/>
                  <a:pt x="872" y="474"/>
                  <a:pt x="872" y="474"/>
                </a:cubicBezTo>
                <a:cubicBezTo>
                  <a:pt x="847" y="473"/>
                  <a:pt x="845" y="471"/>
                  <a:pt x="845" y="458"/>
                </a:cubicBezTo>
                <a:cubicBezTo>
                  <a:pt x="845" y="320"/>
                  <a:pt x="845" y="320"/>
                  <a:pt x="845" y="320"/>
                </a:cubicBezTo>
                <a:cubicBezTo>
                  <a:pt x="845" y="306"/>
                  <a:pt x="847" y="304"/>
                  <a:pt x="872" y="303"/>
                </a:cubicBezTo>
                <a:cubicBezTo>
                  <a:pt x="872" y="289"/>
                  <a:pt x="872" y="289"/>
                  <a:pt x="872" y="289"/>
                </a:cubicBezTo>
                <a:cubicBezTo>
                  <a:pt x="783" y="289"/>
                  <a:pt x="783" y="289"/>
                  <a:pt x="783" y="289"/>
                </a:cubicBezTo>
                <a:lnTo>
                  <a:pt x="783" y="303"/>
                </a:lnTo>
                <a:close/>
                <a:moveTo>
                  <a:pt x="731" y="335"/>
                </a:moveTo>
                <a:cubicBezTo>
                  <a:pt x="731" y="308"/>
                  <a:pt x="736" y="303"/>
                  <a:pt x="758" y="303"/>
                </a:cubicBezTo>
                <a:cubicBezTo>
                  <a:pt x="758" y="289"/>
                  <a:pt x="758" y="289"/>
                  <a:pt x="758" y="289"/>
                </a:cubicBezTo>
                <a:cubicBezTo>
                  <a:pt x="686" y="289"/>
                  <a:pt x="686" y="289"/>
                  <a:pt x="686" y="289"/>
                </a:cubicBezTo>
                <a:cubicBezTo>
                  <a:pt x="686" y="303"/>
                  <a:pt x="686" y="303"/>
                  <a:pt x="686" y="303"/>
                </a:cubicBezTo>
                <a:cubicBezTo>
                  <a:pt x="708" y="303"/>
                  <a:pt x="713" y="308"/>
                  <a:pt x="713" y="335"/>
                </a:cubicBezTo>
                <a:cubicBezTo>
                  <a:pt x="713" y="436"/>
                  <a:pt x="713" y="436"/>
                  <a:pt x="713" y="436"/>
                </a:cubicBezTo>
                <a:cubicBezTo>
                  <a:pt x="584" y="289"/>
                  <a:pt x="584" y="289"/>
                  <a:pt x="584" y="289"/>
                </a:cubicBezTo>
                <a:cubicBezTo>
                  <a:pt x="526" y="289"/>
                  <a:pt x="526" y="289"/>
                  <a:pt x="526" y="289"/>
                </a:cubicBezTo>
                <a:cubicBezTo>
                  <a:pt x="528" y="302"/>
                  <a:pt x="528" y="302"/>
                  <a:pt x="528" y="302"/>
                </a:cubicBezTo>
                <a:cubicBezTo>
                  <a:pt x="552" y="306"/>
                  <a:pt x="555" y="308"/>
                  <a:pt x="555" y="329"/>
                </a:cubicBezTo>
                <a:cubicBezTo>
                  <a:pt x="555" y="443"/>
                  <a:pt x="555" y="443"/>
                  <a:pt x="555" y="443"/>
                </a:cubicBezTo>
                <a:cubicBezTo>
                  <a:pt x="555" y="469"/>
                  <a:pt x="550" y="474"/>
                  <a:pt x="528" y="474"/>
                </a:cubicBezTo>
                <a:cubicBezTo>
                  <a:pt x="528" y="489"/>
                  <a:pt x="528" y="489"/>
                  <a:pt x="528" y="489"/>
                </a:cubicBezTo>
                <a:cubicBezTo>
                  <a:pt x="600" y="489"/>
                  <a:pt x="600" y="489"/>
                  <a:pt x="600" y="489"/>
                </a:cubicBezTo>
                <a:cubicBezTo>
                  <a:pt x="600" y="474"/>
                  <a:pt x="600" y="474"/>
                  <a:pt x="600" y="474"/>
                </a:cubicBezTo>
                <a:cubicBezTo>
                  <a:pt x="577" y="474"/>
                  <a:pt x="573" y="469"/>
                  <a:pt x="573" y="443"/>
                </a:cubicBezTo>
                <a:cubicBezTo>
                  <a:pt x="573" y="329"/>
                  <a:pt x="573" y="329"/>
                  <a:pt x="573" y="329"/>
                </a:cubicBezTo>
                <a:cubicBezTo>
                  <a:pt x="716" y="491"/>
                  <a:pt x="716" y="491"/>
                  <a:pt x="716" y="491"/>
                </a:cubicBezTo>
                <a:cubicBezTo>
                  <a:pt x="731" y="491"/>
                  <a:pt x="731" y="491"/>
                  <a:pt x="731" y="491"/>
                </a:cubicBezTo>
                <a:lnTo>
                  <a:pt x="731" y="335"/>
                </a:lnTo>
                <a:close/>
                <a:moveTo>
                  <a:pt x="408" y="303"/>
                </a:moveTo>
                <a:cubicBezTo>
                  <a:pt x="433" y="304"/>
                  <a:pt x="436" y="306"/>
                  <a:pt x="436" y="320"/>
                </a:cubicBezTo>
                <a:cubicBezTo>
                  <a:pt x="436" y="458"/>
                  <a:pt x="436" y="458"/>
                  <a:pt x="436" y="458"/>
                </a:cubicBezTo>
                <a:cubicBezTo>
                  <a:pt x="436" y="471"/>
                  <a:pt x="433" y="473"/>
                  <a:pt x="408" y="474"/>
                </a:cubicBezTo>
                <a:cubicBezTo>
                  <a:pt x="408" y="489"/>
                  <a:pt x="408" y="489"/>
                  <a:pt x="408" y="489"/>
                </a:cubicBezTo>
                <a:cubicBezTo>
                  <a:pt x="498" y="489"/>
                  <a:pt x="498" y="489"/>
                  <a:pt x="498" y="489"/>
                </a:cubicBezTo>
                <a:cubicBezTo>
                  <a:pt x="498" y="474"/>
                  <a:pt x="498" y="474"/>
                  <a:pt x="498" y="474"/>
                </a:cubicBezTo>
                <a:cubicBezTo>
                  <a:pt x="473" y="473"/>
                  <a:pt x="471" y="471"/>
                  <a:pt x="471" y="458"/>
                </a:cubicBezTo>
                <a:cubicBezTo>
                  <a:pt x="471" y="320"/>
                  <a:pt x="471" y="320"/>
                  <a:pt x="471" y="320"/>
                </a:cubicBezTo>
                <a:cubicBezTo>
                  <a:pt x="471" y="306"/>
                  <a:pt x="473" y="304"/>
                  <a:pt x="498" y="303"/>
                </a:cubicBezTo>
                <a:cubicBezTo>
                  <a:pt x="498" y="289"/>
                  <a:pt x="498" y="289"/>
                  <a:pt x="498" y="289"/>
                </a:cubicBezTo>
                <a:cubicBezTo>
                  <a:pt x="408" y="289"/>
                  <a:pt x="408" y="289"/>
                  <a:pt x="408" y="289"/>
                </a:cubicBezTo>
                <a:lnTo>
                  <a:pt x="408" y="303"/>
                </a:lnTo>
                <a:close/>
                <a:moveTo>
                  <a:pt x="390" y="431"/>
                </a:moveTo>
                <a:cubicBezTo>
                  <a:pt x="379" y="431"/>
                  <a:pt x="379" y="431"/>
                  <a:pt x="379" y="431"/>
                </a:cubicBezTo>
                <a:cubicBezTo>
                  <a:pt x="374" y="440"/>
                  <a:pt x="374" y="440"/>
                  <a:pt x="374" y="440"/>
                </a:cubicBezTo>
                <a:cubicBezTo>
                  <a:pt x="362" y="466"/>
                  <a:pt x="352" y="472"/>
                  <a:pt x="329" y="472"/>
                </a:cubicBezTo>
                <a:cubicBezTo>
                  <a:pt x="292" y="472"/>
                  <a:pt x="292" y="472"/>
                  <a:pt x="292" y="472"/>
                </a:cubicBezTo>
                <a:cubicBezTo>
                  <a:pt x="279" y="472"/>
                  <a:pt x="278" y="467"/>
                  <a:pt x="278" y="449"/>
                </a:cubicBezTo>
                <a:cubicBezTo>
                  <a:pt x="278" y="320"/>
                  <a:pt x="278" y="320"/>
                  <a:pt x="278" y="320"/>
                </a:cubicBezTo>
                <a:cubicBezTo>
                  <a:pt x="278" y="306"/>
                  <a:pt x="280" y="303"/>
                  <a:pt x="309" y="303"/>
                </a:cubicBezTo>
                <a:cubicBezTo>
                  <a:pt x="309" y="289"/>
                  <a:pt x="309" y="289"/>
                  <a:pt x="309" y="289"/>
                </a:cubicBezTo>
                <a:cubicBezTo>
                  <a:pt x="217" y="289"/>
                  <a:pt x="217" y="289"/>
                  <a:pt x="217" y="289"/>
                </a:cubicBezTo>
                <a:cubicBezTo>
                  <a:pt x="217" y="303"/>
                  <a:pt x="217" y="303"/>
                  <a:pt x="217" y="303"/>
                </a:cubicBezTo>
                <a:cubicBezTo>
                  <a:pt x="241" y="304"/>
                  <a:pt x="243" y="306"/>
                  <a:pt x="243" y="320"/>
                </a:cubicBezTo>
                <a:cubicBezTo>
                  <a:pt x="243" y="446"/>
                  <a:pt x="243" y="446"/>
                  <a:pt x="243" y="446"/>
                </a:cubicBezTo>
                <a:cubicBezTo>
                  <a:pt x="243" y="469"/>
                  <a:pt x="241" y="471"/>
                  <a:pt x="219" y="475"/>
                </a:cubicBezTo>
                <a:cubicBezTo>
                  <a:pt x="219" y="489"/>
                  <a:pt x="219" y="489"/>
                  <a:pt x="219" y="489"/>
                </a:cubicBezTo>
                <a:cubicBezTo>
                  <a:pt x="379" y="489"/>
                  <a:pt x="379" y="489"/>
                  <a:pt x="379" y="489"/>
                </a:cubicBezTo>
                <a:lnTo>
                  <a:pt x="390" y="431"/>
                </a:lnTo>
                <a:close/>
                <a:moveTo>
                  <a:pt x="167" y="347"/>
                </a:moveTo>
                <a:cubicBezTo>
                  <a:pt x="179" y="347"/>
                  <a:pt x="179" y="347"/>
                  <a:pt x="179" y="347"/>
                </a:cubicBezTo>
                <a:cubicBezTo>
                  <a:pt x="188" y="298"/>
                  <a:pt x="188" y="298"/>
                  <a:pt x="188" y="298"/>
                </a:cubicBezTo>
                <a:cubicBezTo>
                  <a:pt x="172" y="290"/>
                  <a:pt x="146" y="285"/>
                  <a:pt x="120" y="285"/>
                </a:cubicBezTo>
                <a:cubicBezTo>
                  <a:pt x="49" y="285"/>
                  <a:pt x="0" y="331"/>
                  <a:pt x="0" y="392"/>
                </a:cubicBezTo>
                <a:cubicBezTo>
                  <a:pt x="0" y="451"/>
                  <a:pt x="43" y="493"/>
                  <a:pt x="112" y="493"/>
                </a:cubicBezTo>
                <a:cubicBezTo>
                  <a:pt x="146" y="493"/>
                  <a:pt x="174" y="482"/>
                  <a:pt x="193" y="464"/>
                </a:cubicBezTo>
                <a:cubicBezTo>
                  <a:pt x="185" y="453"/>
                  <a:pt x="185" y="453"/>
                  <a:pt x="185" y="453"/>
                </a:cubicBezTo>
                <a:cubicBezTo>
                  <a:pt x="167" y="466"/>
                  <a:pt x="145" y="473"/>
                  <a:pt x="123" y="473"/>
                </a:cubicBezTo>
                <a:cubicBezTo>
                  <a:pt x="74" y="473"/>
                  <a:pt x="37" y="440"/>
                  <a:pt x="37" y="383"/>
                </a:cubicBezTo>
                <a:cubicBezTo>
                  <a:pt x="37" y="331"/>
                  <a:pt x="66" y="302"/>
                  <a:pt x="114" y="302"/>
                </a:cubicBezTo>
                <a:cubicBezTo>
                  <a:pt x="152" y="302"/>
                  <a:pt x="167" y="313"/>
                  <a:pt x="167" y="341"/>
                </a:cubicBezTo>
                <a:lnTo>
                  <a:pt x="167" y="347"/>
                </a:lnTo>
                <a:close/>
                <a:moveTo>
                  <a:pt x="813" y="98"/>
                </a:moveTo>
                <a:cubicBezTo>
                  <a:pt x="813" y="45"/>
                  <a:pt x="840" y="16"/>
                  <a:pt x="884" y="16"/>
                </a:cubicBezTo>
                <a:cubicBezTo>
                  <a:pt x="930" y="16"/>
                  <a:pt x="960" y="50"/>
                  <a:pt x="960" y="109"/>
                </a:cubicBezTo>
                <a:cubicBezTo>
                  <a:pt x="960" y="162"/>
                  <a:pt x="933" y="190"/>
                  <a:pt x="889" y="190"/>
                </a:cubicBezTo>
                <a:cubicBezTo>
                  <a:pt x="843" y="190"/>
                  <a:pt x="813" y="156"/>
                  <a:pt x="813" y="98"/>
                </a:cubicBezTo>
                <a:moveTo>
                  <a:pt x="776" y="107"/>
                </a:moveTo>
                <a:cubicBezTo>
                  <a:pt x="776" y="167"/>
                  <a:pt x="816" y="207"/>
                  <a:pt x="883" y="207"/>
                </a:cubicBezTo>
                <a:cubicBezTo>
                  <a:pt x="951" y="207"/>
                  <a:pt x="997" y="163"/>
                  <a:pt x="997" y="100"/>
                </a:cubicBezTo>
                <a:cubicBezTo>
                  <a:pt x="997" y="40"/>
                  <a:pt x="957" y="0"/>
                  <a:pt x="890" y="0"/>
                </a:cubicBezTo>
                <a:cubicBezTo>
                  <a:pt x="822" y="0"/>
                  <a:pt x="776" y="44"/>
                  <a:pt x="776" y="107"/>
                </a:cubicBezTo>
                <a:moveTo>
                  <a:pt x="714" y="189"/>
                </a:moveTo>
                <a:cubicBezTo>
                  <a:pt x="689" y="188"/>
                  <a:pt x="687" y="186"/>
                  <a:pt x="687" y="172"/>
                </a:cubicBezTo>
                <a:cubicBezTo>
                  <a:pt x="687" y="115"/>
                  <a:pt x="687" y="115"/>
                  <a:pt x="687" y="115"/>
                </a:cubicBezTo>
                <a:cubicBezTo>
                  <a:pt x="743" y="36"/>
                  <a:pt x="743" y="36"/>
                  <a:pt x="743" y="36"/>
                </a:cubicBezTo>
                <a:cubicBezTo>
                  <a:pt x="753" y="22"/>
                  <a:pt x="756" y="18"/>
                  <a:pt x="771" y="18"/>
                </a:cubicBezTo>
                <a:cubicBezTo>
                  <a:pt x="771" y="4"/>
                  <a:pt x="771" y="4"/>
                  <a:pt x="771" y="4"/>
                </a:cubicBezTo>
                <a:cubicBezTo>
                  <a:pt x="702" y="4"/>
                  <a:pt x="702" y="4"/>
                  <a:pt x="702" y="4"/>
                </a:cubicBezTo>
                <a:cubicBezTo>
                  <a:pt x="702" y="17"/>
                  <a:pt x="702" y="17"/>
                  <a:pt x="702" y="17"/>
                </a:cubicBezTo>
                <a:cubicBezTo>
                  <a:pt x="720" y="18"/>
                  <a:pt x="724" y="21"/>
                  <a:pt x="724" y="27"/>
                </a:cubicBezTo>
                <a:cubicBezTo>
                  <a:pt x="724" y="31"/>
                  <a:pt x="722" y="36"/>
                  <a:pt x="718" y="42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40" y="40"/>
                  <a:pt x="640" y="40"/>
                  <a:pt x="640" y="40"/>
                </a:cubicBezTo>
                <a:cubicBezTo>
                  <a:pt x="636" y="34"/>
                  <a:pt x="634" y="31"/>
                  <a:pt x="634" y="27"/>
                </a:cubicBezTo>
                <a:cubicBezTo>
                  <a:pt x="634" y="21"/>
                  <a:pt x="639" y="18"/>
                  <a:pt x="657" y="17"/>
                </a:cubicBezTo>
                <a:cubicBezTo>
                  <a:pt x="657" y="4"/>
                  <a:pt x="657" y="4"/>
                  <a:pt x="657" y="4"/>
                </a:cubicBezTo>
                <a:cubicBezTo>
                  <a:pt x="568" y="4"/>
                  <a:pt x="568" y="4"/>
                  <a:pt x="568" y="4"/>
                </a:cubicBezTo>
                <a:cubicBezTo>
                  <a:pt x="568" y="18"/>
                  <a:pt x="568" y="18"/>
                  <a:pt x="568" y="18"/>
                </a:cubicBezTo>
                <a:cubicBezTo>
                  <a:pt x="581" y="18"/>
                  <a:pt x="585" y="22"/>
                  <a:pt x="595" y="36"/>
                </a:cubicBezTo>
                <a:cubicBezTo>
                  <a:pt x="652" y="117"/>
                  <a:pt x="652" y="117"/>
                  <a:pt x="652" y="117"/>
                </a:cubicBezTo>
                <a:cubicBezTo>
                  <a:pt x="652" y="172"/>
                  <a:pt x="652" y="172"/>
                  <a:pt x="652" y="172"/>
                </a:cubicBezTo>
                <a:cubicBezTo>
                  <a:pt x="652" y="186"/>
                  <a:pt x="650" y="188"/>
                  <a:pt x="625" y="189"/>
                </a:cubicBezTo>
                <a:cubicBezTo>
                  <a:pt x="625" y="203"/>
                  <a:pt x="625" y="203"/>
                  <a:pt x="625" y="203"/>
                </a:cubicBezTo>
                <a:cubicBezTo>
                  <a:pt x="714" y="203"/>
                  <a:pt x="714" y="203"/>
                  <a:pt x="714" y="203"/>
                </a:cubicBezTo>
                <a:lnTo>
                  <a:pt x="714" y="189"/>
                </a:lnTo>
                <a:close/>
                <a:moveTo>
                  <a:pt x="444" y="120"/>
                </a:moveTo>
                <a:cubicBezTo>
                  <a:pt x="476" y="47"/>
                  <a:pt x="476" y="47"/>
                  <a:pt x="476" y="47"/>
                </a:cubicBezTo>
                <a:cubicBezTo>
                  <a:pt x="508" y="120"/>
                  <a:pt x="508" y="120"/>
                  <a:pt x="508" y="120"/>
                </a:cubicBezTo>
                <a:lnTo>
                  <a:pt x="444" y="120"/>
                </a:lnTo>
                <a:close/>
                <a:moveTo>
                  <a:pt x="446" y="189"/>
                </a:moveTo>
                <a:cubicBezTo>
                  <a:pt x="427" y="189"/>
                  <a:pt x="421" y="185"/>
                  <a:pt x="421" y="176"/>
                </a:cubicBezTo>
                <a:cubicBezTo>
                  <a:pt x="421" y="173"/>
                  <a:pt x="423" y="168"/>
                  <a:pt x="425" y="164"/>
                </a:cubicBezTo>
                <a:cubicBezTo>
                  <a:pt x="437" y="136"/>
                  <a:pt x="437" y="136"/>
                  <a:pt x="437" y="136"/>
                </a:cubicBezTo>
                <a:cubicBezTo>
                  <a:pt x="515" y="136"/>
                  <a:pt x="515" y="136"/>
                  <a:pt x="515" y="136"/>
                </a:cubicBezTo>
                <a:cubicBezTo>
                  <a:pt x="528" y="167"/>
                  <a:pt x="528" y="167"/>
                  <a:pt x="528" y="167"/>
                </a:cubicBezTo>
                <a:cubicBezTo>
                  <a:pt x="530" y="171"/>
                  <a:pt x="531" y="175"/>
                  <a:pt x="531" y="178"/>
                </a:cubicBezTo>
                <a:cubicBezTo>
                  <a:pt x="531" y="186"/>
                  <a:pt x="526" y="189"/>
                  <a:pt x="509" y="189"/>
                </a:cubicBezTo>
                <a:cubicBezTo>
                  <a:pt x="509" y="203"/>
                  <a:pt x="509" y="203"/>
                  <a:pt x="509" y="203"/>
                </a:cubicBezTo>
                <a:cubicBezTo>
                  <a:pt x="591" y="203"/>
                  <a:pt x="591" y="203"/>
                  <a:pt x="591" y="203"/>
                </a:cubicBezTo>
                <a:cubicBezTo>
                  <a:pt x="591" y="189"/>
                  <a:pt x="591" y="189"/>
                  <a:pt x="591" y="189"/>
                </a:cubicBezTo>
                <a:cubicBezTo>
                  <a:pt x="576" y="188"/>
                  <a:pt x="574" y="185"/>
                  <a:pt x="567" y="169"/>
                </a:cubicBezTo>
                <a:cubicBezTo>
                  <a:pt x="492" y="1"/>
                  <a:pt x="492" y="1"/>
                  <a:pt x="492" y="1"/>
                </a:cubicBezTo>
                <a:cubicBezTo>
                  <a:pt x="478" y="1"/>
                  <a:pt x="478" y="1"/>
                  <a:pt x="478" y="1"/>
                </a:cubicBezTo>
                <a:cubicBezTo>
                  <a:pt x="403" y="169"/>
                  <a:pt x="403" y="169"/>
                  <a:pt x="403" y="169"/>
                </a:cubicBezTo>
                <a:cubicBezTo>
                  <a:pt x="397" y="185"/>
                  <a:pt x="394" y="188"/>
                  <a:pt x="379" y="189"/>
                </a:cubicBezTo>
                <a:cubicBezTo>
                  <a:pt x="379" y="203"/>
                  <a:pt x="379" y="203"/>
                  <a:pt x="379" y="203"/>
                </a:cubicBezTo>
                <a:cubicBezTo>
                  <a:pt x="446" y="203"/>
                  <a:pt x="446" y="203"/>
                  <a:pt x="446" y="203"/>
                </a:cubicBezTo>
                <a:lnTo>
                  <a:pt x="446" y="189"/>
                </a:lnTo>
                <a:close/>
                <a:moveTo>
                  <a:pt x="164" y="189"/>
                </a:moveTo>
                <a:cubicBezTo>
                  <a:pt x="142" y="189"/>
                  <a:pt x="137" y="184"/>
                  <a:pt x="137" y="157"/>
                </a:cubicBezTo>
                <a:cubicBezTo>
                  <a:pt x="137" y="42"/>
                  <a:pt x="137" y="42"/>
                  <a:pt x="137" y="42"/>
                </a:cubicBezTo>
                <a:cubicBezTo>
                  <a:pt x="216" y="197"/>
                  <a:pt x="216" y="197"/>
                  <a:pt x="216" y="197"/>
                </a:cubicBezTo>
                <a:cubicBezTo>
                  <a:pt x="223" y="197"/>
                  <a:pt x="223" y="197"/>
                  <a:pt x="223" y="197"/>
                </a:cubicBezTo>
                <a:cubicBezTo>
                  <a:pt x="301" y="42"/>
                  <a:pt x="301" y="42"/>
                  <a:pt x="301" y="42"/>
                </a:cubicBezTo>
                <a:cubicBezTo>
                  <a:pt x="301" y="172"/>
                  <a:pt x="301" y="172"/>
                  <a:pt x="301" y="172"/>
                </a:cubicBezTo>
                <a:cubicBezTo>
                  <a:pt x="301" y="186"/>
                  <a:pt x="299" y="188"/>
                  <a:pt x="276" y="189"/>
                </a:cubicBezTo>
                <a:cubicBezTo>
                  <a:pt x="276" y="203"/>
                  <a:pt x="276" y="203"/>
                  <a:pt x="276" y="203"/>
                </a:cubicBezTo>
                <a:cubicBezTo>
                  <a:pt x="362" y="203"/>
                  <a:pt x="362" y="203"/>
                  <a:pt x="362" y="203"/>
                </a:cubicBezTo>
                <a:cubicBezTo>
                  <a:pt x="362" y="189"/>
                  <a:pt x="362" y="189"/>
                  <a:pt x="362" y="189"/>
                </a:cubicBezTo>
                <a:cubicBezTo>
                  <a:pt x="338" y="188"/>
                  <a:pt x="336" y="186"/>
                  <a:pt x="336" y="172"/>
                </a:cubicBezTo>
                <a:cubicBezTo>
                  <a:pt x="336" y="34"/>
                  <a:pt x="336" y="34"/>
                  <a:pt x="336" y="34"/>
                </a:cubicBezTo>
                <a:cubicBezTo>
                  <a:pt x="336" y="21"/>
                  <a:pt x="338" y="19"/>
                  <a:pt x="362" y="18"/>
                </a:cubicBezTo>
                <a:cubicBezTo>
                  <a:pt x="362" y="4"/>
                  <a:pt x="362" y="4"/>
                  <a:pt x="362" y="4"/>
                </a:cubicBezTo>
                <a:cubicBezTo>
                  <a:pt x="302" y="4"/>
                  <a:pt x="302" y="4"/>
                  <a:pt x="302" y="4"/>
                </a:cubicBezTo>
                <a:cubicBezTo>
                  <a:pt x="229" y="148"/>
                  <a:pt x="229" y="148"/>
                  <a:pt x="229" y="148"/>
                </a:cubicBezTo>
                <a:cubicBezTo>
                  <a:pt x="156" y="4"/>
                  <a:pt x="156" y="4"/>
                  <a:pt x="156" y="4"/>
                </a:cubicBezTo>
                <a:cubicBezTo>
                  <a:pt x="92" y="4"/>
                  <a:pt x="92" y="4"/>
                  <a:pt x="92" y="4"/>
                </a:cubicBezTo>
                <a:cubicBezTo>
                  <a:pt x="92" y="17"/>
                  <a:pt x="92" y="17"/>
                  <a:pt x="92" y="17"/>
                </a:cubicBezTo>
                <a:cubicBezTo>
                  <a:pt x="115" y="20"/>
                  <a:pt x="119" y="22"/>
                  <a:pt x="119" y="47"/>
                </a:cubicBezTo>
                <a:cubicBezTo>
                  <a:pt x="119" y="157"/>
                  <a:pt x="119" y="157"/>
                  <a:pt x="119" y="157"/>
                </a:cubicBezTo>
                <a:cubicBezTo>
                  <a:pt x="119" y="184"/>
                  <a:pt x="114" y="189"/>
                  <a:pt x="92" y="189"/>
                </a:cubicBezTo>
                <a:cubicBezTo>
                  <a:pt x="92" y="203"/>
                  <a:pt x="92" y="203"/>
                  <a:pt x="92" y="203"/>
                </a:cubicBezTo>
                <a:cubicBezTo>
                  <a:pt x="164" y="203"/>
                  <a:pt x="164" y="203"/>
                  <a:pt x="164" y="203"/>
                </a:cubicBezTo>
                <a:lnTo>
                  <a:pt x="164" y="189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308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Large icon divider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973772" y="1597024"/>
            <a:ext cx="10241280" cy="1831975"/>
          </a:xfrm>
          <a:solidFill>
            <a:srgbClr val="E6E6E6"/>
          </a:solidFill>
        </p:spPr>
        <p:txBody>
          <a:bodyPr lIns="228600" tIns="182880" rIns="228600" bIns="182880" anchor="ctr" anchorCtr="0"/>
          <a:lstStyle>
            <a:lvl1pPr marL="0" indent="0">
              <a:lnSpc>
                <a:spcPct val="114000"/>
              </a:lnSpc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772" y="536575"/>
            <a:ext cx="10241280" cy="587375"/>
          </a:xfrm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16" name="Text Placeholder 20"/>
          <p:cNvSpPr>
            <a:spLocks noGrp="1"/>
          </p:cNvSpPr>
          <p:nvPr>
            <p:ph type="body" sz="quarter" idx="16" hasCustomPrompt="1"/>
          </p:nvPr>
        </p:nvSpPr>
        <p:spPr>
          <a:xfrm>
            <a:off x="2701892" y="4843463"/>
            <a:ext cx="1828800" cy="254000"/>
          </a:xfrm>
        </p:spPr>
        <p:txBody>
          <a:bodyPr lIns="0" tIns="0" bIns="0" anchor="t" anchorCtr="0"/>
          <a:lstStyle>
            <a:lvl1pPr marL="0" indent="0" algn="ctr">
              <a:buFont typeface="Arial" panose="020B0604020202020204" pitchFamily="34" charset="0"/>
              <a:buNone/>
              <a:defRPr sz="18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20"/>
          <p:cNvSpPr>
            <a:spLocks noGrp="1"/>
          </p:cNvSpPr>
          <p:nvPr>
            <p:ph type="body" sz="quarter" idx="18" hasCustomPrompt="1"/>
          </p:nvPr>
        </p:nvSpPr>
        <p:spPr>
          <a:xfrm>
            <a:off x="5180013" y="4843463"/>
            <a:ext cx="1828800" cy="254000"/>
          </a:xfrm>
        </p:spPr>
        <p:txBody>
          <a:bodyPr lIns="0" tIns="0" bIns="0" anchor="t" anchorCtr="0"/>
          <a:lstStyle>
            <a:lvl1pPr marL="0" indent="0" algn="ctr">
              <a:buFont typeface="Arial" panose="020B0604020202020204" pitchFamily="34" charset="0"/>
              <a:buNone/>
              <a:defRPr sz="18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0" name="Text Placehold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7658133" y="4843463"/>
            <a:ext cx="1828800" cy="254000"/>
          </a:xfrm>
        </p:spPr>
        <p:txBody>
          <a:bodyPr lIns="0" tIns="0" bIns="0" anchor="t" anchorCtr="0"/>
          <a:lstStyle>
            <a:lvl1pPr marL="0" indent="0" algn="ctr">
              <a:buFont typeface="Arial" panose="020B0604020202020204" pitchFamily="34" charset="0"/>
              <a:buNone/>
              <a:defRPr sz="18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3137" y="6135688"/>
            <a:ext cx="10242552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701892" y="5104737"/>
            <a:ext cx="1828800" cy="1038887"/>
          </a:xfrm>
        </p:spPr>
        <p:txBody>
          <a:bodyPr tIns="45720" bIns="0" anchor="t" anchorCtr="0"/>
          <a:lstStyle>
            <a:lvl1pPr marL="0" indent="0" algn="ctr">
              <a:lnSpc>
                <a:spcPct val="100000"/>
              </a:lnSpc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24"/>
          </p:nvPr>
        </p:nvSpPr>
        <p:spPr>
          <a:xfrm>
            <a:off x="7658133" y="5104737"/>
            <a:ext cx="1828800" cy="1038887"/>
          </a:xfrm>
        </p:spPr>
        <p:txBody>
          <a:bodyPr tIns="45720" bIns="0" anchor="t" anchorCtr="0"/>
          <a:lstStyle>
            <a:lvl1pPr marL="0" indent="0" algn="ctr">
              <a:lnSpc>
                <a:spcPct val="100000"/>
              </a:lnSpc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5180013" y="5104737"/>
            <a:ext cx="1828800" cy="1038887"/>
          </a:xfrm>
        </p:spPr>
        <p:txBody>
          <a:bodyPr tIns="45720" bIns="0" anchor="t" anchorCtr="0"/>
          <a:lstStyle>
            <a:lvl1pPr marL="0" indent="0" algn="ctr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1203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half image w_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16" name="Text Placeholder 20"/>
          <p:cNvSpPr>
            <a:spLocks noGrp="1"/>
          </p:cNvSpPr>
          <p:nvPr>
            <p:ph type="body" sz="quarter" idx="16" hasCustomPrompt="1"/>
          </p:nvPr>
        </p:nvSpPr>
        <p:spPr>
          <a:xfrm>
            <a:off x="1153319" y="4575175"/>
            <a:ext cx="2743200" cy="254000"/>
          </a:xfrm>
        </p:spPr>
        <p:txBody>
          <a:bodyPr lIns="0" tIns="0" bIns="0" anchor="t" anchorCtr="0"/>
          <a:lstStyle>
            <a:lvl1pPr marL="0" indent="0" algn="ctr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20"/>
          <p:cNvSpPr>
            <a:spLocks noGrp="1"/>
          </p:cNvSpPr>
          <p:nvPr>
            <p:ph type="body" sz="quarter" idx="18" hasCustomPrompt="1"/>
          </p:nvPr>
        </p:nvSpPr>
        <p:spPr>
          <a:xfrm>
            <a:off x="4722812" y="4575175"/>
            <a:ext cx="2743200" cy="254000"/>
          </a:xfrm>
        </p:spPr>
        <p:txBody>
          <a:bodyPr lIns="0" tIns="0" bIns="0" anchor="t" anchorCtr="0"/>
          <a:lstStyle>
            <a:lvl1pPr marL="0" indent="0" algn="ctr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0" name="Text Placehold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8322469" y="4575175"/>
            <a:ext cx="2743200" cy="254000"/>
          </a:xfrm>
        </p:spPr>
        <p:txBody>
          <a:bodyPr lIns="0" tIns="0" bIns="0" anchor="t" anchorCtr="0"/>
          <a:lstStyle>
            <a:lvl1pPr marL="0" indent="0" algn="ctr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3136" y="6135688"/>
            <a:ext cx="10687051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12188825" cy="361188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1153319" y="4835588"/>
            <a:ext cx="2743200" cy="1106424"/>
          </a:xfrm>
        </p:spPr>
        <p:txBody>
          <a:bodyPr tIns="45720" bIns="0" anchor="t" anchorCtr="0"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24"/>
          </p:nvPr>
        </p:nvSpPr>
        <p:spPr>
          <a:xfrm>
            <a:off x="4722812" y="4835588"/>
            <a:ext cx="2743200" cy="1106424"/>
          </a:xfrm>
        </p:spPr>
        <p:txBody>
          <a:bodyPr tIns="45720" bIns="0" anchor="t" anchorCtr="0"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8322469" y="4835588"/>
            <a:ext cx="2743200" cy="1106424"/>
          </a:xfrm>
        </p:spPr>
        <p:txBody>
          <a:bodyPr tIns="45720" bIns="0" anchor="t" anchorCtr="0"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7675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y left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" y="0"/>
            <a:ext cx="3657600" cy="68580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541338" y="536575"/>
            <a:ext cx="5205412" cy="58007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42500" y="1077914"/>
            <a:ext cx="3603090" cy="58737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465F197-B1B8-4584-8B75-5D45B647D250}" type="datetimeFigureOut">
              <a:rPr lang="en-US" smtClean="0"/>
              <a:pPr/>
              <a:t>5/29/2025</a:t>
            </a:fld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6" hasCustomPrompt="1"/>
          </p:nvPr>
        </p:nvSpPr>
        <p:spPr>
          <a:xfrm>
            <a:off x="8262939" y="959486"/>
            <a:ext cx="2952779" cy="25400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STYLES</a:t>
            </a:r>
          </a:p>
        </p:txBody>
      </p:sp>
      <p:sp>
        <p:nvSpPr>
          <p:cNvPr id="25" name="Text Placeholder 20"/>
          <p:cNvSpPr>
            <a:spLocks noGrp="1"/>
          </p:cNvSpPr>
          <p:nvPr>
            <p:ph type="body" sz="quarter" idx="18" hasCustomPrompt="1"/>
          </p:nvPr>
        </p:nvSpPr>
        <p:spPr>
          <a:xfrm>
            <a:off x="8262939" y="4737100"/>
            <a:ext cx="2952779" cy="25400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STYLES</a:t>
            </a:r>
          </a:p>
        </p:txBody>
      </p:sp>
      <p:sp>
        <p:nvSpPr>
          <p:cNvPr id="29" name="Text Placehold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8262939" y="2841625"/>
            <a:ext cx="2952779" cy="25400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STYLES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24"/>
          </p:nvPr>
        </p:nvSpPr>
        <p:spPr>
          <a:xfrm>
            <a:off x="8260907" y="1205230"/>
            <a:ext cx="2954781" cy="914400"/>
          </a:xfrm>
        </p:spPr>
        <p:txBody>
          <a:bodyPr tIns="45720" bIns="0" anchor="t" anchorCtr="0"/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8260907" y="3095625"/>
            <a:ext cx="2954781" cy="914400"/>
          </a:xfrm>
        </p:spPr>
        <p:txBody>
          <a:bodyPr tIns="45720" bIns="0" anchor="t" anchorCtr="0"/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26"/>
          </p:nvPr>
        </p:nvSpPr>
        <p:spPr>
          <a:xfrm>
            <a:off x="8260907" y="4991100"/>
            <a:ext cx="2954781" cy="914400"/>
          </a:xfrm>
        </p:spPr>
        <p:txBody>
          <a:bodyPr tIns="45720" bIns="0" anchor="t" anchorCtr="0"/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6"/>
          <p:cNvSpPr>
            <a:spLocks noGrp="1"/>
          </p:cNvSpPr>
          <p:nvPr>
            <p:ph type="body" sz="quarter" idx="22"/>
          </p:nvPr>
        </p:nvSpPr>
        <p:spPr>
          <a:xfrm>
            <a:off x="1351563" y="4922140"/>
            <a:ext cx="3584962" cy="859536"/>
          </a:xfrm>
        </p:spPr>
        <p:txBody>
          <a:bodyPr anchor="t" anchorCtr="0"/>
          <a:lstStyle>
            <a:lvl1pPr marL="0" indent="0">
              <a:lnSpc>
                <a:spcPct val="114000"/>
              </a:lnSpc>
              <a:buNone/>
              <a:defRPr sz="1600" b="1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7"/>
          </p:nvPr>
        </p:nvSpPr>
        <p:spPr>
          <a:xfrm>
            <a:off x="1342500" y="2282825"/>
            <a:ext cx="3602736" cy="2286000"/>
          </a:xfrm>
        </p:spPr>
        <p:txBody>
          <a:bodyPr/>
          <a:lstStyle>
            <a:lvl1pPr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1pPr>
            <a:lvl2pPr marL="5143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2pPr>
            <a:lvl3pPr marL="8572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3pPr>
            <a:lvl4pPr marL="13144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4pPr>
            <a:lvl5pPr marL="16573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40487" y="6135688"/>
            <a:ext cx="5219701" cy="36576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2524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bar with 3 icon brack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1338" y="1597024"/>
            <a:ext cx="2286000" cy="1831975"/>
          </a:xfrm>
        </p:spPr>
        <p:txBody>
          <a:bodyPr anchor="t" anchorCtr="0"/>
          <a:lstStyle>
            <a:lvl1pPr algn="l">
              <a:defRPr sz="3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 rot="16200000">
            <a:off x="-847724" y="2444749"/>
            <a:ext cx="182880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 Placeholder 20"/>
          <p:cNvSpPr>
            <a:spLocks noGrp="1"/>
          </p:cNvSpPr>
          <p:nvPr>
            <p:ph type="body" sz="quarter" idx="16" hasCustomPrompt="1"/>
          </p:nvPr>
        </p:nvSpPr>
        <p:spPr>
          <a:xfrm>
            <a:off x="8682038" y="1142366"/>
            <a:ext cx="2971800" cy="25400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STYLES</a:t>
            </a:r>
          </a:p>
        </p:txBody>
      </p:sp>
      <p:sp>
        <p:nvSpPr>
          <p:cNvPr id="16" name="Text Placehold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8682038" y="4919980"/>
            <a:ext cx="2971800" cy="25400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STYLES</a:t>
            </a:r>
          </a:p>
        </p:txBody>
      </p:sp>
      <p:sp>
        <p:nvSpPr>
          <p:cNvPr id="18" name="Text Placeholder 20"/>
          <p:cNvSpPr>
            <a:spLocks noGrp="1"/>
          </p:cNvSpPr>
          <p:nvPr>
            <p:ph type="body" sz="quarter" idx="22" hasCustomPrompt="1"/>
          </p:nvPr>
        </p:nvSpPr>
        <p:spPr>
          <a:xfrm>
            <a:off x="8682038" y="3024505"/>
            <a:ext cx="2971800" cy="25400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26"/>
          </p:nvPr>
        </p:nvSpPr>
        <p:spPr>
          <a:xfrm>
            <a:off x="8680006" y="1388110"/>
            <a:ext cx="2971800" cy="914400"/>
          </a:xfrm>
        </p:spPr>
        <p:txBody>
          <a:bodyPr tIns="45720" bIns="0" anchor="t" anchorCtr="0"/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8680006" y="3278505"/>
            <a:ext cx="2971800" cy="914400"/>
          </a:xfrm>
        </p:spPr>
        <p:txBody>
          <a:bodyPr tIns="45720" bIns="0" anchor="t" anchorCtr="0"/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8680006" y="5173980"/>
            <a:ext cx="2971800" cy="914400"/>
          </a:xfrm>
        </p:spPr>
        <p:txBody>
          <a:bodyPr tIns="45720" bIns="0" anchor="t" anchorCtr="0"/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3404680" y="1594231"/>
            <a:ext cx="3035808" cy="2980944"/>
          </a:xfrm>
        </p:spPr>
        <p:txBody>
          <a:bodyPr tIns="45720" bIns="0" anchor="t" anchorCtr="0"/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29"/>
          </p:nvPr>
        </p:nvSpPr>
        <p:spPr>
          <a:xfrm>
            <a:off x="3404680" y="4947031"/>
            <a:ext cx="3035808" cy="1380744"/>
          </a:xfrm>
        </p:spPr>
        <p:txBody>
          <a:bodyPr tIns="91440" anchor="t" anchorCtr="0"/>
          <a:lstStyle>
            <a:lvl1pPr marL="0" indent="0">
              <a:lnSpc>
                <a:spcPct val="100000"/>
              </a:lnSpc>
              <a:buNone/>
              <a:defRPr sz="1600" b="1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57872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bar with 4 icon brack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 rot="16200000">
            <a:off x="-847724" y="2444749"/>
            <a:ext cx="182880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 Placeholder 20"/>
          <p:cNvSpPr>
            <a:spLocks noGrp="1"/>
          </p:cNvSpPr>
          <p:nvPr>
            <p:ph type="body" sz="quarter" idx="16" hasCustomPrompt="1"/>
          </p:nvPr>
        </p:nvSpPr>
        <p:spPr>
          <a:xfrm>
            <a:off x="8682038" y="924777"/>
            <a:ext cx="2971800" cy="25400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STYLES</a:t>
            </a:r>
          </a:p>
        </p:txBody>
      </p:sp>
      <p:sp>
        <p:nvSpPr>
          <p:cNvPr id="16" name="Text Placehold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8682038" y="5083391"/>
            <a:ext cx="2971800" cy="25400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STYLES</a:t>
            </a:r>
          </a:p>
        </p:txBody>
      </p:sp>
      <p:sp>
        <p:nvSpPr>
          <p:cNvPr id="18" name="Text Placeholder 20"/>
          <p:cNvSpPr>
            <a:spLocks noGrp="1"/>
          </p:cNvSpPr>
          <p:nvPr>
            <p:ph type="body" sz="quarter" idx="22" hasCustomPrompt="1"/>
          </p:nvPr>
        </p:nvSpPr>
        <p:spPr>
          <a:xfrm>
            <a:off x="8682038" y="2311616"/>
            <a:ext cx="2971800" cy="25400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STYLES</a:t>
            </a:r>
          </a:p>
        </p:txBody>
      </p:sp>
      <p:sp>
        <p:nvSpPr>
          <p:cNvPr id="32" name="Text Placeholder 20"/>
          <p:cNvSpPr>
            <a:spLocks noGrp="1"/>
          </p:cNvSpPr>
          <p:nvPr>
            <p:ph type="body" sz="quarter" idx="24" hasCustomPrompt="1"/>
          </p:nvPr>
        </p:nvSpPr>
        <p:spPr>
          <a:xfrm>
            <a:off x="8682038" y="3697821"/>
            <a:ext cx="2971800" cy="25400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26"/>
          </p:nvPr>
        </p:nvSpPr>
        <p:spPr>
          <a:xfrm>
            <a:off x="3404680" y="1594231"/>
            <a:ext cx="3035808" cy="2980944"/>
          </a:xfrm>
        </p:spPr>
        <p:txBody>
          <a:bodyPr tIns="45720" bIns="0" anchor="t" anchorCtr="0"/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29"/>
          </p:nvPr>
        </p:nvSpPr>
        <p:spPr>
          <a:xfrm>
            <a:off x="3404680" y="4947031"/>
            <a:ext cx="3035808" cy="1380744"/>
          </a:xfrm>
        </p:spPr>
        <p:txBody>
          <a:bodyPr tIns="91440" anchor="t" anchorCtr="0"/>
          <a:lstStyle>
            <a:lvl1pPr marL="0" indent="0">
              <a:lnSpc>
                <a:spcPct val="100000"/>
              </a:lnSpc>
              <a:buNone/>
              <a:defRPr sz="1600" b="1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8680006" y="1170521"/>
            <a:ext cx="2971800" cy="777240"/>
          </a:xfrm>
        </p:spPr>
        <p:txBody>
          <a:bodyPr tIns="45720" bIns="0" anchor="t" anchorCtr="0"/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8680006" y="2567521"/>
            <a:ext cx="2971800" cy="777240"/>
          </a:xfrm>
        </p:spPr>
        <p:txBody>
          <a:bodyPr tIns="45720" bIns="0" anchor="t" anchorCtr="0"/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4"/>
          <p:cNvSpPr>
            <a:spLocks noGrp="1"/>
          </p:cNvSpPr>
          <p:nvPr>
            <p:ph type="body" sz="quarter" idx="33"/>
          </p:nvPr>
        </p:nvSpPr>
        <p:spPr>
          <a:xfrm>
            <a:off x="8680006" y="5339296"/>
            <a:ext cx="2971800" cy="777240"/>
          </a:xfrm>
        </p:spPr>
        <p:txBody>
          <a:bodyPr tIns="45720" bIns="0" anchor="t" anchorCtr="0"/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34"/>
          </p:nvPr>
        </p:nvSpPr>
        <p:spPr>
          <a:xfrm>
            <a:off x="8680006" y="3951821"/>
            <a:ext cx="2971800" cy="777240"/>
          </a:xfrm>
        </p:spPr>
        <p:txBody>
          <a:bodyPr tIns="45720" bIns="0" anchor="t" anchorCtr="0"/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itle 1"/>
          <p:cNvSpPr>
            <a:spLocks noGrp="1"/>
          </p:cNvSpPr>
          <p:nvPr>
            <p:ph type="title" hasCustomPrompt="1"/>
          </p:nvPr>
        </p:nvSpPr>
        <p:spPr>
          <a:xfrm>
            <a:off x="541338" y="1597024"/>
            <a:ext cx="2286000" cy="1831975"/>
          </a:xfrm>
        </p:spPr>
        <p:txBody>
          <a:bodyPr anchor="t" anchorCtr="0"/>
          <a:lstStyle>
            <a:lvl1pPr algn="l">
              <a:defRPr sz="3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</p:spTree>
    <p:extLst>
      <p:ext uri="{BB962C8B-B14F-4D97-AF65-F5344CB8AC3E}">
        <p14:creationId xmlns:p14="http://schemas.microsoft.com/office/powerpoint/2010/main" val="2581075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mall icon divider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Placeholder 5"/>
          <p:cNvSpPr>
            <a:spLocks noGrp="1"/>
          </p:cNvSpPr>
          <p:nvPr>
            <p:ph type="body" sz="quarter" idx="28"/>
          </p:nvPr>
        </p:nvSpPr>
        <p:spPr>
          <a:xfrm>
            <a:off x="973137" y="1597024"/>
            <a:ext cx="10242550" cy="1831976"/>
          </a:xfrm>
          <a:solidFill>
            <a:srgbClr val="E6E6E6"/>
          </a:solidFill>
        </p:spPr>
        <p:txBody>
          <a:bodyPr lIns="228600" tIns="182880" rIns="228600" bIns="182880" anchor="ctr" anchorCtr="0"/>
          <a:lstStyle>
            <a:lvl1pPr marL="0" indent="0">
              <a:lnSpc>
                <a:spcPct val="114000"/>
              </a:lnSpc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772" y="536575"/>
            <a:ext cx="10241280" cy="587375"/>
          </a:xfrm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16" name="Text Placeholder 20"/>
          <p:cNvSpPr>
            <a:spLocks noGrp="1"/>
          </p:cNvSpPr>
          <p:nvPr>
            <p:ph type="body" sz="quarter" idx="16" hasCustomPrompt="1"/>
          </p:nvPr>
        </p:nvSpPr>
        <p:spPr>
          <a:xfrm>
            <a:off x="1185829" y="4985550"/>
            <a:ext cx="2098676" cy="254000"/>
          </a:xfrm>
        </p:spPr>
        <p:txBody>
          <a:bodyPr lIns="0" tIns="0" bIns="0" anchor="b" anchorCtr="0"/>
          <a:lstStyle>
            <a:lvl1pPr marL="0" indent="0" algn="ctr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3137" y="6135688"/>
            <a:ext cx="10242552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3" name="Text Placeholder 20"/>
          <p:cNvSpPr>
            <a:spLocks noGrp="1"/>
          </p:cNvSpPr>
          <p:nvPr>
            <p:ph type="body" sz="quarter" idx="18" hasCustomPrompt="1"/>
          </p:nvPr>
        </p:nvSpPr>
        <p:spPr>
          <a:xfrm>
            <a:off x="3783012" y="4985550"/>
            <a:ext cx="2098676" cy="254000"/>
          </a:xfrm>
        </p:spPr>
        <p:txBody>
          <a:bodyPr lIns="0" tIns="0" bIns="0" anchor="b" anchorCtr="0"/>
          <a:lstStyle>
            <a:lvl1pPr marL="0" indent="0" algn="ctr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5" name="Text Placehold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381750" y="4985550"/>
            <a:ext cx="2098676" cy="254000"/>
          </a:xfrm>
        </p:spPr>
        <p:txBody>
          <a:bodyPr lIns="0" tIns="0" bIns="0" anchor="b" anchorCtr="0"/>
          <a:lstStyle>
            <a:lvl1pPr marL="0" indent="0" algn="ctr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20"/>
          <p:cNvSpPr>
            <a:spLocks noGrp="1"/>
          </p:cNvSpPr>
          <p:nvPr>
            <p:ph type="body" sz="quarter" idx="22" hasCustomPrompt="1"/>
          </p:nvPr>
        </p:nvSpPr>
        <p:spPr>
          <a:xfrm>
            <a:off x="8943975" y="4985550"/>
            <a:ext cx="2098676" cy="254000"/>
          </a:xfrm>
        </p:spPr>
        <p:txBody>
          <a:bodyPr lIns="0" tIns="0" bIns="0" anchor="b" anchorCtr="0"/>
          <a:lstStyle>
            <a:lvl1pPr marL="0" indent="0" algn="ctr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24"/>
          </p:nvPr>
        </p:nvSpPr>
        <p:spPr>
          <a:xfrm>
            <a:off x="1181385" y="5358892"/>
            <a:ext cx="2103120" cy="978408"/>
          </a:xfrm>
        </p:spPr>
        <p:txBody>
          <a:bodyPr tIns="0" bIns="0" anchor="t" anchorCtr="0"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3778568" y="5358892"/>
            <a:ext cx="2103120" cy="978408"/>
          </a:xfrm>
        </p:spPr>
        <p:txBody>
          <a:bodyPr tIns="0" bIns="0" anchor="t" anchorCtr="0"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4"/>
          <p:cNvSpPr>
            <a:spLocks noGrp="1"/>
          </p:cNvSpPr>
          <p:nvPr>
            <p:ph type="body" sz="quarter" idx="26"/>
          </p:nvPr>
        </p:nvSpPr>
        <p:spPr>
          <a:xfrm>
            <a:off x="6377306" y="5358892"/>
            <a:ext cx="2103120" cy="978408"/>
          </a:xfrm>
        </p:spPr>
        <p:txBody>
          <a:bodyPr tIns="0" bIns="0" anchor="t" anchorCtr="0"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8939531" y="5358892"/>
            <a:ext cx="2103120" cy="978408"/>
          </a:xfrm>
        </p:spPr>
        <p:txBody>
          <a:bodyPr tIns="0" bIns="0" anchor="t" anchorCtr="0"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24119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46815" y="2442009"/>
            <a:ext cx="1767866" cy="1416750"/>
          </a:xfrm>
        </p:spPr>
        <p:txBody>
          <a:bodyPr anchor="ctr" anchorCtr="0"/>
          <a:lstStyle>
            <a:lvl1pPr algn="ctr">
              <a:defRPr sz="3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9E8F318-7360-DC4C-8B5F-58B9BFA64A1B}"/>
              </a:ext>
            </a:extLst>
          </p:cNvPr>
          <p:cNvSpPr/>
          <p:nvPr userDrawn="1"/>
        </p:nvSpPr>
        <p:spPr>
          <a:xfrm>
            <a:off x="540886" y="1960522"/>
            <a:ext cx="2379724" cy="2379724"/>
          </a:xfrm>
          <a:prstGeom prst="ellipse">
            <a:avLst/>
          </a:prstGeom>
          <a:noFill/>
          <a:ln w="38100">
            <a:solidFill>
              <a:srgbClr val="0057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248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1564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597492" y="2442009"/>
            <a:ext cx="1767866" cy="1416750"/>
          </a:xfrm>
        </p:spPr>
        <p:txBody>
          <a:bodyPr anchor="ctr" anchorCtr="0"/>
          <a:lstStyle>
            <a:lvl1pPr algn="ctr">
              <a:defRPr sz="3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9E8F318-7360-DC4C-8B5F-58B9BFA64A1B}"/>
              </a:ext>
            </a:extLst>
          </p:cNvPr>
          <p:cNvSpPr/>
          <p:nvPr userDrawn="1"/>
        </p:nvSpPr>
        <p:spPr>
          <a:xfrm>
            <a:off x="9291563" y="1960522"/>
            <a:ext cx="2379724" cy="2379724"/>
          </a:xfrm>
          <a:prstGeom prst="ellipse">
            <a:avLst/>
          </a:prstGeom>
          <a:noFill/>
          <a:ln w="38100">
            <a:solidFill>
              <a:srgbClr val="0057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248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5937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ember circ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23"/>
          </p:nvPr>
        </p:nvSpPr>
        <p:spPr>
          <a:xfrm>
            <a:off x="4598020" y="1597025"/>
            <a:ext cx="1828800" cy="1831975"/>
          </a:xfrm>
          <a:prstGeom prst="rect">
            <a:avLst/>
          </a:prstGeom>
          <a:ln w="19050"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-1" y="0"/>
            <a:ext cx="4079876" cy="68671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16" name="Text Placeholder 20"/>
          <p:cNvSpPr>
            <a:spLocks noGrp="1"/>
          </p:cNvSpPr>
          <p:nvPr>
            <p:ph type="body" sz="quarter" idx="16" hasCustomPrompt="1"/>
          </p:nvPr>
        </p:nvSpPr>
        <p:spPr>
          <a:xfrm>
            <a:off x="4598020" y="3787245"/>
            <a:ext cx="1828800" cy="254000"/>
          </a:xfrm>
        </p:spPr>
        <p:txBody>
          <a:bodyPr lIns="0" tIns="0" bIns="0" anchor="b" anchorCtr="0"/>
          <a:lstStyle>
            <a:lvl1pPr marL="0" indent="0" algn="ctr">
              <a:buFont typeface="Arial" panose="020B0604020202020204" pitchFamily="34" charset="0"/>
              <a:buNone/>
              <a:defRPr sz="16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3136" y="6135688"/>
            <a:ext cx="10687051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4" name="Title 1"/>
          <p:cNvSpPr>
            <a:spLocks noGrp="1"/>
          </p:cNvSpPr>
          <p:nvPr>
            <p:ph type="title" hasCustomPrompt="1"/>
          </p:nvPr>
        </p:nvSpPr>
        <p:spPr>
          <a:xfrm>
            <a:off x="971550" y="1589404"/>
            <a:ext cx="2550878" cy="1831976"/>
          </a:xfrm>
        </p:spPr>
        <p:txBody>
          <a:bodyPr bIns="0" anchor="b" anchorCtr="0"/>
          <a:lstStyle>
            <a:lvl1pPr algn="l">
              <a:defRPr sz="32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29" name="Text Placeholder 20"/>
          <p:cNvSpPr>
            <a:spLocks noGrp="1"/>
          </p:cNvSpPr>
          <p:nvPr>
            <p:ph type="body" sz="quarter" idx="19" hasCustomPrompt="1"/>
          </p:nvPr>
        </p:nvSpPr>
        <p:spPr>
          <a:xfrm>
            <a:off x="6999894" y="3787245"/>
            <a:ext cx="1828800" cy="254000"/>
          </a:xfrm>
        </p:spPr>
        <p:txBody>
          <a:bodyPr lIns="0" tIns="0" bIns="0" anchor="b" anchorCtr="0"/>
          <a:lstStyle>
            <a:lvl1pPr marL="0" indent="0" algn="ctr">
              <a:buFont typeface="Arial" panose="020B0604020202020204" pitchFamily="34" charset="0"/>
              <a:buNone/>
              <a:defRPr sz="16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20"/>
          <p:cNvSpPr>
            <a:spLocks noGrp="1"/>
          </p:cNvSpPr>
          <p:nvPr>
            <p:ph type="body" sz="quarter" idx="21" hasCustomPrompt="1"/>
          </p:nvPr>
        </p:nvSpPr>
        <p:spPr>
          <a:xfrm>
            <a:off x="9383713" y="3787245"/>
            <a:ext cx="1828800" cy="254000"/>
          </a:xfrm>
        </p:spPr>
        <p:txBody>
          <a:bodyPr lIns="0" tIns="0" bIns="0" anchor="b" anchorCtr="0"/>
          <a:lstStyle>
            <a:lvl1pPr marL="0" indent="0" algn="ctr">
              <a:buFont typeface="Arial" panose="020B0604020202020204" pitchFamily="34" charset="0"/>
              <a:buNone/>
              <a:defRPr sz="16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Picture Placeholder 14"/>
          <p:cNvSpPr>
            <a:spLocks noGrp="1"/>
          </p:cNvSpPr>
          <p:nvPr>
            <p:ph type="pic" sz="quarter" idx="26"/>
          </p:nvPr>
        </p:nvSpPr>
        <p:spPr>
          <a:xfrm>
            <a:off x="6999894" y="1597025"/>
            <a:ext cx="1828800" cy="1831975"/>
          </a:xfrm>
          <a:prstGeom prst="rect">
            <a:avLst/>
          </a:prstGeom>
          <a:ln w="19050"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8" name="Picture Placeholder 14"/>
          <p:cNvSpPr>
            <a:spLocks noGrp="1"/>
          </p:cNvSpPr>
          <p:nvPr>
            <p:ph type="pic" sz="quarter" idx="25"/>
          </p:nvPr>
        </p:nvSpPr>
        <p:spPr>
          <a:xfrm>
            <a:off x="9383713" y="1597025"/>
            <a:ext cx="1828800" cy="1831975"/>
          </a:xfrm>
          <a:prstGeom prst="rect">
            <a:avLst/>
          </a:prstGeom>
          <a:ln w="19050"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4598020" y="4288433"/>
            <a:ext cx="1828800" cy="1106424"/>
          </a:xfrm>
        </p:spPr>
        <p:txBody>
          <a:bodyPr tIns="0" bIns="0" anchor="t" anchorCtr="0"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6999894" y="4288433"/>
            <a:ext cx="1828800" cy="1106424"/>
          </a:xfrm>
        </p:spPr>
        <p:txBody>
          <a:bodyPr tIns="0" bIns="0" anchor="t" anchorCtr="0"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9383713" y="4288433"/>
            <a:ext cx="1828800" cy="1106424"/>
          </a:xfrm>
        </p:spPr>
        <p:txBody>
          <a:bodyPr tIns="0" bIns="0" anchor="t" anchorCtr="0"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31"/>
          </p:nvPr>
        </p:nvSpPr>
        <p:spPr>
          <a:xfrm>
            <a:off x="960220" y="3795268"/>
            <a:ext cx="2551176" cy="2542032"/>
          </a:xfrm>
        </p:spPr>
        <p:txBody>
          <a:bodyPr/>
          <a:lstStyle>
            <a:lvl1pPr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1pPr>
            <a:lvl2pPr marL="5143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2pPr>
            <a:lvl3pPr marL="8572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3pPr>
            <a:lvl4pPr marL="13144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4pPr>
            <a:lvl5pPr marL="16573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7530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ember rectang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140" y="536575"/>
            <a:ext cx="2236785" cy="1060450"/>
          </a:xfrm>
        </p:spPr>
        <p:txBody>
          <a:bodyPr tIns="0" bIns="0"/>
          <a:lstStyle>
            <a:lvl1pPr algn="l">
              <a:lnSpc>
                <a:spcPct val="100000"/>
              </a:lnSpc>
              <a:defRPr baseline="0"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3136" y="6135688"/>
            <a:ext cx="10687051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23"/>
          </p:nvPr>
        </p:nvSpPr>
        <p:spPr>
          <a:xfrm>
            <a:off x="971549" y="1984375"/>
            <a:ext cx="2468880" cy="329184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Picture Placeholder 6"/>
          <p:cNvSpPr>
            <a:spLocks noGrp="1"/>
          </p:cNvSpPr>
          <p:nvPr>
            <p:ph type="pic" sz="quarter" idx="24"/>
          </p:nvPr>
        </p:nvSpPr>
        <p:spPr>
          <a:xfrm>
            <a:off x="3559069" y="1984375"/>
            <a:ext cx="2468880" cy="329184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Picture Placeholder 6"/>
          <p:cNvSpPr>
            <a:spLocks noGrp="1"/>
          </p:cNvSpPr>
          <p:nvPr>
            <p:ph type="pic" sz="quarter" idx="25"/>
          </p:nvPr>
        </p:nvSpPr>
        <p:spPr>
          <a:xfrm>
            <a:off x="6165639" y="1984375"/>
            <a:ext cx="2468880" cy="329184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Picture Placeholder 6"/>
          <p:cNvSpPr>
            <a:spLocks noGrp="1"/>
          </p:cNvSpPr>
          <p:nvPr>
            <p:ph type="pic" sz="quarter" idx="26"/>
          </p:nvPr>
        </p:nvSpPr>
        <p:spPr>
          <a:xfrm>
            <a:off x="8743633" y="1984375"/>
            <a:ext cx="2468880" cy="329184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3571875" y="536575"/>
            <a:ext cx="7643813" cy="1060450"/>
          </a:xfrm>
        </p:spPr>
        <p:txBody>
          <a:bodyPr tIns="0" bIns="45720" anchor="b" anchorCtr="0"/>
          <a:lstStyle>
            <a:lvl1pPr marL="0" indent="0" algn="l">
              <a:lnSpc>
                <a:spcPct val="100000"/>
              </a:lnSpc>
              <a:spcBef>
                <a:spcPts val="600"/>
              </a:spcBef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971550" y="5289550"/>
            <a:ext cx="2468880" cy="1051560"/>
          </a:xfrm>
          <a:solidFill>
            <a:schemeClr val="accent1"/>
          </a:solidFill>
        </p:spPr>
        <p:txBody>
          <a:bodyPr lIns="45720" tIns="137160" rIns="45720" bIns="45720" anchor="t" anchorCtr="0"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3559069" y="5289550"/>
            <a:ext cx="2468880" cy="1051560"/>
          </a:xfrm>
          <a:solidFill>
            <a:schemeClr val="accent1"/>
          </a:solidFill>
        </p:spPr>
        <p:txBody>
          <a:bodyPr lIns="45720" tIns="137160" rIns="45720" bIns="45720" anchor="t" anchorCtr="0"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6165639" y="5289550"/>
            <a:ext cx="2468880" cy="1051560"/>
          </a:xfrm>
          <a:solidFill>
            <a:schemeClr val="accent1"/>
          </a:solidFill>
        </p:spPr>
        <p:txBody>
          <a:bodyPr lIns="45720" tIns="137160" rIns="45720" bIns="45720" anchor="t" anchorCtr="0"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8743633" y="5289550"/>
            <a:ext cx="2468880" cy="1051560"/>
          </a:xfrm>
          <a:solidFill>
            <a:schemeClr val="accent1"/>
          </a:solidFill>
        </p:spPr>
        <p:txBody>
          <a:bodyPr lIns="45720" tIns="137160" rIns="45720" bIns="45720" anchor="t" anchorCtr="0"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3483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_small sid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9445625" y="0"/>
            <a:ext cx="274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73138" y="3171825"/>
            <a:ext cx="8123154" cy="1397000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60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138" y="4575175"/>
            <a:ext cx="8123153" cy="685800"/>
          </a:xfrm>
        </p:spPr>
        <p:txBody>
          <a:bodyPr lIns="0" tIns="45720" r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b="0" cap="all" baseline="0">
                <a:solidFill>
                  <a:schemeClr val="accent1"/>
                </a:solidFill>
              </a:defRPr>
            </a:lvl1pPr>
            <a:lvl2pPr marL="457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3136" y="6135688"/>
            <a:ext cx="8119872" cy="365760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Freeform 6"/>
          <p:cNvSpPr>
            <a:spLocks noChangeAspect="1" noEditPoints="1"/>
          </p:cNvSpPr>
          <p:nvPr userDrawn="1"/>
        </p:nvSpPr>
        <p:spPr bwMode="auto">
          <a:xfrm>
            <a:off x="541338" y="536575"/>
            <a:ext cx="838146" cy="914400"/>
          </a:xfrm>
          <a:custGeom>
            <a:avLst/>
            <a:gdLst>
              <a:gd name="T0" fmla="*/ 661 w 1089"/>
              <a:gd name="T1" fmla="*/ 944 h 1188"/>
              <a:gd name="T2" fmla="*/ 690 w 1089"/>
              <a:gd name="T3" fmla="*/ 760 h 1188"/>
              <a:gd name="T4" fmla="*/ 399 w 1089"/>
              <a:gd name="T5" fmla="*/ 967 h 1188"/>
              <a:gd name="T6" fmla="*/ 569 w 1089"/>
              <a:gd name="T7" fmla="*/ 721 h 1188"/>
              <a:gd name="T8" fmla="*/ 360 w 1089"/>
              <a:gd name="T9" fmla="*/ 930 h 1188"/>
              <a:gd name="T10" fmla="*/ 452 w 1089"/>
              <a:gd name="T11" fmla="*/ 794 h 1188"/>
              <a:gd name="T12" fmla="*/ 219 w 1089"/>
              <a:gd name="T13" fmla="*/ 794 h 1188"/>
              <a:gd name="T14" fmla="*/ 490 w 1089"/>
              <a:gd name="T15" fmla="*/ 692 h 1188"/>
              <a:gd name="T16" fmla="*/ 336 w 1089"/>
              <a:gd name="T17" fmla="*/ 999 h 1188"/>
              <a:gd name="T18" fmla="*/ 753 w 1089"/>
              <a:gd name="T19" fmla="*/ 999 h 1188"/>
              <a:gd name="T20" fmla="*/ 869 w 1089"/>
              <a:gd name="T21" fmla="*/ 794 h 1188"/>
              <a:gd name="T22" fmla="*/ 729 w 1089"/>
              <a:gd name="T23" fmla="*/ 721 h 1188"/>
              <a:gd name="T24" fmla="*/ 869 w 1089"/>
              <a:gd name="T25" fmla="*/ 794 h 1188"/>
              <a:gd name="T26" fmla="*/ 1016 w 1089"/>
              <a:gd name="T27" fmla="*/ 285 h 1188"/>
              <a:gd name="T28" fmla="*/ 1080 w 1089"/>
              <a:gd name="T29" fmla="*/ 453 h 1188"/>
              <a:gd name="T30" fmla="*/ 1062 w 1089"/>
              <a:gd name="T31" fmla="*/ 341 h 1188"/>
              <a:gd name="T32" fmla="*/ 810 w 1089"/>
              <a:gd name="T33" fmla="*/ 458 h 1188"/>
              <a:gd name="T34" fmla="*/ 872 w 1089"/>
              <a:gd name="T35" fmla="*/ 474 h 1188"/>
              <a:gd name="T36" fmla="*/ 872 w 1089"/>
              <a:gd name="T37" fmla="*/ 289 h 1188"/>
              <a:gd name="T38" fmla="*/ 758 w 1089"/>
              <a:gd name="T39" fmla="*/ 303 h 1188"/>
              <a:gd name="T40" fmla="*/ 713 w 1089"/>
              <a:gd name="T41" fmla="*/ 335 h 1188"/>
              <a:gd name="T42" fmla="*/ 528 w 1089"/>
              <a:gd name="T43" fmla="*/ 302 h 1188"/>
              <a:gd name="T44" fmla="*/ 528 w 1089"/>
              <a:gd name="T45" fmla="*/ 489 h 1188"/>
              <a:gd name="T46" fmla="*/ 573 w 1089"/>
              <a:gd name="T47" fmla="*/ 329 h 1188"/>
              <a:gd name="T48" fmla="*/ 408 w 1089"/>
              <a:gd name="T49" fmla="*/ 303 h 1188"/>
              <a:gd name="T50" fmla="*/ 408 w 1089"/>
              <a:gd name="T51" fmla="*/ 489 h 1188"/>
              <a:gd name="T52" fmla="*/ 471 w 1089"/>
              <a:gd name="T53" fmla="*/ 320 h 1188"/>
              <a:gd name="T54" fmla="*/ 408 w 1089"/>
              <a:gd name="T55" fmla="*/ 303 h 1188"/>
              <a:gd name="T56" fmla="*/ 329 w 1089"/>
              <a:gd name="T57" fmla="*/ 472 h 1188"/>
              <a:gd name="T58" fmla="*/ 309 w 1089"/>
              <a:gd name="T59" fmla="*/ 303 h 1188"/>
              <a:gd name="T60" fmla="*/ 243 w 1089"/>
              <a:gd name="T61" fmla="*/ 320 h 1188"/>
              <a:gd name="T62" fmla="*/ 379 w 1089"/>
              <a:gd name="T63" fmla="*/ 489 h 1188"/>
              <a:gd name="T64" fmla="*/ 188 w 1089"/>
              <a:gd name="T65" fmla="*/ 298 h 1188"/>
              <a:gd name="T66" fmla="*/ 193 w 1089"/>
              <a:gd name="T67" fmla="*/ 464 h 1188"/>
              <a:gd name="T68" fmla="*/ 114 w 1089"/>
              <a:gd name="T69" fmla="*/ 302 h 1188"/>
              <a:gd name="T70" fmla="*/ 884 w 1089"/>
              <a:gd name="T71" fmla="*/ 16 h 1188"/>
              <a:gd name="T72" fmla="*/ 776 w 1089"/>
              <a:gd name="T73" fmla="*/ 107 h 1188"/>
              <a:gd name="T74" fmla="*/ 776 w 1089"/>
              <a:gd name="T75" fmla="*/ 107 h 1188"/>
              <a:gd name="T76" fmla="*/ 743 w 1089"/>
              <a:gd name="T77" fmla="*/ 36 h 1188"/>
              <a:gd name="T78" fmla="*/ 702 w 1089"/>
              <a:gd name="T79" fmla="*/ 17 h 1188"/>
              <a:gd name="T80" fmla="*/ 640 w 1089"/>
              <a:gd name="T81" fmla="*/ 40 h 1188"/>
              <a:gd name="T82" fmla="*/ 568 w 1089"/>
              <a:gd name="T83" fmla="*/ 4 h 1188"/>
              <a:gd name="T84" fmla="*/ 652 w 1089"/>
              <a:gd name="T85" fmla="*/ 172 h 1188"/>
              <a:gd name="T86" fmla="*/ 714 w 1089"/>
              <a:gd name="T87" fmla="*/ 189 h 1188"/>
              <a:gd name="T88" fmla="*/ 444 w 1089"/>
              <a:gd name="T89" fmla="*/ 120 h 1188"/>
              <a:gd name="T90" fmla="*/ 437 w 1089"/>
              <a:gd name="T91" fmla="*/ 136 h 1188"/>
              <a:gd name="T92" fmla="*/ 509 w 1089"/>
              <a:gd name="T93" fmla="*/ 189 h 1188"/>
              <a:gd name="T94" fmla="*/ 567 w 1089"/>
              <a:gd name="T95" fmla="*/ 169 h 1188"/>
              <a:gd name="T96" fmla="*/ 379 w 1089"/>
              <a:gd name="T97" fmla="*/ 189 h 1188"/>
              <a:gd name="T98" fmla="*/ 164 w 1089"/>
              <a:gd name="T99" fmla="*/ 189 h 1188"/>
              <a:gd name="T100" fmla="*/ 223 w 1089"/>
              <a:gd name="T101" fmla="*/ 197 h 1188"/>
              <a:gd name="T102" fmla="*/ 276 w 1089"/>
              <a:gd name="T103" fmla="*/ 203 h 1188"/>
              <a:gd name="T104" fmla="*/ 336 w 1089"/>
              <a:gd name="T105" fmla="*/ 34 h 1188"/>
              <a:gd name="T106" fmla="*/ 229 w 1089"/>
              <a:gd name="T107" fmla="*/ 148 h 1188"/>
              <a:gd name="T108" fmla="*/ 119 w 1089"/>
              <a:gd name="T109" fmla="*/ 47 h 1188"/>
              <a:gd name="T110" fmla="*/ 164 w 1089"/>
              <a:gd name="T111" fmla="*/ 203 h 1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089" h="1188">
                <a:moveTo>
                  <a:pt x="598" y="609"/>
                </a:moveTo>
                <a:cubicBezTo>
                  <a:pt x="598" y="783"/>
                  <a:pt x="598" y="783"/>
                  <a:pt x="598" y="783"/>
                </a:cubicBezTo>
                <a:cubicBezTo>
                  <a:pt x="598" y="850"/>
                  <a:pt x="619" y="904"/>
                  <a:pt x="661" y="944"/>
                </a:cubicBezTo>
                <a:cubicBezTo>
                  <a:pt x="661" y="944"/>
                  <a:pt x="661" y="944"/>
                  <a:pt x="661" y="944"/>
                </a:cubicBezTo>
                <a:cubicBezTo>
                  <a:pt x="661" y="898"/>
                  <a:pt x="661" y="898"/>
                  <a:pt x="661" y="898"/>
                </a:cubicBezTo>
                <a:cubicBezTo>
                  <a:pt x="645" y="869"/>
                  <a:pt x="637" y="834"/>
                  <a:pt x="637" y="794"/>
                </a:cubicBezTo>
                <a:cubicBezTo>
                  <a:pt x="637" y="760"/>
                  <a:pt x="637" y="760"/>
                  <a:pt x="637" y="760"/>
                </a:cubicBezTo>
                <a:cubicBezTo>
                  <a:pt x="690" y="760"/>
                  <a:pt x="690" y="760"/>
                  <a:pt x="690" y="760"/>
                </a:cubicBezTo>
                <a:cubicBezTo>
                  <a:pt x="690" y="760"/>
                  <a:pt x="690" y="929"/>
                  <a:pt x="690" y="937"/>
                </a:cubicBezTo>
                <a:cubicBezTo>
                  <a:pt x="690" y="953"/>
                  <a:pt x="690" y="962"/>
                  <a:pt x="689" y="966"/>
                </a:cubicBezTo>
                <a:cubicBezTo>
                  <a:pt x="682" y="1063"/>
                  <a:pt x="635" y="1128"/>
                  <a:pt x="544" y="1166"/>
                </a:cubicBezTo>
                <a:cubicBezTo>
                  <a:pt x="454" y="1128"/>
                  <a:pt x="406" y="1063"/>
                  <a:pt x="399" y="967"/>
                </a:cubicBezTo>
                <a:cubicBezTo>
                  <a:pt x="461" y="925"/>
                  <a:pt x="490" y="864"/>
                  <a:pt x="490" y="783"/>
                </a:cubicBezTo>
                <a:cubicBezTo>
                  <a:pt x="490" y="760"/>
                  <a:pt x="490" y="760"/>
                  <a:pt x="490" y="760"/>
                </a:cubicBezTo>
                <a:cubicBezTo>
                  <a:pt x="569" y="760"/>
                  <a:pt x="569" y="760"/>
                  <a:pt x="569" y="760"/>
                </a:cubicBezTo>
                <a:cubicBezTo>
                  <a:pt x="569" y="721"/>
                  <a:pt x="569" y="721"/>
                  <a:pt x="569" y="721"/>
                </a:cubicBezTo>
                <a:cubicBezTo>
                  <a:pt x="360" y="721"/>
                  <a:pt x="360" y="721"/>
                  <a:pt x="360" y="721"/>
                </a:cubicBezTo>
                <a:cubicBezTo>
                  <a:pt x="360" y="929"/>
                  <a:pt x="360" y="929"/>
                  <a:pt x="360" y="929"/>
                </a:cubicBezTo>
                <a:cubicBezTo>
                  <a:pt x="360" y="929"/>
                  <a:pt x="360" y="930"/>
                  <a:pt x="360" y="930"/>
                </a:cubicBezTo>
                <a:cubicBezTo>
                  <a:pt x="360" y="930"/>
                  <a:pt x="360" y="930"/>
                  <a:pt x="360" y="930"/>
                </a:cubicBezTo>
                <a:cubicBezTo>
                  <a:pt x="376" y="919"/>
                  <a:pt x="388" y="906"/>
                  <a:pt x="398" y="890"/>
                </a:cubicBezTo>
                <a:cubicBezTo>
                  <a:pt x="398" y="760"/>
                  <a:pt x="398" y="760"/>
                  <a:pt x="398" y="760"/>
                </a:cubicBezTo>
                <a:cubicBezTo>
                  <a:pt x="452" y="760"/>
                  <a:pt x="452" y="760"/>
                  <a:pt x="452" y="760"/>
                </a:cubicBezTo>
                <a:cubicBezTo>
                  <a:pt x="452" y="794"/>
                  <a:pt x="452" y="794"/>
                  <a:pt x="452" y="794"/>
                </a:cubicBezTo>
                <a:cubicBezTo>
                  <a:pt x="452" y="854"/>
                  <a:pt x="434" y="902"/>
                  <a:pt x="398" y="936"/>
                </a:cubicBezTo>
                <a:cubicBezTo>
                  <a:pt x="383" y="951"/>
                  <a:pt x="370" y="959"/>
                  <a:pt x="361" y="964"/>
                </a:cubicBezTo>
                <a:cubicBezTo>
                  <a:pt x="352" y="970"/>
                  <a:pt x="345" y="973"/>
                  <a:pt x="336" y="977"/>
                </a:cubicBezTo>
                <a:cubicBezTo>
                  <a:pt x="257" y="944"/>
                  <a:pt x="219" y="882"/>
                  <a:pt x="219" y="794"/>
                </a:cubicBezTo>
                <a:cubicBezTo>
                  <a:pt x="219" y="648"/>
                  <a:pt x="219" y="648"/>
                  <a:pt x="219" y="648"/>
                </a:cubicBezTo>
                <a:cubicBezTo>
                  <a:pt x="452" y="648"/>
                  <a:pt x="452" y="648"/>
                  <a:pt x="452" y="648"/>
                </a:cubicBezTo>
                <a:cubicBezTo>
                  <a:pt x="452" y="692"/>
                  <a:pt x="452" y="692"/>
                  <a:pt x="452" y="692"/>
                </a:cubicBezTo>
                <a:cubicBezTo>
                  <a:pt x="490" y="692"/>
                  <a:pt x="490" y="692"/>
                  <a:pt x="490" y="692"/>
                </a:cubicBezTo>
                <a:cubicBezTo>
                  <a:pt x="490" y="609"/>
                  <a:pt x="490" y="609"/>
                  <a:pt x="490" y="609"/>
                </a:cubicBezTo>
                <a:cubicBezTo>
                  <a:pt x="181" y="609"/>
                  <a:pt x="181" y="609"/>
                  <a:pt x="181" y="609"/>
                </a:cubicBezTo>
                <a:cubicBezTo>
                  <a:pt x="181" y="783"/>
                  <a:pt x="181" y="783"/>
                  <a:pt x="181" y="783"/>
                </a:cubicBezTo>
                <a:cubicBezTo>
                  <a:pt x="181" y="889"/>
                  <a:pt x="231" y="959"/>
                  <a:pt x="336" y="999"/>
                </a:cubicBezTo>
                <a:cubicBezTo>
                  <a:pt x="346" y="995"/>
                  <a:pt x="355" y="991"/>
                  <a:pt x="364" y="987"/>
                </a:cubicBezTo>
                <a:cubicBezTo>
                  <a:pt x="380" y="1082"/>
                  <a:pt x="439" y="1148"/>
                  <a:pt x="544" y="1188"/>
                </a:cubicBezTo>
                <a:cubicBezTo>
                  <a:pt x="649" y="1148"/>
                  <a:pt x="708" y="1082"/>
                  <a:pt x="724" y="987"/>
                </a:cubicBezTo>
                <a:cubicBezTo>
                  <a:pt x="733" y="991"/>
                  <a:pt x="743" y="995"/>
                  <a:pt x="753" y="999"/>
                </a:cubicBezTo>
                <a:cubicBezTo>
                  <a:pt x="857" y="959"/>
                  <a:pt x="907" y="889"/>
                  <a:pt x="907" y="783"/>
                </a:cubicBezTo>
                <a:cubicBezTo>
                  <a:pt x="907" y="609"/>
                  <a:pt x="907" y="609"/>
                  <a:pt x="907" y="609"/>
                </a:cubicBezTo>
                <a:lnTo>
                  <a:pt x="598" y="609"/>
                </a:lnTo>
                <a:close/>
                <a:moveTo>
                  <a:pt x="869" y="794"/>
                </a:moveTo>
                <a:cubicBezTo>
                  <a:pt x="869" y="882"/>
                  <a:pt x="831" y="944"/>
                  <a:pt x="753" y="977"/>
                </a:cubicBezTo>
                <a:cubicBezTo>
                  <a:pt x="744" y="973"/>
                  <a:pt x="735" y="969"/>
                  <a:pt x="727" y="964"/>
                </a:cubicBezTo>
                <a:cubicBezTo>
                  <a:pt x="728" y="953"/>
                  <a:pt x="729" y="941"/>
                  <a:pt x="729" y="929"/>
                </a:cubicBezTo>
                <a:cubicBezTo>
                  <a:pt x="729" y="721"/>
                  <a:pt x="729" y="721"/>
                  <a:pt x="729" y="721"/>
                </a:cubicBezTo>
                <a:cubicBezTo>
                  <a:pt x="637" y="721"/>
                  <a:pt x="637" y="721"/>
                  <a:pt x="637" y="721"/>
                </a:cubicBezTo>
                <a:cubicBezTo>
                  <a:pt x="637" y="648"/>
                  <a:pt x="637" y="648"/>
                  <a:pt x="637" y="648"/>
                </a:cubicBezTo>
                <a:cubicBezTo>
                  <a:pt x="869" y="648"/>
                  <a:pt x="869" y="648"/>
                  <a:pt x="869" y="648"/>
                </a:cubicBezTo>
                <a:lnTo>
                  <a:pt x="869" y="794"/>
                </a:lnTo>
                <a:close/>
                <a:moveTo>
                  <a:pt x="1062" y="347"/>
                </a:moveTo>
                <a:cubicBezTo>
                  <a:pt x="1074" y="347"/>
                  <a:pt x="1074" y="347"/>
                  <a:pt x="1074" y="347"/>
                </a:cubicBezTo>
                <a:cubicBezTo>
                  <a:pt x="1084" y="298"/>
                  <a:pt x="1084" y="298"/>
                  <a:pt x="1084" y="298"/>
                </a:cubicBezTo>
                <a:cubicBezTo>
                  <a:pt x="1068" y="290"/>
                  <a:pt x="1041" y="285"/>
                  <a:pt x="1016" y="285"/>
                </a:cubicBezTo>
                <a:cubicBezTo>
                  <a:pt x="944" y="285"/>
                  <a:pt x="895" y="331"/>
                  <a:pt x="895" y="392"/>
                </a:cubicBezTo>
                <a:cubicBezTo>
                  <a:pt x="895" y="451"/>
                  <a:pt x="938" y="493"/>
                  <a:pt x="1007" y="493"/>
                </a:cubicBezTo>
                <a:cubicBezTo>
                  <a:pt x="1041" y="493"/>
                  <a:pt x="1069" y="482"/>
                  <a:pt x="1089" y="464"/>
                </a:cubicBezTo>
                <a:cubicBezTo>
                  <a:pt x="1080" y="453"/>
                  <a:pt x="1080" y="453"/>
                  <a:pt x="1080" y="453"/>
                </a:cubicBezTo>
                <a:cubicBezTo>
                  <a:pt x="1062" y="466"/>
                  <a:pt x="1040" y="473"/>
                  <a:pt x="1018" y="473"/>
                </a:cubicBezTo>
                <a:cubicBezTo>
                  <a:pt x="969" y="473"/>
                  <a:pt x="932" y="440"/>
                  <a:pt x="932" y="383"/>
                </a:cubicBezTo>
                <a:cubicBezTo>
                  <a:pt x="932" y="331"/>
                  <a:pt x="962" y="302"/>
                  <a:pt x="1009" y="302"/>
                </a:cubicBezTo>
                <a:cubicBezTo>
                  <a:pt x="1047" y="302"/>
                  <a:pt x="1062" y="313"/>
                  <a:pt x="1062" y="341"/>
                </a:cubicBezTo>
                <a:lnTo>
                  <a:pt x="1062" y="347"/>
                </a:lnTo>
                <a:close/>
                <a:moveTo>
                  <a:pt x="783" y="303"/>
                </a:moveTo>
                <a:cubicBezTo>
                  <a:pt x="808" y="304"/>
                  <a:pt x="810" y="306"/>
                  <a:pt x="810" y="320"/>
                </a:cubicBezTo>
                <a:cubicBezTo>
                  <a:pt x="810" y="458"/>
                  <a:pt x="810" y="458"/>
                  <a:pt x="810" y="458"/>
                </a:cubicBezTo>
                <a:cubicBezTo>
                  <a:pt x="810" y="471"/>
                  <a:pt x="808" y="473"/>
                  <a:pt x="783" y="474"/>
                </a:cubicBezTo>
                <a:cubicBezTo>
                  <a:pt x="783" y="489"/>
                  <a:pt x="783" y="489"/>
                  <a:pt x="783" y="489"/>
                </a:cubicBezTo>
                <a:cubicBezTo>
                  <a:pt x="872" y="489"/>
                  <a:pt x="872" y="489"/>
                  <a:pt x="872" y="489"/>
                </a:cubicBezTo>
                <a:cubicBezTo>
                  <a:pt x="872" y="474"/>
                  <a:pt x="872" y="474"/>
                  <a:pt x="872" y="474"/>
                </a:cubicBezTo>
                <a:cubicBezTo>
                  <a:pt x="847" y="473"/>
                  <a:pt x="845" y="471"/>
                  <a:pt x="845" y="458"/>
                </a:cubicBezTo>
                <a:cubicBezTo>
                  <a:pt x="845" y="320"/>
                  <a:pt x="845" y="320"/>
                  <a:pt x="845" y="320"/>
                </a:cubicBezTo>
                <a:cubicBezTo>
                  <a:pt x="845" y="306"/>
                  <a:pt x="847" y="304"/>
                  <a:pt x="872" y="303"/>
                </a:cubicBezTo>
                <a:cubicBezTo>
                  <a:pt x="872" y="289"/>
                  <a:pt x="872" y="289"/>
                  <a:pt x="872" y="289"/>
                </a:cubicBezTo>
                <a:cubicBezTo>
                  <a:pt x="783" y="289"/>
                  <a:pt x="783" y="289"/>
                  <a:pt x="783" y="289"/>
                </a:cubicBezTo>
                <a:lnTo>
                  <a:pt x="783" y="303"/>
                </a:lnTo>
                <a:close/>
                <a:moveTo>
                  <a:pt x="731" y="335"/>
                </a:moveTo>
                <a:cubicBezTo>
                  <a:pt x="731" y="308"/>
                  <a:pt x="736" y="303"/>
                  <a:pt x="758" y="303"/>
                </a:cubicBezTo>
                <a:cubicBezTo>
                  <a:pt x="758" y="289"/>
                  <a:pt x="758" y="289"/>
                  <a:pt x="758" y="289"/>
                </a:cubicBezTo>
                <a:cubicBezTo>
                  <a:pt x="686" y="289"/>
                  <a:pt x="686" y="289"/>
                  <a:pt x="686" y="289"/>
                </a:cubicBezTo>
                <a:cubicBezTo>
                  <a:pt x="686" y="303"/>
                  <a:pt x="686" y="303"/>
                  <a:pt x="686" y="303"/>
                </a:cubicBezTo>
                <a:cubicBezTo>
                  <a:pt x="708" y="303"/>
                  <a:pt x="713" y="308"/>
                  <a:pt x="713" y="335"/>
                </a:cubicBezTo>
                <a:cubicBezTo>
                  <a:pt x="713" y="436"/>
                  <a:pt x="713" y="436"/>
                  <a:pt x="713" y="436"/>
                </a:cubicBezTo>
                <a:cubicBezTo>
                  <a:pt x="584" y="289"/>
                  <a:pt x="584" y="289"/>
                  <a:pt x="584" y="289"/>
                </a:cubicBezTo>
                <a:cubicBezTo>
                  <a:pt x="526" y="289"/>
                  <a:pt x="526" y="289"/>
                  <a:pt x="526" y="289"/>
                </a:cubicBezTo>
                <a:cubicBezTo>
                  <a:pt x="528" y="302"/>
                  <a:pt x="528" y="302"/>
                  <a:pt x="528" y="302"/>
                </a:cubicBezTo>
                <a:cubicBezTo>
                  <a:pt x="552" y="306"/>
                  <a:pt x="555" y="308"/>
                  <a:pt x="555" y="329"/>
                </a:cubicBezTo>
                <a:cubicBezTo>
                  <a:pt x="555" y="443"/>
                  <a:pt x="555" y="443"/>
                  <a:pt x="555" y="443"/>
                </a:cubicBezTo>
                <a:cubicBezTo>
                  <a:pt x="555" y="469"/>
                  <a:pt x="550" y="474"/>
                  <a:pt x="528" y="474"/>
                </a:cubicBezTo>
                <a:cubicBezTo>
                  <a:pt x="528" y="489"/>
                  <a:pt x="528" y="489"/>
                  <a:pt x="528" y="489"/>
                </a:cubicBezTo>
                <a:cubicBezTo>
                  <a:pt x="600" y="489"/>
                  <a:pt x="600" y="489"/>
                  <a:pt x="600" y="489"/>
                </a:cubicBezTo>
                <a:cubicBezTo>
                  <a:pt x="600" y="474"/>
                  <a:pt x="600" y="474"/>
                  <a:pt x="600" y="474"/>
                </a:cubicBezTo>
                <a:cubicBezTo>
                  <a:pt x="577" y="474"/>
                  <a:pt x="573" y="469"/>
                  <a:pt x="573" y="443"/>
                </a:cubicBezTo>
                <a:cubicBezTo>
                  <a:pt x="573" y="329"/>
                  <a:pt x="573" y="329"/>
                  <a:pt x="573" y="329"/>
                </a:cubicBezTo>
                <a:cubicBezTo>
                  <a:pt x="716" y="491"/>
                  <a:pt x="716" y="491"/>
                  <a:pt x="716" y="491"/>
                </a:cubicBezTo>
                <a:cubicBezTo>
                  <a:pt x="731" y="491"/>
                  <a:pt x="731" y="491"/>
                  <a:pt x="731" y="491"/>
                </a:cubicBezTo>
                <a:lnTo>
                  <a:pt x="731" y="335"/>
                </a:lnTo>
                <a:close/>
                <a:moveTo>
                  <a:pt x="408" y="303"/>
                </a:moveTo>
                <a:cubicBezTo>
                  <a:pt x="433" y="304"/>
                  <a:pt x="436" y="306"/>
                  <a:pt x="436" y="320"/>
                </a:cubicBezTo>
                <a:cubicBezTo>
                  <a:pt x="436" y="458"/>
                  <a:pt x="436" y="458"/>
                  <a:pt x="436" y="458"/>
                </a:cubicBezTo>
                <a:cubicBezTo>
                  <a:pt x="436" y="471"/>
                  <a:pt x="433" y="473"/>
                  <a:pt x="408" y="474"/>
                </a:cubicBezTo>
                <a:cubicBezTo>
                  <a:pt x="408" y="489"/>
                  <a:pt x="408" y="489"/>
                  <a:pt x="408" y="489"/>
                </a:cubicBezTo>
                <a:cubicBezTo>
                  <a:pt x="498" y="489"/>
                  <a:pt x="498" y="489"/>
                  <a:pt x="498" y="489"/>
                </a:cubicBezTo>
                <a:cubicBezTo>
                  <a:pt x="498" y="474"/>
                  <a:pt x="498" y="474"/>
                  <a:pt x="498" y="474"/>
                </a:cubicBezTo>
                <a:cubicBezTo>
                  <a:pt x="473" y="473"/>
                  <a:pt x="471" y="471"/>
                  <a:pt x="471" y="458"/>
                </a:cubicBezTo>
                <a:cubicBezTo>
                  <a:pt x="471" y="320"/>
                  <a:pt x="471" y="320"/>
                  <a:pt x="471" y="320"/>
                </a:cubicBezTo>
                <a:cubicBezTo>
                  <a:pt x="471" y="306"/>
                  <a:pt x="473" y="304"/>
                  <a:pt x="498" y="303"/>
                </a:cubicBezTo>
                <a:cubicBezTo>
                  <a:pt x="498" y="289"/>
                  <a:pt x="498" y="289"/>
                  <a:pt x="498" y="289"/>
                </a:cubicBezTo>
                <a:cubicBezTo>
                  <a:pt x="408" y="289"/>
                  <a:pt x="408" y="289"/>
                  <a:pt x="408" y="289"/>
                </a:cubicBezTo>
                <a:lnTo>
                  <a:pt x="408" y="303"/>
                </a:lnTo>
                <a:close/>
                <a:moveTo>
                  <a:pt x="390" y="431"/>
                </a:moveTo>
                <a:cubicBezTo>
                  <a:pt x="379" y="431"/>
                  <a:pt x="379" y="431"/>
                  <a:pt x="379" y="431"/>
                </a:cubicBezTo>
                <a:cubicBezTo>
                  <a:pt x="374" y="440"/>
                  <a:pt x="374" y="440"/>
                  <a:pt x="374" y="440"/>
                </a:cubicBezTo>
                <a:cubicBezTo>
                  <a:pt x="362" y="466"/>
                  <a:pt x="352" y="472"/>
                  <a:pt x="329" y="472"/>
                </a:cubicBezTo>
                <a:cubicBezTo>
                  <a:pt x="292" y="472"/>
                  <a:pt x="292" y="472"/>
                  <a:pt x="292" y="472"/>
                </a:cubicBezTo>
                <a:cubicBezTo>
                  <a:pt x="279" y="472"/>
                  <a:pt x="278" y="467"/>
                  <a:pt x="278" y="449"/>
                </a:cubicBezTo>
                <a:cubicBezTo>
                  <a:pt x="278" y="320"/>
                  <a:pt x="278" y="320"/>
                  <a:pt x="278" y="320"/>
                </a:cubicBezTo>
                <a:cubicBezTo>
                  <a:pt x="278" y="306"/>
                  <a:pt x="280" y="303"/>
                  <a:pt x="309" y="303"/>
                </a:cubicBezTo>
                <a:cubicBezTo>
                  <a:pt x="309" y="289"/>
                  <a:pt x="309" y="289"/>
                  <a:pt x="309" y="289"/>
                </a:cubicBezTo>
                <a:cubicBezTo>
                  <a:pt x="217" y="289"/>
                  <a:pt x="217" y="289"/>
                  <a:pt x="217" y="289"/>
                </a:cubicBezTo>
                <a:cubicBezTo>
                  <a:pt x="217" y="303"/>
                  <a:pt x="217" y="303"/>
                  <a:pt x="217" y="303"/>
                </a:cubicBezTo>
                <a:cubicBezTo>
                  <a:pt x="241" y="304"/>
                  <a:pt x="243" y="306"/>
                  <a:pt x="243" y="320"/>
                </a:cubicBezTo>
                <a:cubicBezTo>
                  <a:pt x="243" y="446"/>
                  <a:pt x="243" y="446"/>
                  <a:pt x="243" y="446"/>
                </a:cubicBezTo>
                <a:cubicBezTo>
                  <a:pt x="243" y="469"/>
                  <a:pt x="241" y="471"/>
                  <a:pt x="219" y="475"/>
                </a:cubicBezTo>
                <a:cubicBezTo>
                  <a:pt x="219" y="489"/>
                  <a:pt x="219" y="489"/>
                  <a:pt x="219" y="489"/>
                </a:cubicBezTo>
                <a:cubicBezTo>
                  <a:pt x="379" y="489"/>
                  <a:pt x="379" y="489"/>
                  <a:pt x="379" y="489"/>
                </a:cubicBezTo>
                <a:lnTo>
                  <a:pt x="390" y="431"/>
                </a:lnTo>
                <a:close/>
                <a:moveTo>
                  <a:pt x="167" y="347"/>
                </a:moveTo>
                <a:cubicBezTo>
                  <a:pt x="179" y="347"/>
                  <a:pt x="179" y="347"/>
                  <a:pt x="179" y="347"/>
                </a:cubicBezTo>
                <a:cubicBezTo>
                  <a:pt x="188" y="298"/>
                  <a:pt x="188" y="298"/>
                  <a:pt x="188" y="298"/>
                </a:cubicBezTo>
                <a:cubicBezTo>
                  <a:pt x="172" y="290"/>
                  <a:pt x="146" y="285"/>
                  <a:pt x="120" y="285"/>
                </a:cubicBezTo>
                <a:cubicBezTo>
                  <a:pt x="49" y="285"/>
                  <a:pt x="0" y="331"/>
                  <a:pt x="0" y="392"/>
                </a:cubicBezTo>
                <a:cubicBezTo>
                  <a:pt x="0" y="451"/>
                  <a:pt x="43" y="493"/>
                  <a:pt x="112" y="493"/>
                </a:cubicBezTo>
                <a:cubicBezTo>
                  <a:pt x="146" y="493"/>
                  <a:pt x="174" y="482"/>
                  <a:pt x="193" y="464"/>
                </a:cubicBezTo>
                <a:cubicBezTo>
                  <a:pt x="185" y="453"/>
                  <a:pt x="185" y="453"/>
                  <a:pt x="185" y="453"/>
                </a:cubicBezTo>
                <a:cubicBezTo>
                  <a:pt x="167" y="466"/>
                  <a:pt x="145" y="473"/>
                  <a:pt x="123" y="473"/>
                </a:cubicBezTo>
                <a:cubicBezTo>
                  <a:pt x="74" y="473"/>
                  <a:pt x="37" y="440"/>
                  <a:pt x="37" y="383"/>
                </a:cubicBezTo>
                <a:cubicBezTo>
                  <a:pt x="37" y="331"/>
                  <a:pt x="66" y="302"/>
                  <a:pt x="114" y="302"/>
                </a:cubicBezTo>
                <a:cubicBezTo>
                  <a:pt x="152" y="302"/>
                  <a:pt x="167" y="313"/>
                  <a:pt x="167" y="341"/>
                </a:cubicBezTo>
                <a:lnTo>
                  <a:pt x="167" y="347"/>
                </a:lnTo>
                <a:close/>
                <a:moveTo>
                  <a:pt x="813" y="98"/>
                </a:moveTo>
                <a:cubicBezTo>
                  <a:pt x="813" y="45"/>
                  <a:pt x="840" y="16"/>
                  <a:pt x="884" y="16"/>
                </a:cubicBezTo>
                <a:cubicBezTo>
                  <a:pt x="930" y="16"/>
                  <a:pt x="960" y="50"/>
                  <a:pt x="960" y="109"/>
                </a:cubicBezTo>
                <a:cubicBezTo>
                  <a:pt x="960" y="162"/>
                  <a:pt x="933" y="190"/>
                  <a:pt x="889" y="190"/>
                </a:cubicBezTo>
                <a:cubicBezTo>
                  <a:pt x="843" y="190"/>
                  <a:pt x="813" y="156"/>
                  <a:pt x="813" y="98"/>
                </a:cubicBezTo>
                <a:moveTo>
                  <a:pt x="776" y="107"/>
                </a:moveTo>
                <a:cubicBezTo>
                  <a:pt x="776" y="167"/>
                  <a:pt x="816" y="207"/>
                  <a:pt x="883" y="207"/>
                </a:cubicBezTo>
                <a:cubicBezTo>
                  <a:pt x="951" y="207"/>
                  <a:pt x="997" y="163"/>
                  <a:pt x="997" y="100"/>
                </a:cubicBezTo>
                <a:cubicBezTo>
                  <a:pt x="997" y="40"/>
                  <a:pt x="957" y="0"/>
                  <a:pt x="890" y="0"/>
                </a:cubicBezTo>
                <a:cubicBezTo>
                  <a:pt x="822" y="0"/>
                  <a:pt x="776" y="44"/>
                  <a:pt x="776" y="107"/>
                </a:cubicBezTo>
                <a:moveTo>
                  <a:pt x="714" y="189"/>
                </a:moveTo>
                <a:cubicBezTo>
                  <a:pt x="689" y="188"/>
                  <a:pt x="687" y="186"/>
                  <a:pt x="687" y="172"/>
                </a:cubicBezTo>
                <a:cubicBezTo>
                  <a:pt x="687" y="115"/>
                  <a:pt x="687" y="115"/>
                  <a:pt x="687" y="115"/>
                </a:cubicBezTo>
                <a:cubicBezTo>
                  <a:pt x="743" y="36"/>
                  <a:pt x="743" y="36"/>
                  <a:pt x="743" y="36"/>
                </a:cubicBezTo>
                <a:cubicBezTo>
                  <a:pt x="753" y="22"/>
                  <a:pt x="756" y="18"/>
                  <a:pt x="771" y="18"/>
                </a:cubicBezTo>
                <a:cubicBezTo>
                  <a:pt x="771" y="4"/>
                  <a:pt x="771" y="4"/>
                  <a:pt x="771" y="4"/>
                </a:cubicBezTo>
                <a:cubicBezTo>
                  <a:pt x="702" y="4"/>
                  <a:pt x="702" y="4"/>
                  <a:pt x="702" y="4"/>
                </a:cubicBezTo>
                <a:cubicBezTo>
                  <a:pt x="702" y="17"/>
                  <a:pt x="702" y="17"/>
                  <a:pt x="702" y="17"/>
                </a:cubicBezTo>
                <a:cubicBezTo>
                  <a:pt x="720" y="18"/>
                  <a:pt x="724" y="21"/>
                  <a:pt x="724" y="27"/>
                </a:cubicBezTo>
                <a:cubicBezTo>
                  <a:pt x="724" y="31"/>
                  <a:pt x="722" y="36"/>
                  <a:pt x="718" y="42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40" y="40"/>
                  <a:pt x="640" y="40"/>
                  <a:pt x="640" y="40"/>
                </a:cubicBezTo>
                <a:cubicBezTo>
                  <a:pt x="636" y="34"/>
                  <a:pt x="634" y="31"/>
                  <a:pt x="634" y="27"/>
                </a:cubicBezTo>
                <a:cubicBezTo>
                  <a:pt x="634" y="21"/>
                  <a:pt x="639" y="18"/>
                  <a:pt x="657" y="17"/>
                </a:cubicBezTo>
                <a:cubicBezTo>
                  <a:pt x="657" y="4"/>
                  <a:pt x="657" y="4"/>
                  <a:pt x="657" y="4"/>
                </a:cubicBezTo>
                <a:cubicBezTo>
                  <a:pt x="568" y="4"/>
                  <a:pt x="568" y="4"/>
                  <a:pt x="568" y="4"/>
                </a:cubicBezTo>
                <a:cubicBezTo>
                  <a:pt x="568" y="18"/>
                  <a:pt x="568" y="18"/>
                  <a:pt x="568" y="18"/>
                </a:cubicBezTo>
                <a:cubicBezTo>
                  <a:pt x="581" y="18"/>
                  <a:pt x="585" y="22"/>
                  <a:pt x="595" y="36"/>
                </a:cubicBezTo>
                <a:cubicBezTo>
                  <a:pt x="652" y="117"/>
                  <a:pt x="652" y="117"/>
                  <a:pt x="652" y="117"/>
                </a:cubicBezTo>
                <a:cubicBezTo>
                  <a:pt x="652" y="172"/>
                  <a:pt x="652" y="172"/>
                  <a:pt x="652" y="172"/>
                </a:cubicBezTo>
                <a:cubicBezTo>
                  <a:pt x="652" y="186"/>
                  <a:pt x="650" y="188"/>
                  <a:pt x="625" y="189"/>
                </a:cubicBezTo>
                <a:cubicBezTo>
                  <a:pt x="625" y="203"/>
                  <a:pt x="625" y="203"/>
                  <a:pt x="625" y="203"/>
                </a:cubicBezTo>
                <a:cubicBezTo>
                  <a:pt x="714" y="203"/>
                  <a:pt x="714" y="203"/>
                  <a:pt x="714" y="203"/>
                </a:cubicBezTo>
                <a:lnTo>
                  <a:pt x="714" y="189"/>
                </a:lnTo>
                <a:close/>
                <a:moveTo>
                  <a:pt x="444" y="120"/>
                </a:moveTo>
                <a:cubicBezTo>
                  <a:pt x="476" y="47"/>
                  <a:pt x="476" y="47"/>
                  <a:pt x="476" y="47"/>
                </a:cubicBezTo>
                <a:cubicBezTo>
                  <a:pt x="508" y="120"/>
                  <a:pt x="508" y="120"/>
                  <a:pt x="508" y="120"/>
                </a:cubicBezTo>
                <a:lnTo>
                  <a:pt x="444" y="120"/>
                </a:lnTo>
                <a:close/>
                <a:moveTo>
                  <a:pt x="446" y="189"/>
                </a:moveTo>
                <a:cubicBezTo>
                  <a:pt x="427" y="189"/>
                  <a:pt x="421" y="185"/>
                  <a:pt x="421" y="176"/>
                </a:cubicBezTo>
                <a:cubicBezTo>
                  <a:pt x="421" y="173"/>
                  <a:pt x="423" y="168"/>
                  <a:pt x="425" y="164"/>
                </a:cubicBezTo>
                <a:cubicBezTo>
                  <a:pt x="437" y="136"/>
                  <a:pt x="437" y="136"/>
                  <a:pt x="437" y="136"/>
                </a:cubicBezTo>
                <a:cubicBezTo>
                  <a:pt x="515" y="136"/>
                  <a:pt x="515" y="136"/>
                  <a:pt x="515" y="136"/>
                </a:cubicBezTo>
                <a:cubicBezTo>
                  <a:pt x="528" y="167"/>
                  <a:pt x="528" y="167"/>
                  <a:pt x="528" y="167"/>
                </a:cubicBezTo>
                <a:cubicBezTo>
                  <a:pt x="530" y="171"/>
                  <a:pt x="531" y="175"/>
                  <a:pt x="531" y="178"/>
                </a:cubicBezTo>
                <a:cubicBezTo>
                  <a:pt x="531" y="186"/>
                  <a:pt x="526" y="189"/>
                  <a:pt x="509" y="189"/>
                </a:cubicBezTo>
                <a:cubicBezTo>
                  <a:pt x="509" y="203"/>
                  <a:pt x="509" y="203"/>
                  <a:pt x="509" y="203"/>
                </a:cubicBezTo>
                <a:cubicBezTo>
                  <a:pt x="591" y="203"/>
                  <a:pt x="591" y="203"/>
                  <a:pt x="591" y="203"/>
                </a:cubicBezTo>
                <a:cubicBezTo>
                  <a:pt x="591" y="189"/>
                  <a:pt x="591" y="189"/>
                  <a:pt x="591" y="189"/>
                </a:cubicBezTo>
                <a:cubicBezTo>
                  <a:pt x="576" y="188"/>
                  <a:pt x="574" y="185"/>
                  <a:pt x="567" y="169"/>
                </a:cubicBezTo>
                <a:cubicBezTo>
                  <a:pt x="492" y="1"/>
                  <a:pt x="492" y="1"/>
                  <a:pt x="492" y="1"/>
                </a:cubicBezTo>
                <a:cubicBezTo>
                  <a:pt x="478" y="1"/>
                  <a:pt x="478" y="1"/>
                  <a:pt x="478" y="1"/>
                </a:cubicBezTo>
                <a:cubicBezTo>
                  <a:pt x="403" y="169"/>
                  <a:pt x="403" y="169"/>
                  <a:pt x="403" y="169"/>
                </a:cubicBezTo>
                <a:cubicBezTo>
                  <a:pt x="397" y="185"/>
                  <a:pt x="394" y="188"/>
                  <a:pt x="379" y="189"/>
                </a:cubicBezTo>
                <a:cubicBezTo>
                  <a:pt x="379" y="203"/>
                  <a:pt x="379" y="203"/>
                  <a:pt x="379" y="203"/>
                </a:cubicBezTo>
                <a:cubicBezTo>
                  <a:pt x="446" y="203"/>
                  <a:pt x="446" y="203"/>
                  <a:pt x="446" y="203"/>
                </a:cubicBezTo>
                <a:lnTo>
                  <a:pt x="446" y="189"/>
                </a:lnTo>
                <a:close/>
                <a:moveTo>
                  <a:pt x="164" y="189"/>
                </a:moveTo>
                <a:cubicBezTo>
                  <a:pt x="142" y="189"/>
                  <a:pt x="137" y="184"/>
                  <a:pt x="137" y="157"/>
                </a:cubicBezTo>
                <a:cubicBezTo>
                  <a:pt x="137" y="42"/>
                  <a:pt x="137" y="42"/>
                  <a:pt x="137" y="42"/>
                </a:cubicBezTo>
                <a:cubicBezTo>
                  <a:pt x="216" y="197"/>
                  <a:pt x="216" y="197"/>
                  <a:pt x="216" y="197"/>
                </a:cubicBezTo>
                <a:cubicBezTo>
                  <a:pt x="223" y="197"/>
                  <a:pt x="223" y="197"/>
                  <a:pt x="223" y="197"/>
                </a:cubicBezTo>
                <a:cubicBezTo>
                  <a:pt x="301" y="42"/>
                  <a:pt x="301" y="42"/>
                  <a:pt x="301" y="42"/>
                </a:cubicBezTo>
                <a:cubicBezTo>
                  <a:pt x="301" y="172"/>
                  <a:pt x="301" y="172"/>
                  <a:pt x="301" y="172"/>
                </a:cubicBezTo>
                <a:cubicBezTo>
                  <a:pt x="301" y="186"/>
                  <a:pt x="299" y="188"/>
                  <a:pt x="276" y="189"/>
                </a:cubicBezTo>
                <a:cubicBezTo>
                  <a:pt x="276" y="203"/>
                  <a:pt x="276" y="203"/>
                  <a:pt x="276" y="203"/>
                </a:cubicBezTo>
                <a:cubicBezTo>
                  <a:pt x="362" y="203"/>
                  <a:pt x="362" y="203"/>
                  <a:pt x="362" y="203"/>
                </a:cubicBezTo>
                <a:cubicBezTo>
                  <a:pt x="362" y="189"/>
                  <a:pt x="362" y="189"/>
                  <a:pt x="362" y="189"/>
                </a:cubicBezTo>
                <a:cubicBezTo>
                  <a:pt x="338" y="188"/>
                  <a:pt x="336" y="186"/>
                  <a:pt x="336" y="172"/>
                </a:cubicBezTo>
                <a:cubicBezTo>
                  <a:pt x="336" y="34"/>
                  <a:pt x="336" y="34"/>
                  <a:pt x="336" y="34"/>
                </a:cubicBezTo>
                <a:cubicBezTo>
                  <a:pt x="336" y="21"/>
                  <a:pt x="338" y="19"/>
                  <a:pt x="362" y="18"/>
                </a:cubicBezTo>
                <a:cubicBezTo>
                  <a:pt x="362" y="4"/>
                  <a:pt x="362" y="4"/>
                  <a:pt x="362" y="4"/>
                </a:cubicBezTo>
                <a:cubicBezTo>
                  <a:pt x="302" y="4"/>
                  <a:pt x="302" y="4"/>
                  <a:pt x="302" y="4"/>
                </a:cubicBezTo>
                <a:cubicBezTo>
                  <a:pt x="229" y="148"/>
                  <a:pt x="229" y="148"/>
                  <a:pt x="229" y="148"/>
                </a:cubicBezTo>
                <a:cubicBezTo>
                  <a:pt x="156" y="4"/>
                  <a:pt x="156" y="4"/>
                  <a:pt x="156" y="4"/>
                </a:cubicBezTo>
                <a:cubicBezTo>
                  <a:pt x="92" y="4"/>
                  <a:pt x="92" y="4"/>
                  <a:pt x="92" y="4"/>
                </a:cubicBezTo>
                <a:cubicBezTo>
                  <a:pt x="92" y="17"/>
                  <a:pt x="92" y="17"/>
                  <a:pt x="92" y="17"/>
                </a:cubicBezTo>
                <a:cubicBezTo>
                  <a:pt x="115" y="20"/>
                  <a:pt x="119" y="22"/>
                  <a:pt x="119" y="47"/>
                </a:cubicBezTo>
                <a:cubicBezTo>
                  <a:pt x="119" y="157"/>
                  <a:pt x="119" y="157"/>
                  <a:pt x="119" y="157"/>
                </a:cubicBezTo>
                <a:cubicBezTo>
                  <a:pt x="119" y="184"/>
                  <a:pt x="114" y="189"/>
                  <a:pt x="92" y="189"/>
                </a:cubicBezTo>
                <a:cubicBezTo>
                  <a:pt x="92" y="203"/>
                  <a:pt x="92" y="203"/>
                  <a:pt x="92" y="203"/>
                </a:cubicBezTo>
                <a:cubicBezTo>
                  <a:pt x="164" y="203"/>
                  <a:pt x="164" y="203"/>
                  <a:pt x="164" y="203"/>
                </a:cubicBezTo>
                <a:lnTo>
                  <a:pt x="164" y="189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595620" y="6657947"/>
            <a:ext cx="3840480" cy="200053"/>
          </a:xfrm>
          <a:prstGeom prst="rect">
            <a:avLst/>
          </a:prstGeom>
        </p:spPr>
        <p:txBody>
          <a:bodyPr vert="horz" lIns="91448" tIns="45724" rIns="91448" bIns="45724" rtlCol="0" anchor="ctr">
            <a:noAutofit/>
          </a:bodyPr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</a:t>
            </a:r>
            <a:fld id="{9E10405B-F1B2-44EF-9A2D-28EF40726817}" type="datetimeyyyy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fld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Mayo Foundation for Medical Education and Research  |  slide-</a:t>
            </a:r>
            <a:fld id="{D445C29B-035B-48ED-941F-A66A11A8A322}" type="slidenum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lvl="0"/>
              <a:t>‹#›</a:t>
            </a:fld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8801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siness Go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772" y="536575"/>
            <a:ext cx="10241280" cy="587375"/>
          </a:xfrm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16" name="Text Placeholder 20"/>
          <p:cNvSpPr>
            <a:spLocks noGrp="1"/>
          </p:cNvSpPr>
          <p:nvPr>
            <p:ph type="body" sz="quarter" idx="16" hasCustomPrompt="1"/>
          </p:nvPr>
        </p:nvSpPr>
        <p:spPr>
          <a:xfrm>
            <a:off x="1522412" y="4737900"/>
            <a:ext cx="2100263" cy="32004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7" hasCustomPrompt="1"/>
          </p:nvPr>
        </p:nvSpPr>
        <p:spPr>
          <a:xfrm>
            <a:off x="1522412" y="4400550"/>
            <a:ext cx="2100263" cy="32004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1400" b="1">
                <a:solidFill>
                  <a:schemeClr val="tx1"/>
                </a:solidFill>
              </a:defRPr>
            </a:lvl1pPr>
            <a:lvl2pPr marL="457200" indent="0">
              <a:buNone/>
              <a:defRPr>
                <a:solidFill>
                  <a:schemeClr val="tx1"/>
                </a:solidFill>
              </a:defRPr>
            </a:lvl2pPr>
            <a:lvl3pPr marL="914400" indent="0">
              <a:buNone/>
              <a:defRPr>
                <a:solidFill>
                  <a:schemeClr val="tx1"/>
                </a:solidFill>
              </a:defRPr>
            </a:lvl3pPr>
            <a:lvl4pPr marL="1371600" indent="0">
              <a:buNone/>
              <a:defRPr>
                <a:solidFill>
                  <a:schemeClr val="tx1"/>
                </a:solidFill>
              </a:defRPr>
            </a:lvl4pPr>
            <a:lvl5pPr marL="1828800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text styles</a:t>
            </a:r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3136" y="6135688"/>
            <a:ext cx="10687051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24"/>
          </p:nvPr>
        </p:nvSpPr>
        <p:spPr>
          <a:xfrm>
            <a:off x="973772" y="1123950"/>
            <a:ext cx="10241280" cy="47307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800" b="0">
                <a:solidFill>
                  <a:schemeClr val="tx1"/>
                </a:solidFill>
              </a:defRPr>
            </a:lvl1pPr>
            <a:lvl2pPr marL="457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5" name="Text Placeholder 20"/>
          <p:cNvSpPr>
            <a:spLocks noGrp="1"/>
          </p:cNvSpPr>
          <p:nvPr>
            <p:ph type="body" sz="quarter" idx="26" hasCustomPrompt="1"/>
          </p:nvPr>
        </p:nvSpPr>
        <p:spPr>
          <a:xfrm>
            <a:off x="4866858" y="4737900"/>
            <a:ext cx="2100263" cy="32004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Content Placeholder 2"/>
          <p:cNvSpPr>
            <a:spLocks noGrp="1"/>
          </p:cNvSpPr>
          <p:nvPr>
            <p:ph idx="27" hasCustomPrompt="1"/>
          </p:nvPr>
        </p:nvSpPr>
        <p:spPr>
          <a:xfrm>
            <a:off x="4866858" y="4400550"/>
            <a:ext cx="2100263" cy="32004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1400" b="1">
                <a:solidFill>
                  <a:schemeClr val="tx1"/>
                </a:solidFill>
              </a:defRPr>
            </a:lvl1pPr>
            <a:lvl2pPr marL="457200" indent="0">
              <a:buNone/>
              <a:defRPr>
                <a:solidFill>
                  <a:schemeClr val="tx1"/>
                </a:solidFill>
              </a:defRPr>
            </a:lvl2pPr>
            <a:lvl3pPr marL="914400" indent="0">
              <a:buNone/>
              <a:defRPr>
                <a:solidFill>
                  <a:schemeClr val="tx1"/>
                </a:solidFill>
              </a:defRPr>
            </a:lvl3pPr>
            <a:lvl4pPr marL="1371600" indent="0">
              <a:buNone/>
              <a:defRPr>
                <a:solidFill>
                  <a:schemeClr val="tx1"/>
                </a:solidFill>
              </a:defRPr>
            </a:lvl4pPr>
            <a:lvl5pPr marL="1828800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text styles</a:t>
            </a:r>
          </a:p>
        </p:txBody>
      </p:sp>
      <p:sp>
        <p:nvSpPr>
          <p:cNvPr id="65" name="Text Placeholder 20"/>
          <p:cNvSpPr>
            <a:spLocks noGrp="1"/>
          </p:cNvSpPr>
          <p:nvPr>
            <p:ph type="body" sz="quarter" idx="29" hasCustomPrompt="1"/>
          </p:nvPr>
        </p:nvSpPr>
        <p:spPr>
          <a:xfrm>
            <a:off x="8211303" y="4737900"/>
            <a:ext cx="2100263" cy="32004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30" hasCustomPrompt="1"/>
          </p:nvPr>
        </p:nvSpPr>
        <p:spPr>
          <a:xfrm>
            <a:off x="8211303" y="4400550"/>
            <a:ext cx="2100263" cy="32004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1400" b="1">
                <a:solidFill>
                  <a:schemeClr val="tx1"/>
                </a:solidFill>
              </a:defRPr>
            </a:lvl1pPr>
            <a:lvl2pPr marL="457200" indent="0">
              <a:buNone/>
              <a:defRPr>
                <a:solidFill>
                  <a:schemeClr val="tx1"/>
                </a:solidFill>
              </a:defRPr>
            </a:lvl2pPr>
            <a:lvl3pPr marL="914400" indent="0">
              <a:buNone/>
              <a:defRPr>
                <a:solidFill>
                  <a:schemeClr val="tx1"/>
                </a:solidFill>
              </a:defRPr>
            </a:lvl3pPr>
            <a:lvl4pPr marL="1371600" indent="0">
              <a:buNone/>
              <a:defRPr>
                <a:solidFill>
                  <a:schemeClr val="tx1"/>
                </a:solidFill>
              </a:defRPr>
            </a:lvl4pPr>
            <a:lvl5pPr marL="1828800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text styles</a:t>
            </a:r>
          </a:p>
        </p:txBody>
      </p:sp>
      <p:sp>
        <p:nvSpPr>
          <p:cNvPr id="34" name="Text Placeholder 5"/>
          <p:cNvSpPr>
            <a:spLocks noGrp="1"/>
          </p:cNvSpPr>
          <p:nvPr>
            <p:ph type="body" sz="quarter" idx="32"/>
          </p:nvPr>
        </p:nvSpPr>
        <p:spPr>
          <a:xfrm>
            <a:off x="1522412" y="1984375"/>
            <a:ext cx="9144000" cy="914400"/>
          </a:xfrm>
          <a:solidFill>
            <a:srgbClr val="E6E6E6"/>
          </a:solidFill>
        </p:spPr>
        <p:txBody>
          <a:bodyPr lIns="228600" tIns="182880" rIns="228600" bIns="182880" anchor="ctr" anchorCtr="0"/>
          <a:lstStyle>
            <a:lvl1pPr marL="0" indent="0" algn="ctr">
              <a:lnSpc>
                <a:spcPct val="114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33"/>
          </p:nvPr>
        </p:nvSpPr>
        <p:spPr>
          <a:xfrm>
            <a:off x="1522412" y="3276600"/>
            <a:ext cx="2103120" cy="960120"/>
          </a:xfrm>
        </p:spPr>
        <p:txBody>
          <a:bodyPr tIns="0" bIns="0" anchor="t" anchorCtr="0"/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4"/>
          <p:cNvSpPr>
            <a:spLocks noGrp="1"/>
          </p:cNvSpPr>
          <p:nvPr>
            <p:ph type="body" sz="quarter" idx="34"/>
          </p:nvPr>
        </p:nvSpPr>
        <p:spPr>
          <a:xfrm>
            <a:off x="4864001" y="3276600"/>
            <a:ext cx="2103120" cy="960120"/>
          </a:xfrm>
        </p:spPr>
        <p:txBody>
          <a:bodyPr tIns="0" bIns="0" anchor="t" anchorCtr="0"/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35"/>
          </p:nvPr>
        </p:nvSpPr>
        <p:spPr>
          <a:xfrm>
            <a:off x="8208446" y="3276600"/>
            <a:ext cx="2103120" cy="960120"/>
          </a:xfrm>
        </p:spPr>
        <p:txBody>
          <a:bodyPr tIns="0" bIns="0" anchor="t" anchorCtr="0"/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884089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siness Goals Small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772" y="536575"/>
            <a:ext cx="10241280" cy="587375"/>
          </a:xfrm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3136" y="6135688"/>
            <a:ext cx="10687051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24"/>
          </p:nvPr>
        </p:nvSpPr>
        <p:spPr>
          <a:xfrm>
            <a:off x="973772" y="1123950"/>
            <a:ext cx="10241280" cy="473075"/>
          </a:xfrm>
          <a:noFill/>
        </p:spPr>
        <p:txBody>
          <a:bodyPr lIns="0" tIns="0" r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800" b="0">
                <a:solidFill>
                  <a:schemeClr val="tx1"/>
                </a:solidFill>
              </a:defRPr>
            </a:lvl1pPr>
            <a:lvl2pPr marL="457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/>
          </p:nvPr>
        </p:nvSpPr>
        <p:spPr>
          <a:xfrm>
            <a:off x="974154" y="1984247"/>
            <a:ext cx="5120259" cy="1444752"/>
          </a:xfrm>
        </p:spPr>
        <p:txBody>
          <a:bodyPr tIns="0" bIns="0" anchor="t" anchorCtr="0"/>
          <a:lstStyle>
            <a:lvl1pPr marL="0" indent="0" algn="l">
              <a:lnSpc>
                <a:spcPct val="114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/>
          </p:nvPr>
        </p:nvSpPr>
        <p:spPr>
          <a:xfrm>
            <a:off x="7436374" y="5285357"/>
            <a:ext cx="3779314" cy="1042418"/>
          </a:xfrm>
        </p:spPr>
        <p:txBody>
          <a:bodyPr tIns="0" bIns="0" anchor="t" anchorCtr="0"/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35"/>
          </p:nvPr>
        </p:nvSpPr>
        <p:spPr>
          <a:xfrm>
            <a:off x="1916003" y="3972472"/>
            <a:ext cx="4178410" cy="2157984"/>
          </a:xfrm>
        </p:spPr>
        <p:txBody>
          <a:bodyPr tIns="0" bIns="0" anchor="t" anchorCtr="0"/>
          <a:lstStyle>
            <a:lvl1pPr marL="0" indent="0" algn="l">
              <a:lnSpc>
                <a:spcPct val="114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09095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thi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059871" y="0"/>
            <a:ext cx="4079241" cy="68580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079875" cy="6858000"/>
          </a:xfrm>
          <a:ln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6" hasCustomPrompt="1"/>
          </p:nvPr>
        </p:nvSpPr>
        <p:spPr>
          <a:xfrm>
            <a:off x="8496301" y="536575"/>
            <a:ext cx="2719387" cy="52970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</a:t>
            </a:r>
          </a:p>
        </p:txBody>
      </p:sp>
      <p:sp>
        <p:nvSpPr>
          <p:cNvPr id="16" name="Title 1"/>
          <p:cNvSpPr txBox="1">
            <a:spLocks/>
          </p:cNvSpPr>
          <p:nvPr userDrawn="1"/>
        </p:nvSpPr>
        <p:spPr>
          <a:xfrm>
            <a:off x="8496301" y="2328930"/>
            <a:ext cx="2763837" cy="744662"/>
          </a:xfrm>
          <a:prstGeom prst="rect">
            <a:avLst/>
          </a:prstGeom>
        </p:spPr>
        <p:txBody>
          <a:bodyPr vert="horz" lIns="0" tIns="45724" rIns="0" bIns="0" rtlCol="0" anchor="b" anchorCtr="0">
            <a:noAutofit/>
          </a:bodyPr>
          <a:lstStyle>
            <a:lvl1pPr algn="l" defTabSz="91448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TITLE STYLE</a:t>
            </a:r>
            <a:endParaRPr lang="en-US" dirty="0"/>
          </a:p>
        </p:txBody>
      </p:sp>
      <p:sp>
        <p:nvSpPr>
          <p:cNvPr id="17" name="Text Placeholder 20"/>
          <p:cNvSpPr>
            <a:spLocks noGrp="1"/>
          </p:cNvSpPr>
          <p:nvPr>
            <p:ph type="body" sz="quarter" idx="21" hasCustomPrompt="1"/>
          </p:nvPr>
        </p:nvSpPr>
        <p:spPr>
          <a:xfrm>
            <a:off x="8496301" y="2022667"/>
            <a:ext cx="2719387" cy="52970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</a:t>
            </a:r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24" hasCustomPrompt="1"/>
          </p:nvPr>
        </p:nvSpPr>
        <p:spPr>
          <a:xfrm>
            <a:off x="8496301" y="3516461"/>
            <a:ext cx="2719387" cy="52970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</a:t>
            </a:r>
          </a:p>
        </p:txBody>
      </p:sp>
      <p:sp>
        <p:nvSpPr>
          <p:cNvPr id="25" name="Text Placeholder 20"/>
          <p:cNvSpPr>
            <a:spLocks noGrp="1"/>
          </p:cNvSpPr>
          <p:nvPr>
            <p:ph type="body" sz="quarter" idx="26" hasCustomPrompt="1"/>
          </p:nvPr>
        </p:nvSpPr>
        <p:spPr>
          <a:xfrm>
            <a:off x="8496301" y="5010477"/>
            <a:ext cx="2719387" cy="52970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</a:t>
            </a:r>
          </a:p>
        </p:txBody>
      </p:sp>
      <p:sp>
        <p:nvSpPr>
          <p:cNvPr id="34" name="Text Placeholder 20"/>
          <p:cNvSpPr>
            <a:spLocks noGrp="1"/>
          </p:cNvSpPr>
          <p:nvPr>
            <p:ph type="body" sz="quarter" idx="28" hasCustomPrompt="1"/>
          </p:nvPr>
        </p:nvSpPr>
        <p:spPr>
          <a:xfrm>
            <a:off x="4430204" y="536575"/>
            <a:ext cx="3328416" cy="1060450"/>
          </a:xfrm>
        </p:spPr>
        <p:txBody>
          <a:bodyPr lIns="0" tIns="0" bIns="91440" anchor="b" anchorCtr="0"/>
          <a:lstStyle>
            <a:lvl1pPr marL="0" indent="0" algn="l">
              <a:buFont typeface="Arial" panose="020B0604020202020204" pitchFamily="34" charset="0"/>
              <a:buNone/>
              <a:defRPr sz="32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STYLES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237C3F0F-4D17-DA47-A314-1874BA842452}"/>
              </a:ext>
            </a:extLst>
          </p:cNvPr>
          <p:cNvCxnSpPr/>
          <p:nvPr userDrawn="1"/>
        </p:nvCxnSpPr>
        <p:spPr>
          <a:xfrm>
            <a:off x="4430204" y="1866361"/>
            <a:ext cx="914162" cy="0"/>
          </a:xfrm>
          <a:prstGeom prst="line">
            <a:avLst/>
          </a:prstGeom>
          <a:ln w="57150">
            <a:solidFill>
              <a:srgbClr val="0057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4"/>
          <p:cNvSpPr>
            <a:spLocks noGrp="1"/>
          </p:cNvSpPr>
          <p:nvPr>
            <p:ph type="body" sz="quarter" idx="35"/>
          </p:nvPr>
        </p:nvSpPr>
        <p:spPr>
          <a:xfrm>
            <a:off x="8496301" y="1069975"/>
            <a:ext cx="2711760" cy="640080"/>
          </a:xfrm>
        </p:spPr>
        <p:txBody>
          <a:bodyPr tIns="45720" bIns="45720" anchor="t" anchorCtr="0"/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37"/>
          </p:nvPr>
        </p:nvSpPr>
        <p:spPr>
          <a:xfrm>
            <a:off x="8496301" y="4048149"/>
            <a:ext cx="2711760" cy="640080"/>
          </a:xfrm>
        </p:spPr>
        <p:txBody>
          <a:bodyPr tIns="45720" bIns="45720" anchor="t" anchorCtr="0"/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4"/>
          <p:cNvSpPr>
            <a:spLocks noGrp="1"/>
          </p:cNvSpPr>
          <p:nvPr>
            <p:ph type="body" sz="quarter" idx="38"/>
          </p:nvPr>
        </p:nvSpPr>
        <p:spPr>
          <a:xfrm>
            <a:off x="8496301" y="5542165"/>
            <a:ext cx="2711760" cy="640080"/>
          </a:xfrm>
        </p:spPr>
        <p:txBody>
          <a:bodyPr tIns="45720" bIns="45720" anchor="t" anchorCtr="0"/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36"/>
          </p:nvPr>
        </p:nvSpPr>
        <p:spPr>
          <a:xfrm>
            <a:off x="8496301" y="2554357"/>
            <a:ext cx="2711760" cy="640080"/>
          </a:xfrm>
        </p:spPr>
        <p:txBody>
          <a:bodyPr tIns="45720" bIns="45720" anchor="t" anchorCtr="0"/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39"/>
          </p:nvPr>
        </p:nvSpPr>
        <p:spPr>
          <a:xfrm>
            <a:off x="4882101" y="2146852"/>
            <a:ext cx="2876519" cy="4187952"/>
          </a:xfrm>
        </p:spPr>
        <p:txBody>
          <a:bodyPr tIns="0" bIns="45720" anchor="t" anchorCtr="0"/>
          <a:lstStyle>
            <a:lvl1pPr marL="0" indent="0" algn="l">
              <a:lnSpc>
                <a:spcPct val="114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79874" y="6135688"/>
            <a:ext cx="7580313" cy="36576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655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siness Goals Large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772" y="536575"/>
            <a:ext cx="10241280" cy="587375"/>
          </a:xfrm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3136" y="6135688"/>
            <a:ext cx="10687051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24"/>
          </p:nvPr>
        </p:nvSpPr>
        <p:spPr>
          <a:xfrm>
            <a:off x="973772" y="1123950"/>
            <a:ext cx="10241280" cy="473075"/>
          </a:xfrm>
          <a:noFill/>
        </p:spPr>
        <p:txBody>
          <a:bodyPr lIns="0" tIns="0" r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800" b="0">
                <a:solidFill>
                  <a:schemeClr val="tx1"/>
                </a:solidFill>
              </a:defRPr>
            </a:lvl1pPr>
            <a:lvl2pPr marL="457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8" name="Text Placeholder 4"/>
          <p:cNvSpPr>
            <a:spLocks noGrp="1"/>
          </p:cNvSpPr>
          <p:nvPr>
            <p:ph type="body" sz="quarter" idx="33"/>
          </p:nvPr>
        </p:nvSpPr>
        <p:spPr>
          <a:xfrm>
            <a:off x="1042752" y="2721076"/>
            <a:ext cx="1572768" cy="1069848"/>
          </a:xfrm>
        </p:spPr>
        <p:txBody>
          <a:bodyPr tIns="45720" bIns="45720" anchor="t" anchorCtr="0"/>
          <a:lstStyle>
            <a:lvl1pPr marL="0" indent="0" algn="ctr">
              <a:lnSpc>
                <a:spcPct val="100000"/>
              </a:lnSpc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34"/>
          </p:nvPr>
        </p:nvSpPr>
        <p:spPr>
          <a:xfrm>
            <a:off x="3138304" y="2721076"/>
            <a:ext cx="1572768" cy="1069848"/>
          </a:xfrm>
        </p:spPr>
        <p:txBody>
          <a:bodyPr tIns="45720" bIns="45720" anchor="t" anchorCtr="0"/>
          <a:lstStyle>
            <a:lvl1pPr marL="0" indent="0" algn="ctr">
              <a:lnSpc>
                <a:spcPct val="100000"/>
              </a:lnSpc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4"/>
          <p:cNvSpPr>
            <a:spLocks noGrp="1"/>
          </p:cNvSpPr>
          <p:nvPr>
            <p:ph type="body" sz="quarter" idx="35"/>
          </p:nvPr>
        </p:nvSpPr>
        <p:spPr>
          <a:xfrm>
            <a:off x="1042752" y="4806170"/>
            <a:ext cx="1572768" cy="1069848"/>
          </a:xfrm>
        </p:spPr>
        <p:txBody>
          <a:bodyPr tIns="45720" bIns="45720" anchor="t" anchorCtr="0"/>
          <a:lstStyle>
            <a:lvl1pPr marL="0" indent="0" algn="ctr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4"/>
          <p:cNvSpPr>
            <a:spLocks noGrp="1"/>
          </p:cNvSpPr>
          <p:nvPr>
            <p:ph type="body" sz="quarter" idx="36"/>
          </p:nvPr>
        </p:nvSpPr>
        <p:spPr>
          <a:xfrm>
            <a:off x="3138304" y="4806170"/>
            <a:ext cx="1572768" cy="1069848"/>
          </a:xfrm>
        </p:spPr>
        <p:txBody>
          <a:bodyPr tIns="45720" bIns="45720" anchor="t" anchorCtr="0"/>
          <a:lstStyle>
            <a:lvl1pPr marL="0" indent="0" algn="ctr">
              <a:lnSpc>
                <a:spcPct val="100000"/>
              </a:lnSpc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7"/>
          </p:nvPr>
        </p:nvSpPr>
        <p:spPr>
          <a:xfrm>
            <a:off x="6094413" y="1984247"/>
            <a:ext cx="5108342" cy="1444752"/>
          </a:xfrm>
        </p:spPr>
        <p:txBody>
          <a:bodyPr tIns="0" bIns="0" anchor="t" anchorCtr="0"/>
          <a:lstStyle>
            <a:lvl1pPr marL="0" indent="0" algn="l">
              <a:lnSpc>
                <a:spcPct val="114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38"/>
          </p:nvPr>
        </p:nvSpPr>
        <p:spPr>
          <a:xfrm>
            <a:off x="6281530" y="3786123"/>
            <a:ext cx="4934158" cy="2360235"/>
          </a:xfrm>
        </p:spPr>
        <p:txBody>
          <a:bodyPr tIns="0" bIns="0" anchor="t" anchorCtr="0"/>
          <a:lstStyle>
            <a:lvl1pPr marL="0" indent="0" algn="l">
              <a:lnSpc>
                <a:spcPct val="100000"/>
              </a:lnSpc>
              <a:spcBef>
                <a:spcPts val="900"/>
              </a:spcBef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25297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ision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772" y="536575"/>
            <a:ext cx="10241280" cy="587375"/>
          </a:xfrm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16" name="Text Placeholder 20"/>
          <p:cNvSpPr>
            <a:spLocks noGrp="1"/>
          </p:cNvSpPr>
          <p:nvPr>
            <p:ph type="body" sz="quarter" idx="16" hasCustomPrompt="1"/>
          </p:nvPr>
        </p:nvSpPr>
        <p:spPr>
          <a:xfrm>
            <a:off x="2926894" y="3831975"/>
            <a:ext cx="2557463" cy="32004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3136" y="6135688"/>
            <a:ext cx="10687052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24"/>
          </p:nvPr>
        </p:nvSpPr>
        <p:spPr>
          <a:xfrm>
            <a:off x="973772" y="1123950"/>
            <a:ext cx="10241280" cy="47307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800" b="0">
                <a:solidFill>
                  <a:schemeClr val="tx1"/>
                </a:solidFill>
              </a:defRPr>
            </a:lvl1pPr>
            <a:lvl2pPr marL="457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1984375"/>
            <a:ext cx="12188825" cy="1444625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 Placeholder 20"/>
          <p:cNvSpPr>
            <a:spLocks noGrp="1"/>
          </p:cNvSpPr>
          <p:nvPr>
            <p:ph type="body" sz="quarter" idx="26" hasCustomPrompt="1"/>
          </p:nvPr>
        </p:nvSpPr>
        <p:spPr>
          <a:xfrm>
            <a:off x="2926894" y="5159842"/>
            <a:ext cx="2557463" cy="32004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Text Placeholder 20"/>
          <p:cNvSpPr>
            <a:spLocks noGrp="1"/>
          </p:cNvSpPr>
          <p:nvPr>
            <p:ph type="body" sz="quarter" idx="28" hasCustomPrompt="1"/>
          </p:nvPr>
        </p:nvSpPr>
        <p:spPr>
          <a:xfrm>
            <a:off x="7597820" y="3831975"/>
            <a:ext cx="2557463" cy="32004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20"/>
          <p:cNvSpPr>
            <a:spLocks noGrp="1"/>
          </p:cNvSpPr>
          <p:nvPr>
            <p:ph type="body" sz="quarter" idx="30" hasCustomPrompt="1"/>
          </p:nvPr>
        </p:nvSpPr>
        <p:spPr>
          <a:xfrm>
            <a:off x="7597820" y="5159842"/>
            <a:ext cx="2557463" cy="320040"/>
          </a:xfrm>
        </p:spPr>
        <p:txBody>
          <a:bodyPr lIns="0" tIns="0" bIns="0" anchor="b" anchorCtr="0"/>
          <a:lstStyle>
            <a:lvl1pPr marL="0" indent="0" algn="l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2"/>
          </p:nvPr>
        </p:nvSpPr>
        <p:spPr>
          <a:xfrm>
            <a:off x="971550" y="2138901"/>
            <a:ext cx="5468938" cy="1135572"/>
          </a:xfrm>
        </p:spPr>
        <p:txBody>
          <a:bodyPr anchor="ctr" anchorCtr="0"/>
          <a:lstStyle>
            <a:lvl1pPr marL="0" indent="0">
              <a:lnSpc>
                <a:spcPct val="114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3"/>
          </p:nvPr>
        </p:nvSpPr>
        <p:spPr>
          <a:xfrm>
            <a:off x="8139113" y="2203450"/>
            <a:ext cx="3076576" cy="332327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4" hasCustomPrompt="1"/>
          </p:nvPr>
        </p:nvSpPr>
        <p:spPr>
          <a:xfrm>
            <a:off x="2926894" y="4159718"/>
            <a:ext cx="2560320" cy="64008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600"/>
            </a:lvl1pPr>
          </a:lstStyle>
          <a:p>
            <a:pPr lvl="0"/>
            <a:r>
              <a:rPr lang="en-US" dirty="0"/>
              <a:t>Click to edit Master text level</a:t>
            </a:r>
          </a:p>
        </p:txBody>
      </p:sp>
      <p:sp>
        <p:nvSpPr>
          <p:cNvPr id="40" name="Text Placeholder 11"/>
          <p:cNvSpPr>
            <a:spLocks noGrp="1"/>
          </p:cNvSpPr>
          <p:nvPr>
            <p:ph type="body" sz="quarter" idx="35" hasCustomPrompt="1"/>
          </p:nvPr>
        </p:nvSpPr>
        <p:spPr>
          <a:xfrm>
            <a:off x="2926894" y="5487586"/>
            <a:ext cx="2560320" cy="64008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600"/>
            </a:lvl1pPr>
          </a:lstStyle>
          <a:p>
            <a:pPr lvl="0"/>
            <a:r>
              <a:rPr lang="en-US" dirty="0"/>
              <a:t>Click to edit Master text level</a:t>
            </a:r>
          </a:p>
        </p:txBody>
      </p:sp>
      <p:sp>
        <p:nvSpPr>
          <p:cNvPr id="42" name="Text Placeholder 11"/>
          <p:cNvSpPr>
            <a:spLocks noGrp="1"/>
          </p:cNvSpPr>
          <p:nvPr>
            <p:ph type="body" sz="quarter" idx="36" hasCustomPrompt="1"/>
          </p:nvPr>
        </p:nvSpPr>
        <p:spPr>
          <a:xfrm>
            <a:off x="7597820" y="4159718"/>
            <a:ext cx="2560320" cy="64008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600"/>
            </a:lvl1pPr>
          </a:lstStyle>
          <a:p>
            <a:pPr lvl="0"/>
            <a:r>
              <a:rPr lang="en-US" dirty="0"/>
              <a:t>Click to edit Master text level</a:t>
            </a:r>
          </a:p>
        </p:txBody>
      </p:sp>
      <p:sp>
        <p:nvSpPr>
          <p:cNvPr id="43" name="Text Placeholder 11"/>
          <p:cNvSpPr>
            <a:spLocks noGrp="1"/>
          </p:cNvSpPr>
          <p:nvPr>
            <p:ph type="body" sz="quarter" idx="37" hasCustomPrompt="1"/>
          </p:nvPr>
        </p:nvSpPr>
        <p:spPr>
          <a:xfrm>
            <a:off x="7597820" y="5487586"/>
            <a:ext cx="2560320" cy="64008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600"/>
            </a:lvl1pPr>
          </a:lstStyle>
          <a:p>
            <a:pPr lvl="0"/>
            <a:r>
              <a:rPr lang="en-US" dirty="0"/>
              <a:t>Click to edit Master text level</a:t>
            </a:r>
          </a:p>
        </p:txBody>
      </p:sp>
      <p:sp>
        <p:nvSpPr>
          <p:cNvPr id="45" name="Text Placeholder 9"/>
          <p:cNvSpPr>
            <a:spLocks noGrp="1"/>
          </p:cNvSpPr>
          <p:nvPr>
            <p:ph type="body" sz="quarter" idx="38"/>
          </p:nvPr>
        </p:nvSpPr>
        <p:spPr>
          <a:xfrm>
            <a:off x="8139113" y="2877598"/>
            <a:ext cx="3076576" cy="332327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63011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white bor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28548" y="536575"/>
            <a:ext cx="3787140" cy="1752599"/>
          </a:xfrm>
        </p:spPr>
        <p:txBody>
          <a:bodyPr anchor="b" anchorCtr="0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465F197-B1B8-4584-8B75-5D45B647D250}" type="datetimeFigureOut">
              <a:rPr lang="en-US" smtClean="0"/>
              <a:pPr/>
              <a:t>5/29/2025</a:t>
            </a:fld>
            <a:endParaRPr lang="en-US" dirty="0"/>
          </a:p>
        </p:txBody>
      </p:sp>
      <p:sp>
        <p:nvSpPr>
          <p:cNvPr id="28" name="Text Placeholder 6"/>
          <p:cNvSpPr>
            <a:spLocks noGrp="1"/>
          </p:cNvSpPr>
          <p:nvPr>
            <p:ph type="body" sz="quarter" idx="22"/>
          </p:nvPr>
        </p:nvSpPr>
        <p:spPr>
          <a:xfrm>
            <a:off x="7428548" y="5400676"/>
            <a:ext cx="3787140" cy="936624"/>
          </a:xfrm>
        </p:spPr>
        <p:txBody>
          <a:bodyPr anchor="t" anchorCtr="0"/>
          <a:lstStyle>
            <a:lvl1pPr marL="0" indent="0">
              <a:lnSpc>
                <a:spcPct val="114000"/>
              </a:lnSpc>
              <a:buNone/>
              <a:defRPr sz="1600" b="1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219A006-C288-3046-A907-480C368ED19A}"/>
              </a:ext>
            </a:extLst>
          </p:cNvPr>
          <p:cNvSpPr/>
          <p:nvPr userDrawn="1"/>
        </p:nvSpPr>
        <p:spPr>
          <a:xfrm>
            <a:off x="2772491" y="891"/>
            <a:ext cx="3667997" cy="6867144"/>
          </a:xfrm>
          <a:prstGeom prst="rect">
            <a:avLst/>
          </a:prstGeom>
          <a:solidFill>
            <a:srgbClr val="0057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87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23"/>
          </p:nvPr>
        </p:nvSpPr>
        <p:spPr>
          <a:xfrm>
            <a:off x="541338" y="536575"/>
            <a:ext cx="4343400" cy="5800725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24"/>
          </p:nvPr>
        </p:nvSpPr>
        <p:spPr>
          <a:xfrm>
            <a:off x="7428548" y="2647951"/>
            <a:ext cx="3785616" cy="2377440"/>
          </a:xfrm>
        </p:spPr>
        <p:txBody>
          <a:bodyPr/>
          <a:lstStyle>
            <a:lvl1pPr>
              <a:lnSpc>
                <a:spcPct val="113000"/>
              </a:lnSpc>
              <a:spcBef>
                <a:spcPts val="600"/>
              </a:spcBef>
              <a:defRPr sz="1600"/>
            </a:lvl1pPr>
            <a:lvl2pPr marL="514350" indent="-171450">
              <a:lnSpc>
                <a:spcPct val="113000"/>
              </a:lnSpc>
              <a:spcBef>
                <a:spcPts val="600"/>
              </a:spcBef>
              <a:defRPr sz="1600"/>
            </a:lvl2pPr>
            <a:lvl3pPr marL="857250" indent="-171450">
              <a:lnSpc>
                <a:spcPct val="113000"/>
              </a:lnSpc>
              <a:spcBef>
                <a:spcPts val="600"/>
              </a:spcBef>
              <a:defRPr sz="1600"/>
            </a:lvl3pPr>
            <a:lvl4pPr marL="1314450" indent="-171450">
              <a:lnSpc>
                <a:spcPct val="113000"/>
              </a:lnSpc>
              <a:spcBef>
                <a:spcPts val="600"/>
              </a:spcBef>
              <a:defRPr sz="1600"/>
            </a:lvl4pPr>
            <a:lvl5pPr marL="1657350" indent="-171450">
              <a:lnSpc>
                <a:spcPct val="113000"/>
              </a:lnSpc>
              <a:spcBef>
                <a:spcPts val="6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40487" y="6135688"/>
            <a:ext cx="5219701" cy="36576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5215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Analysis Icon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" y="0"/>
            <a:ext cx="3657600" cy="68580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541338" y="536575"/>
            <a:ext cx="5205412" cy="58007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465F197-B1B8-4584-8B75-5D45B647D250}" type="datetimeFigureOut">
              <a:rPr lang="en-US" smtClean="0"/>
              <a:pPr/>
              <a:t>5/29/2025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3407" y="6135688"/>
            <a:ext cx="9386781" cy="365760"/>
          </a:xfrm>
          <a:prstGeom prst="rect">
            <a:avLst/>
          </a:prstGeom>
        </p:spPr>
        <p:txBody>
          <a:bodyPr vert="horz" lIns="0" tIns="45724" rIns="0" bIns="0" rtlCol="0" anchor="b" anchorCtr="0"/>
          <a:lstStyle>
            <a:lvl1pPr algn="r">
              <a:lnSpc>
                <a:spcPct val="90000"/>
              </a:lnSpc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24"/>
          </p:nvPr>
        </p:nvSpPr>
        <p:spPr>
          <a:xfrm>
            <a:off x="6440488" y="5400676"/>
            <a:ext cx="4775200" cy="936624"/>
          </a:xfrm>
        </p:spPr>
        <p:txBody>
          <a:bodyPr anchor="t" anchorCtr="0"/>
          <a:lstStyle>
            <a:lvl1pPr marL="0" indent="0">
              <a:lnSpc>
                <a:spcPct val="114000"/>
              </a:lnSpc>
              <a:buNone/>
              <a:defRPr sz="1600" b="1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4D4D6BE-10E9-C640-915A-033BA7C749AA}"/>
              </a:ext>
            </a:extLst>
          </p:cNvPr>
          <p:cNvSpPr/>
          <p:nvPr userDrawn="1"/>
        </p:nvSpPr>
        <p:spPr>
          <a:xfrm>
            <a:off x="6440488" y="2579379"/>
            <a:ext cx="677157" cy="60943"/>
          </a:xfrm>
          <a:prstGeom prst="rect">
            <a:avLst/>
          </a:prstGeom>
          <a:solidFill>
            <a:srgbClr val="0057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endParaRPr lang="en-US" sz="248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itle 1"/>
          <p:cNvSpPr>
            <a:spLocks noGrp="1"/>
          </p:cNvSpPr>
          <p:nvPr>
            <p:ph type="title" hasCustomPrompt="1"/>
          </p:nvPr>
        </p:nvSpPr>
        <p:spPr>
          <a:xfrm>
            <a:off x="6440488" y="536321"/>
            <a:ext cx="4775200" cy="1060704"/>
          </a:xfrm>
        </p:spPr>
        <p:txBody>
          <a:bodyPr tIns="0" bIns="0" anchor="b" anchorCtr="0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6440488" y="1984375"/>
            <a:ext cx="4775200" cy="304800"/>
          </a:xfr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26"/>
          </p:nvPr>
        </p:nvSpPr>
        <p:spPr>
          <a:xfrm>
            <a:off x="6440488" y="2831909"/>
            <a:ext cx="4773168" cy="2194560"/>
          </a:xfrm>
        </p:spPr>
        <p:txBody>
          <a:bodyPr/>
          <a:lstStyle>
            <a:lvl1pPr>
              <a:lnSpc>
                <a:spcPct val="113000"/>
              </a:lnSpc>
              <a:spcBef>
                <a:spcPts val="600"/>
              </a:spcBef>
              <a:defRPr sz="1600"/>
            </a:lvl1pPr>
            <a:lvl2pPr marL="514350" indent="-171450">
              <a:lnSpc>
                <a:spcPct val="113000"/>
              </a:lnSpc>
              <a:spcBef>
                <a:spcPts val="600"/>
              </a:spcBef>
              <a:defRPr sz="1600"/>
            </a:lvl2pPr>
            <a:lvl3pPr marL="857250" indent="-171450">
              <a:lnSpc>
                <a:spcPct val="113000"/>
              </a:lnSpc>
              <a:spcBef>
                <a:spcPts val="600"/>
              </a:spcBef>
              <a:defRPr sz="1600"/>
            </a:lvl3pPr>
            <a:lvl4pPr marL="1314450" indent="-171450">
              <a:lnSpc>
                <a:spcPct val="113000"/>
              </a:lnSpc>
              <a:spcBef>
                <a:spcPts val="600"/>
              </a:spcBef>
              <a:defRPr sz="1600"/>
            </a:lvl4pPr>
            <a:lvl5pPr marL="1657350" indent="-171450">
              <a:lnSpc>
                <a:spcPct val="113000"/>
              </a:lnSpc>
              <a:spcBef>
                <a:spcPts val="6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0791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WOT Analysis Ic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531225" y="0"/>
            <a:ext cx="3657600" cy="68580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6440488" y="536575"/>
            <a:ext cx="5214937" cy="58007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465F197-B1B8-4584-8B75-5D45B647D250}" type="datetimeFigureOut">
              <a:rPr lang="en-US" smtClean="0"/>
              <a:pPr/>
              <a:t>5/29/2025</a:t>
            </a:fld>
            <a:endParaRPr lang="en-US" dirty="0"/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24"/>
          </p:nvPr>
        </p:nvSpPr>
        <p:spPr>
          <a:xfrm>
            <a:off x="971550" y="5400676"/>
            <a:ext cx="4775200" cy="936624"/>
          </a:xfrm>
        </p:spPr>
        <p:txBody>
          <a:bodyPr anchor="t" anchorCtr="0"/>
          <a:lstStyle>
            <a:lvl1pPr marL="0" indent="0">
              <a:lnSpc>
                <a:spcPct val="114000"/>
              </a:lnSpc>
              <a:buNone/>
              <a:defRPr sz="1600" b="1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4D4D6BE-10E9-C640-915A-033BA7C749AA}"/>
              </a:ext>
            </a:extLst>
          </p:cNvPr>
          <p:cNvSpPr/>
          <p:nvPr userDrawn="1"/>
        </p:nvSpPr>
        <p:spPr>
          <a:xfrm>
            <a:off x="971550" y="2579379"/>
            <a:ext cx="677157" cy="60943"/>
          </a:xfrm>
          <a:prstGeom prst="rect">
            <a:avLst/>
          </a:prstGeom>
          <a:solidFill>
            <a:srgbClr val="0057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endParaRPr lang="en-US" sz="248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itle 1"/>
          <p:cNvSpPr>
            <a:spLocks noGrp="1"/>
          </p:cNvSpPr>
          <p:nvPr>
            <p:ph type="title" hasCustomPrompt="1"/>
          </p:nvPr>
        </p:nvSpPr>
        <p:spPr>
          <a:xfrm>
            <a:off x="971550" y="536321"/>
            <a:ext cx="4775200" cy="1060704"/>
          </a:xfrm>
        </p:spPr>
        <p:txBody>
          <a:bodyPr tIns="0" bIns="0" anchor="b" anchorCtr="0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971550" y="1984375"/>
            <a:ext cx="4775200" cy="304800"/>
          </a:xfr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26"/>
          </p:nvPr>
        </p:nvSpPr>
        <p:spPr>
          <a:xfrm>
            <a:off x="971550" y="2831909"/>
            <a:ext cx="4773168" cy="2194560"/>
          </a:xfrm>
        </p:spPr>
        <p:txBody>
          <a:bodyPr/>
          <a:lstStyle>
            <a:lvl1pPr>
              <a:lnSpc>
                <a:spcPct val="113000"/>
              </a:lnSpc>
              <a:spcBef>
                <a:spcPts val="600"/>
              </a:spcBef>
              <a:defRPr sz="1600"/>
            </a:lvl1pPr>
            <a:lvl2pPr marL="514350" indent="-171450">
              <a:lnSpc>
                <a:spcPct val="113000"/>
              </a:lnSpc>
              <a:spcBef>
                <a:spcPts val="600"/>
              </a:spcBef>
              <a:defRPr sz="1600"/>
            </a:lvl2pPr>
            <a:lvl3pPr marL="857250" indent="-171450">
              <a:lnSpc>
                <a:spcPct val="113000"/>
              </a:lnSpc>
              <a:spcBef>
                <a:spcPts val="600"/>
              </a:spcBef>
              <a:defRPr sz="1600"/>
            </a:lvl3pPr>
            <a:lvl4pPr marL="1314450" indent="-171450">
              <a:lnSpc>
                <a:spcPct val="113000"/>
              </a:lnSpc>
              <a:spcBef>
                <a:spcPts val="600"/>
              </a:spcBef>
              <a:defRPr sz="1600"/>
            </a:lvl4pPr>
            <a:lvl5pPr marL="1657350" indent="-171450">
              <a:lnSpc>
                <a:spcPct val="113000"/>
              </a:lnSpc>
              <a:spcBef>
                <a:spcPts val="6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8348345" y="6657947"/>
            <a:ext cx="3840480" cy="200053"/>
          </a:xfrm>
          <a:prstGeom prst="rect">
            <a:avLst/>
          </a:prstGeom>
        </p:spPr>
        <p:txBody>
          <a:bodyPr vert="horz" lIns="91448" tIns="45724" rIns="91448" bIns="45724" rtlCol="0" anchor="ctr">
            <a:noAutofit/>
          </a:bodyPr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</a:t>
            </a:r>
            <a:fld id="{A7F10520-DF74-4409-A95C-46B96B31D0A3}" type="datetimeyyyy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fld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Mayo Foundation for Medical Education and Research  |  slide-</a:t>
            </a:r>
            <a:fld id="{D445C29B-035B-48ED-941F-A66A11A8A322}" type="slidenum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lvl="0"/>
              <a:t>‹#›</a:t>
            </a:fld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3407" y="6135688"/>
            <a:ext cx="9386781" cy="365760"/>
          </a:xfrm>
          <a:prstGeom prst="rect">
            <a:avLst/>
          </a:prstGeom>
        </p:spPr>
        <p:txBody>
          <a:bodyPr vert="horz" lIns="0" tIns="45724" rIns="0" bIns="0" rtlCol="0" anchor="b" anchorCtr="0"/>
          <a:lstStyle>
            <a:lvl1pPr algn="r">
              <a:lnSpc>
                <a:spcPct val="90000"/>
              </a:lnSpc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6070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with circ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772" y="536575"/>
            <a:ext cx="10241280" cy="587375"/>
          </a:xfrm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3136" y="6135688"/>
            <a:ext cx="10687051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38"/>
          </p:nvPr>
        </p:nvSpPr>
        <p:spPr>
          <a:xfrm>
            <a:off x="972343" y="5429249"/>
            <a:ext cx="10244138" cy="908049"/>
          </a:xfrm>
        </p:spPr>
        <p:txBody>
          <a:bodyPr tIns="0" bIns="0" anchor="t" anchorCtr="0"/>
          <a:lstStyle>
            <a:lvl1pPr marL="0" indent="0" algn="ctr">
              <a:lnSpc>
                <a:spcPct val="114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40DB6924-209F-6C4D-8854-AB8EF29625C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241687" y="3134232"/>
            <a:ext cx="2286000" cy="353996"/>
          </a:xfrm>
        </p:spPr>
        <p:txBody>
          <a:bodyPr lIns="0" tIns="0" rIns="0" bIns="0" anchor="b" anchorCtr="0">
            <a:noAutofit/>
          </a:bodyPr>
          <a:lstStyle>
            <a:lvl1pPr marL="0" indent="0" algn="ctr">
              <a:buNone/>
              <a:defRPr sz="1800" b="1" cap="all" baseline="0">
                <a:solidFill>
                  <a:srgbClr val="000000"/>
                </a:solidFill>
              </a:defRPr>
            </a:lvl1pPr>
          </a:lstStyle>
          <a:p>
            <a:r>
              <a:rPr lang="en-US" sz="18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Subtitle</a:t>
            </a:r>
            <a:endParaRPr lang="en-US" sz="1800" b="1" i="1" dirty="0">
              <a:solidFill>
                <a:schemeClr val="accent3"/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39" name="Text Placeholder 4">
            <a:extLst>
              <a:ext uri="{FF2B5EF4-FFF2-40B4-BE49-F238E27FC236}">
                <a16:creationId xmlns:a16="http://schemas.microsoft.com/office/drawing/2014/main" id="{3C236596-B896-7044-86E6-5E837B34E23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4313" y="3074776"/>
            <a:ext cx="2286000" cy="344487"/>
          </a:xfrm>
        </p:spPr>
        <p:txBody>
          <a:bodyPr lIns="0" tIns="0" rIns="0" bIns="0" anchor="b" anchorCtr="0">
            <a:noAutofit/>
          </a:bodyPr>
          <a:lstStyle>
            <a:lvl1pPr marL="0" indent="0" algn="ctr">
              <a:buNone/>
              <a:defRPr sz="1800" b="1" cap="all" baseline="0">
                <a:solidFill>
                  <a:srgbClr val="000000"/>
                </a:solidFill>
              </a:defRPr>
            </a:lvl1pPr>
          </a:lstStyle>
          <a:p>
            <a:r>
              <a:rPr lang="en-US" sz="18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Subtitle</a:t>
            </a:r>
            <a:endParaRPr lang="en-US" sz="1800" b="1" i="1" dirty="0">
              <a:solidFill>
                <a:schemeClr val="accent3"/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40" name="Text Placeholder 4">
            <a:extLst>
              <a:ext uri="{FF2B5EF4-FFF2-40B4-BE49-F238E27FC236}">
                <a16:creationId xmlns:a16="http://schemas.microsoft.com/office/drawing/2014/main" id="{74D628D7-7098-EE4F-B28B-8F23F6C4457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523438" y="3134232"/>
            <a:ext cx="2286000" cy="344487"/>
          </a:xfrm>
        </p:spPr>
        <p:txBody>
          <a:bodyPr lIns="0" tIns="0" rIns="0" bIns="0" anchor="b" anchorCtr="0">
            <a:noAutofit/>
          </a:bodyPr>
          <a:lstStyle>
            <a:lvl1pPr marL="0" indent="0" algn="ctr">
              <a:buNone/>
              <a:defRPr sz="1800" b="1" cap="all" baseline="0">
                <a:solidFill>
                  <a:srgbClr val="000000"/>
                </a:solidFill>
              </a:defRPr>
            </a:lvl1pPr>
          </a:lstStyle>
          <a:p>
            <a:r>
              <a:rPr lang="en-US" sz="18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Subtitle</a:t>
            </a:r>
            <a:endParaRPr lang="en-US" sz="1800" b="1" i="1" dirty="0">
              <a:solidFill>
                <a:schemeClr val="accent3"/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41" name="Text Placeholder 4">
            <a:extLst>
              <a:ext uri="{FF2B5EF4-FFF2-40B4-BE49-F238E27FC236}">
                <a16:creationId xmlns:a16="http://schemas.microsoft.com/office/drawing/2014/main" id="{21737EB0-B8A9-474E-A7B7-6280AA533A7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2563" y="3134232"/>
            <a:ext cx="2286000" cy="344487"/>
          </a:xfrm>
        </p:spPr>
        <p:txBody>
          <a:bodyPr lIns="0" tIns="0" rIns="0" bIns="0" anchor="b" anchorCtr="0">
            <a:noAutofit/>
          </a:bodyPr>
          <a:lstStyle>
            <a:lvl1pPr marL="0" indent="0" algn="ctr">
              <a:buNone/>
              <a:defRPr sz="1800" b="1" cap="all" baseline="0">
                <a:solidFill>
                  <a:srgbClr val="000000"/>
                </a:solidFill>
              </a:defRPr>
            </a:lvl1pPr>
          </a:lstStyle>
          <a:p>
            <a:r>
              <a:rPr lang="en-US" sz="18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Subtitle</a:t>
            </a:r>
            <a:endParaRPr lang="en-US" sz="1800" b="1" i="1" dirty="0">
              <a:solidFill>
                <a:schemeClr val="accent3"/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46" name="Text Placeholder 11"/>
          <p:cNvSpPr>
            <a:spLocks noGrp="1"/>
          </p:cNvSpPr>
          <p:nvPr>
            <p:ph type="body" sz="quarter" idx="34" hasCustomPrompt="1"/>
          </p:nvPr>
        </p:nvSpPr>
        <p:spPr>
          <a:xfrm>
            <a:off x="801473" y="3541428"/>
            <a:ext cx="2011680" cy="128016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1600"/>
            </a:lvl1pPr>
          </a:lstStyle>
          <a:p>
            <a:pPr lvl="0"/>
            <a:r>
              <a:rPr lang="en-US" dirty="0"/>
              <a:t>Click to edit Master text level</a:t>
            </a:r>
          </a:p>
        </p:txBody>
      </p:sp>
      <p:sp>
        <p:nvSpPr>
          <p:cNvPr id="47" name="Text Placeholder 11"/>
          <p:cNvSpPr>
            <a:spLocks noGrp="1"/>
          </p:cNvSpPr>
          <p:nvPr>
            <p:ph type="body" sz="quarter" idx="39" hasCustomPrompt="1"/>
          </p:nvPr>
        </p:nvSpPr>
        <p:spPr>
          <a:xfrm>
            <a:off x="3660598" y="3541428"/>
            <a:ext cx="2011680" cy="128016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1600"/>
            </a:lvl1pPr>
          </a:lstStyle>
          <a:p>
            <a:pPr lvl="0"/>
            <a:r>
              <a:rPr lang="en-US" dirty="0"/>
              <a:t>Click to edit Master text level</a:t>
            </a:r>
          </a:p>
        </p:txBody>
      </p:sp>
      <p:sp>
        <p:nvSpPr>
          <p:cNvPr id="48" name="Text Placeholder 11"/>
          <p:cNvSpPr>
            <a:spLocks noGrp="1"/>
          </p:cNvSpPr>
          <p:nvPr>
            <p:ph type="body" sz="quarter" idx="40" hasCustomPrompt="1"/>
          </p:nvPr>
        </p:nvSpPr>
        <p:spPr>
          <a:xfrm>
            <a:off x="6519723" y="3541428"/>
            <a:ext cx="2011680" cy="128016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1600"/>
            </a:lvl1pPr>
          </a:lstStyle>
          <a:p>
            <a:pPr lvl="0"/>
            <a:r>
              <a:rPr lang="en-US" dirty="0"/>
              <a:t>Click to edit Master text level</a:t>
            </a:r>
          </a:p>
        </p:txBody>
      </p:sp>
      <p:sp>
        <p:nvSpPr>
          <p:cNvPr id="50" name="Text Placeholder 11"/>
          <p:cNvSpPr>
            <a:spLocks noGrp="1"/>
          </p:cNvSpPr>
          <p:nvPr>
            <p:ph type="body" sz="quarter" idx="41" hasCustomPrompt="1"/>
          </p:nvPr>
        </p:nvSpPr>
        <p:spPr>
          <a:xfrm>
            <a:off x="9378847" y="3541428"/>
            <a:ext cx="2011680" cy="128016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1600"/>
            </a:lvl1pPr>
          </a:lstStyle>
          <a:p>
            <a:pPr lvl="0"/>
            <a:r>
              <a:rPr lang="en-US" dirty="0"/>
              <a:t>Click to edit Master text level</a:t>
            </a:r>
          </a:p>
        </p:txBody>
      </p:sp>
    </p:spTree>
    <p:extLst>
      <p:ext uri="{BB962C8B-B14F-4D97-AF65-F5344CB8AC3E}">
        <p14:creationId xmlns:p14="http://schemas.microsoft.com/office/powerpoint/2010/main" val="20913286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cal Imagery Text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0457FB-1335-144A-9993-9243D7A7733E}"/>
              </a:ext>
            </a:extLst>
          </p:cNvPr>
          <p:cNvSpPr/>
          <p:nvPr userDrawn="1"/>
        </p:nvSpPr>
        <p:spPr>
          <a:xfrm>
            <a:off x="3736912" y="816336"/>
            <a:ext cx="2492438" cy="533116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87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45AD8DD6-59AD-4F44-86AA-FFB1D6BC08D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71550" y="814916"/>
            <a:ext cx="2560320" cy="2560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Paste or drag photo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B79C2E9-073B-5649-AC0C-2607C156C2B9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71550" y="3587177"/>
            <a:ext cx="2560320" cy="2560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Paste or drag photo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B5886A1E-83D7-D64D-8488-EEC17BABBDD4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440488" y="814916"/>
            <a:ext cx="4775200" cy="53309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Paste or drag photo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3C236596-B896-7044-86E6-5E837B34E2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977291" y="1252538"/>
            <a:ext cx="2011680" cy="344487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buNone/>
              <a:defRPr sz="18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 sz="18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Subtitle</a:t>
            </a:r>
            <a:endParaRPr lang="en-US" sz="1800" b="1" i="1" dirty="0">
              <a:solidFill>
                <a:schemeClr val="accent3"/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3C236596-B896-7044-86E6-5E837B34E23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977291" y="3843338"/>
            <a:ext cx="2011680" cy="344487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buNone/>
              <a:defRPr sz="18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 sz="18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Subtitle</a:t>
            </a:r>
            <a:endParaRPr lang="en-US" sz="1800" b="1" i="1" dirty="0">
              <a:solidFill>
                <a:schemeClr val="accent3"/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38"/>
          </p:nvPr>
        </p:nvSpPr>
        <p:spPr>
          <a:xfrm>
            <a:off x="3977291" y="4351075"/>
            <a:ext cx="2011680" cy="1280160"/>
          </a:xfrm>
        </p:spPr>
        <p:txBody>
          <a:bodyPr/>
          <a:lstStyle>
            <a:lvl1pPr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1pPr>
            <a:lvl2pPr marL="5143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2pPr>
            <a:lvl3pPr marL="8572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3pPr>
            <a:lvl4pPr marL="13144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4pPr>
            <a:lvl5pPr marL="16573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39"/>
          </p:nvPr>
        </p:nvSpPr>
        <p:spPr>
          <a:xfrm>
            <a:off x="3977291" y="1760275"/>
            <a:ext cx="2011680" cy="1280160"/>
          </a:xfrm>
        </p:spPr>
        <p:txBody>
          <a:bodyPr/>
          <a:lstStyle>
            <a:lvl1pPr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1pPr>
            <a:lvl2pPr marL="5143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2pPr>
            <a:lvl3pPr marL="8572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3pPr>
            <a:lvl4pPr marL="13144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4pPr>
            <a:lvl5pPr marL="16573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17252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33%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73138" y="3171825"/>
            <a:ext cx="6795286" cy="1397000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138" y="4575175"/>
            <a:ext cx="6795285" cy="685800"/>
          </a:xfrm>
        </p:spPr>
        <p:txBody>
          <a:bodyPr lIns="0" tIns="45720" r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b="0" cap="all" baseline="0">
                <a:solidFill>
                  <a:schemeClr val="accent1"/>
                </a:solidFill>
              </a:defRPr>
            </a:lvl1pPr>
            <a:lvl2pPr marL="457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3137" y="6135688"/>
            <a:ext cx="10242551" cy="365760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Freeform 6"/>
          <p:cNvSpPr>
            <a:spLocks noChangeAspect="1" noEditPoints="1"/>
          </p:cNvSpPr>
          <p:nvPr userDrawn="1"/>
        </p:nvSpPr>
        <p:spPr bwMode="auto">
          <a:xfrm>
            <a:off x="541338" y="536575"/>
            <a:ext cx="838146" cy="914400"/>
          </a:xfrm>
          <a:custGeom>
            <a:avLst/>
            <a:gdLst>
              <a:gd name="T0" fmla="*/ 661 w 1089"/>
              <a:gd name="T1" fmla="*/ 944 h 1188"/>
              <a:gd name="T2" fmla="*/ 690 w 1089"/>
              <a:gd name="T3" fmla="*/ 760 h 1188"/>
              <a:gd name="T4" fmla="*/ 399 w 1089"/>
              <a:gd name="T5" fmla="*/ 967 h 1188"/>
              <a:gd name="T6" fmla="*/ 569 w 1089"/>
              <a:gd name="T7" fmla="*/ 721 h 1188"/>
              <a:gd name="T8" fmla="*/ 360 w 1089"/>
              <a:gd name="T9" fmla="*/ 930 h 1188"/>
              <a:gd name="T10" fmla="*/ 452 w 1089"/>
              <a:gd name="T11" fmla="*/ 794 h 1188"/>
              <a:gd name="T12" fmla="*/ 219 w 1089"/>
              <a:gd name="T13" fmla="*/ 794 h 1188"/>
              <a:gd name="T14" fmla="*/ 490 w 1089"/>
              <a:gd name="T15" fmla="*/ 692 h 1188"/>
              <a:gd name="T16" fmla="*/ 336 w 1089"/>
              <a:gd name="T17" fmla="*/ 999 h 1188"/>
              <a:gd name="T18" fmla="*/ 753 w 1089"/>
              <a:gd name="T19" fmla="*/ 999 h 1188"/>
              <a:gd name="T20" fmla="*/ 869 w 1089"/>
              <a:gd name="T21" fmla="*/ 794 h 1188"/>
              <a:gd name="T22" fmla="*/ 729 w 1089"/>
              <a:gd name="T23" fmla="*/ 721 h 1188"/>
              <a:gd name="T24" fmla="*/ 869 w 1089"/>
              <a:gd name="T25" fmla="*/ 794 h 1188"/>
              <a:gd name="T26" fmla="*/ 1016 w 1089"/>
              <a:gd name="T27" fmla="*/ 285 h 1188"/>
              <a:gd name="T28" fmla="*/ 1080 w 1089"/>
              <a:gd name="T29" fmla="*/ 453 h 1188"/>
              <a:gd name="T30" fmla="*/ 1062 w 1089"/>
              <a:gd name="T31" fmla="*/ 341 h 1188"/>
              <a:gd name="T32" fmla="*/ 810 w 1089"/>
              <a:gd name="T33" fmla="*/ 458 h 1188"/>
              <a:gd name="T34" fmla="*/ 872 w 1089"/>
              <a:gd name="T35" fmla="*/ 474 h 1188"/>
              <a:gd name="T36" fmla="*/ 872 w 1089"/>
              <a:gd name="T37" fmla="*/ 289 h 1188"/>
              <a:gd name="T38" fmla="*/ 758 w 1089"/>
              <a:gd name="T39" fmla="*/ 303 h 1188"/>
              <a:gd name="T40" fmla="*/ 713 w 1089"/>
              <a:gd name="T41" fmla="*/ 335 h 1188"/>
              <a:gd name="T42" fmla="*/ 528 w 1089"/>
              <a:gd name="T43" fmla="*/ 302 h 1188"/>
              <a:gd name="T44" fmla="*/ 528 w 1089"/>
              <a:gd name="T45" fmla="*/ 489 h 1188"/>
              <a:gd name="T46" fmla="*/ 573 w 1089"/>
              <a:gd name="T47" fmla="*/ 329 h 1188"/>
              <a:gd name="T48" fmla="*/ 408 w 1089"/>
              <a:gd name="T49" fmla="*/ 303 h 1188"/>
              <a:gd name="T50" fmla="*/ 408 w 1089"/>
              <a:gd name="T51" fmla="*/ 489 h 1188"/>
              <a:gd name="T52" fmla="*/ 471 w 1089"/>
              <a:gd name="T53" fmla="*/ 320 h 1188"/>
              <a:gd name="T54" fmla="*/ 408 w 1089"/>
              <a:gd name="T55" fmla="*/ 303 h 1188"/>
              <a:gd name="T56" fmla="*/ 329 w 1089"/>
              <a:gd name="T57" fmla="*/ 472 h 1188"/>
              <a:gd name="T58" fmla="*/ 309 w 1089"/>
              <a:gd name="T59" fmla="*/ 303 h 1188"/>
              <a:gd name="T60" fmla="*/ 243 w 1089"/>
              <a:gd name="T61" fmla="*/ 320 h 1188"/>
              <a:gd name="T62" fmla="*/ 379 w 1089"/>
              <a:gd name="T63" fmla="*/ 489 h 1188"/>
              <a:gd name="T64" fmla="*/ 188 w 1089"/>
              <a:gd name="T65" fmla="*/ 298 h 1188"/>
              <a:gd name="T66" fmla="*/ 193 w 1089"/>
              <a:gd name="T67" fmla="*/ 464 h 1188"/>
              <a:gd name="T68" fmla="*/ 114 w 1089"/>
              <a:gd name="T69" fmla="*/ 302 h 1188"/>
              <a:gd name="T70" fmla="*/ 884 w 1089"/>
              <a:gd name="T71" fmla="*/ 16 h 1188"/>
              <a:gd name="T72" fmla="*/ 776 w 1089"/>
              <a:gd name="T73" fmla="*/ 107 h 1188"/>
              <a:gd name="T74" fmla="*/ 776 w 1089"/>
              <a:gd name="T75" fmla="*/ 107 h 1188"/>
              <a:gd name="T76" fmla="*/ 743 w 1089"/>
              <a:gd name="T77" fmla="*/ 36 h 1188"/>
              <a:gd name="T78" fmla="*/ 702 w 1089"/>
              <a:gd name="T79" fmla="*/ 17 h 1188"/>
              <a:gd name="T80" fmla="*/ 640 w 1089"/>
              <a:gd name="T81" fmla="*/ 40 h 1188"/>
              <a:gd name="T82" fmla="*/ 568 w 1089"/>
              <a:gd name="T83" fmla="*/ 4 h 1188"/>
              <a:gd name="T84" fmla="*/ 652 w 1089"/>
              <a:gd name="T85" fmla="*/ 172 h 1188"/>
              <a:gd name="T86" fmla="*/ 714 w 1089"/>
              <a:gd name="T87" fmla="*/ 189 h 1188"/>
              <a:gd name="T88" fmla="*/ 444 w 1089"/>
              <a:gd name="T89" fmla="*/ 120 h 1188"/>
              <a:gd name="T90" fmla="*/ 437 w 1089"/>
              <a:gd name="T91" fmla="*/ 136 h 1188"/>
              <a:gd name="T92" fmla="*/ 509 w 1089"/>
              <a:gd name="T93" fmla="*/ 189 h 1188"/>
              <a:gd name="T94" fmla="*/ 567 w 1089"/>
              <a:gd name="T95" fmla="*/ 169 h 1188"/>
              <a:gd name="T96" fmla="*/ 379 w 1089"/>
              <a:gd name="T97" fmla="*/ 189 h 1188"/>
              <a:gd name="T98" fmla="*/ 164 w 1089"/>
              <a:gd name="T99" fmla="*/ 189 h 1188"/>
              <a:gd name="T100" fmla="*/ 223 w 1089"/>
              <a:gd name="T101" fmla="*/ 197 h 1188"/>
              <a:gd name="T102" fmla="*/ 276 w 1089"/>
              <a:gd name="T103" fmla="*/ 203 h 1188"/>
              <a:gd name="T104" fmla="*/ 336 w 1089"/>
              <a:gd name="T105" fmla="*/ 34 h 1188"/>
              <a:gd name="T106" fmla="*/ 229 w 1089"/>
              <a:gd name="T107" fmla="*/ 148 h 1188"/>
              <a:gd name="T108" fmla="*/ 119 w 1089"/>
              <a:gd name="T109" fmla="*/ 47 h 1188"/>
              <a:gd name="T110" fmla="*/ 164 w 1089"/>
              <a:gd name="T111" fmla="*/ 203 h 1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089" h="1188">
                <a:moveTo>
                  <a:pt x="598" y="609"/>
                </a:moveTo>
                <a:cubicBezTo>
                  <a:pt x="598" y="783"/>
                  <a:pt x="598" y="783"/>
                  <a:pt x="598" y="783"/>
                </a:cubicBezTo>
                <a:cubicBezTo>
                  <a:pt x="598" y="850"/>
                  <a:pt x="619" y="904"/>
                  <a:pt x="661" y="944"/>
                </a:cubicBezTo>
                <a:cubicBezTo>
                  <a:pt x="661" y="944"/>
                  <a:pt x="661" y="944"/>
                  <a:pt x="661" y="944"/>
                </a:cubicBezTo>
                <a:cubicBezTo>
                  <a:pt x="661" y="898"/>
                  <a:pt x="661" y="898"/>
                  <a:pt x="661" y="898"/>
                </a:cubicBezTo>
                <a:cubicBezTo>
                  <a:pt x="645" y="869"/>
                  <a:pt x="637" y="834"/>
                  <a:pt x="637" y="794"/>
                </a:cubicBezTo>
                <a:cubicBezTo>
                  <a:pt x="637" y="760"/>
                  <a:pt x="637" y="760"/>
                  <a:pt x="637" y="760"/>
                </a:cubicBezTo>
                <a:cubicBezTo>
                  <a:pt x="690" y="760"/>
                  <a:pt x="690" y="760"/>
                  <a:pt x="690" y="760"/>
                </a:cubicBezTo>
                <a:cubicBezTo>
                  <a:pt x="690" y="760"/>
                  <a:pt x="690" y="929"/>
                  <a:pt x="690" y="937"/>
                </a:cubicBezTo>
                <a:cubicBezTo>
                  <a:pt x="690" y="953"/>
                  <a:pt x="690" y="962"/>
                  <a:pt x="689" y="966"/>
                </a:cubicBezTo>
                <a:cubicBezTo>
                  <a:pt x="682" y="1063"/>
                  <a:pt x="635" y="1128"/>
                  <a:pt x="544" y="1166"/>
                </a:cubicBezTo>
                <a:cubicBezTo>
                  <a:pt x="454" y="1128"/>
                  <a:pt x="406" y="1063"/>
                  <a:pt x="399" y="967"/>
                </a:cubicBezTo>
                <a:cubicBezTo>
                  <a:pt x="461" y="925"/>
                  <a:pt x="490" y="864"/>
                  <a:pt x="490" y="783"/>
                </a:cubicBezTo>
                <a:cubicBezTo>
                  <a:pt x="490" y="760"/>
                  <a:pt x="490" y="760"/>
                  <a:pt x="490" y="760"/>
                </a:cubicBezTo>
                <a:cubicBezTo>
                  <a:pt x="569" y="760"/>
                  <a:pt x="569" y="760"/>
                  <a:pt x="569" y="760"/>
                </a:cubicBezTo>
                <a:cubicBezTo>
                  <a:pt x="569" y="721"/>
                  <a:pt x="569" y="721"/>
                  <a:pt x="569" y="721"/>
                </a:cubicBezTo>
                <a:cubicBezTo>
                  <a:pt x="360" y="721"/>
                  <a:pt x="360" y="721"/>
                  <a:pt x="360" y="721"/>
                </a:cubicBezTo>
                <a:cubicBezTo>
                  <a:pt x="360" y="929"/>
                  <a:pt x="360" y="929"/>
                  <a:pt x="360" y="929"/>
                </a:cubicBezTo>
                <a:cubicBezTo>
                  <a:pt x="360" y="929"/>
                  <a:pt x="360" y="930"/>
                  <a:pt x="360" y="930"/>
                </a:cubicBezTo>
                <a:cubicBezTo>
                  <a:pt x="360" y="930"/>
                  <a:pt x="360" y="930"/>
                  <a:pt x="360" y="930"/>
                </a:cubicBezTo>
                <a:cubicBezTo>
                  <a:pt x="376" y="919"/>
                  <a:pt x="388" y="906"/>
                  <a:pt x="398" y="890"/>
                </a:cubicBezTo>
                <a:cubicBezTo>
                  <a:pt x="398" y="760"/>
                  <a:pt x="398" y="760"/>
                  <a:pt x="398" y="760"/>
                </a:cubicBezTo>
                <a:cubicBezTo>
                  <a:pt x="452" y="760"/>
                  <a:pt x="452" y="760"/>
                  <a:pt x="452" y="760"/>
                </a:cubicBezTo>
                <a:cubicBezTo>
                  <a:pt x="452" y="794"/>
                  <a:pt x="452" y="794"/>
                  <a:pt x="452" y="794"/>
                </a:cubicBezTo>
                <a:cubicBezTo>
                  <a:pt x="452" y="854"/>
                  <a:pt x="434" y="902"/>
                  <a:pt x="398" y="936"/>
                </a:cubicBezTo>
                <a:cubicBezTo>
                  <a:pt x="383" y="951"/>
                  <a:pt x="370" y="959"/>
                  <a:pt x="361" y="964"/>
                </a:cubicBezTo>
                <a:cubicBezTo>
                  <a:pt x="352" y="970"/>
                  <a:pt x="345" y="973"/>
                  <a:pt x="336" y="977"/>
                </a:cubicBezTo>
                <a:cubicBezTo>
                  <a:pt x="257" y="944"/>
                  <a:pt x="219" y="882"/>
                  <a:pt x="219" y="794"/>
                </a:cubicBezTo>
                <a:cubicBezTo>
                  <a:pt x="219" y="648"/>
                  <a:pt x="219" y="648"/>
                  <a:pt x="219" y="648"/>
                </a:cubicBezTo>
                <a:cubicBezTo>
                  <a:pt x="452" y="648"/>
                  <a:pt x="452" y="648"/>
                  <a:pt x="452" y="648"/>
                </a:cubicBezTo>
                <a:cubicBezTo>
                  <a:pt x="452" y="692"/>
                  <a:pt x="452" y="692"/>
                  <a:pt x="452" y="692"/>
                </a:cubicBezTo>
                <a:cubicBezTo>
                  <a:pt x="490" y="692"/>
                  <a:pt x="490" y="692"/>
                  <a:pt x="490" y="692"/>
                </a:cubicBezTo>
                <a:cubicBezTo>
                  <a:pt x="490" y="609"/>
                  <a:pt x="490" y="609"/>
                  <a:pt x="490" y="609"/>
                </a:cubicBezTo>
                <a:cubicBezTo>
                  <a:pt x="181" y="609"/>
                  <a:pt x="181" y="609"/>
                  <a:pt x="181" y="609"/>
                </a:cubicBezTo>
                <a:cubicBezTo>
                  <a:pt x="181" y="783"/>
                  <a:pt x="181" y="783"/>
                  <a:pt x="181" y="783"/>
                </a:cubicBezTo>
                <a:cubicBezTo>
                  <a:pt x="181" y="889"/>
                  <a:pt x="231" y="959"/>
                  <a:pt x="336" y="999"/>
                </a:cubicBezTo>
                <a:cubicBezTo>
                  <a:pt x="346" y="995"/>
                  <a:pt x="355" y="991"/>
                  <a:pt x="364" y="987"/>
                </a:cubicBezTo>
                <a:cubicBezTo>
                  <a:pt x="380" y="1082"/>
                  <a:pt x="439" y="1148"/>
                  <a:pt x="544" y="1188"/>
                </a:cubicBezTo>
                <a:cubicBezTo>
                  <a:pt x="649" y="1148"/>
                  <a:pt x="708" y="1082"/>
                  <a:pt x="724" y="987"/>
                </a:cubicBezTo>
                <a:cubicBezTo>
                  <a:pt x="733" y="991"/>
                  <a:pt x="743" y="995"/>
                  <a:pt x="753" y="999"/>
                </a:cubicBezTo>
                <a:cubicBezTo>
                  <a:pt x="857" y="959"/>
                  <a:pt x="907" y="889"/>
                  <a:pt x="907" y="783"/>
                </a:cubicBezTo>
                <a:cubicBezTo>
                  <a:pt x="907" y="609"/>
                  <a:pt x="907" y="609"/>
                  <a:pt x="907" y="609"/>
                </a:cubicBezTo>
                <a:lnTo>
                  <a:pt x="598" y="609"/>
                </a:lnTo>
                <a:close/>
                <a:moveTo>
                  <a:pt x="869" y="794"/>
                </a:moveTo>
                <a:cubicBezTo>
                  <a:pt x="869" y="882"/>
                  <a:pt x="831" y="944"/>
                  <a:pt x="753" y="977"/>
                </a:cubicBezTo>
                <a:cubicBezTo>
                  <a:pt x="744" y="973"/>
                  <a:pt x="735" y="969"/>
                  <a:pt x="727" y="964"/>
                </a:cubicBezTo>
                <a:cubicBezTo>
                  <a:pt x="728" y="953"/>
                  <a:pt x="729" y="941"/>
                  <a:pt x="729" y="929"/>
                </a:cubicBezTo>
                <a:cubicBezTo>
                  <a:pt x="729" y="721"/>
                  <a:pt x="729" y="721"/>
                  <a:pt x="729" y="721"/>
                </a:cubicBezTo>
                <a:cubicBezTo>
                  <a:pt x="637" y="721"/>
                  <a:pt x="637" y="721"/>
                  <a:pt x="637" y="721"/>
                </a:cubicBezTo>
                <a:cubicBezTo>
                  <a:pt x="637" y="648"/>
                  <a:pt x="637" y="648"/>
                  <a:pt x="637" y="648"/>
                </a:cubicBezTo>
                <a:cubicBezTo>
                  <a:pt x="869" y="648"/>
                  <a:pt x="869" y="648"/>
                  <a:pt x="869" y="648"/>
                </a:cubicBezTo>
                <a:lnTo>
                  <a:pt x="869" y="794"/>
                </a:lnTo>
                <a:close/>
                <a:moveTo>
                  <a:pt x="1062" y="347"/>
                </a:moveTo>
                <a:cubicBezTo>
                  <a:pt x="1074" y="347"/>
                  <a:pt x="1074" y="347"/>
                  <a:pt x="1074" y="347"/>
                </a:cubicBezTo>
                <a:cubicBezTo>
                  <a:pt x="1084" y="298"/>
                  <a:pt x="1084" y="298"/>
                  <a:pt x="1084" y="298"/>
                </a:cubicBezTo>
                <a:cubicBezTo>
                  <a:pt x="1068" y="290"/>
                  <a:pt x="1041" y="285"/>
                  <a:pt x="1016" y="285"/>
                </a:cubicBezTo>
                <a:cubicBezTo>
                  <a:pt x="944" y="285"/>
                  <a:pt x="895" y="331"/>
                  <a:pt x="895" y="392"/>
                </a:cubicBezTo>
                <a:cubicBezTo>
                  <a:pt x="895" y="451"/>
                  <a:pt x="938" y="493"/>
                  <a:pt x="1007" y="493"/>
                </a:cubicBezTo>
                <a:cubicBezTo>
                  <a:pt x="1041" y="493"/>
                  <a:pt x="1069" y="482"/>
                  <a:pt x="1089" y="464"/>
                </a:cubicBezTo>
                <a:cubicBezTo>
                  <a:pt x="1080" y="453"/>
                  <a:pt x="1080" y="453"/>
                  <a:pt x="1080" y="453"/>
                </a:cubicBezTo>
                <a:cubicBezTo>
                  <a:pt x="1062" y="466"/>
                  <a:pt x="1040" y="473"/>
                  <a:pt x="1018" y="473"/>
                </a:cubicBezTo>
                <a:cubicBezTo>
                  <a:pt x="969" y="473"/>
                  <a:pt x="932" y="440"/>
                  <a:pt x="932" y="383"/>
                </a:cubicBezTo>
                <a:cubicBezTo>
                  <a:pt x="932" y="331"/>
                  <a:pt x="962" y="302"/>
                  <a:pt x="1009" y="302"/>
                </a:cubicBezTo>
                <a:cubicBezTo>
                  <a:pt x="1047" y="302"/>
                  <a:pt x="1062" y="313"/>
                  <a:pt x="1062" y="341"/>
                </a:cubicBezTo>
                <a:lnTo>
                  <a:pt x="1062" y="347"/>
                </a:lnTo>
                <a:close/>
                <a:moveTo>
                  <a:pt x="783" y="303"/>
                </a:moveTo>
                <a:cubicBezTo>
                  <a:pt x="808" y="304"/>
                  <a:pt x="810" y="306"/>
                  <a:pt x="810" y="320"/>
                </a:cubicBezTo>
                <a:cubicBezTo>
                  <a:pt x="810" y="458"/>
                  <a:pt x="810" y="458"/>
                  <a:pt x="810" y="458"/>
                </a:cubicBezTo>
                <a:cubicBezTo>
                  <a:pt x="810" y="471"/>
                  <a:pt x="808" y="473"/>
                  <a:pt x="783" y="474"/>
                </a:cubicBezTo>
                <a:cubicBezTo>
                  <a:pt x="783" y="489"/>
                  <a:pt x="783" y="489"/>
                  <a:pt x="783" y="489"/>
                </a:cubicBezTo>
                <a:cubicBezTo>
                  <a:pt x="872" y="489"/>
                  <a:pt x="872" y="489"/>
                  <a:pt x="872" y="489"/>
                </a:cubicBezTo>
                <a:cubicBezTo>
                  <a:pt x="872" y="474"/>
                  <a:pt x="872" y="474"/>
                  <a:pt x="872" y="474"/>
                </a:cubicBezTo>
                <a:cubicBezTo>
                  <a:pt x="847" y="473"/>
                  <a:pt x="845" y="471"/>
                  <a:pt x="845" y="458"/>
                </a:cubicBezTo>
                <a:cubicBezTo>
                  <a:pt x="845" y="320"/>
                  <a:pt x="845" y="320"/>
                  <a:pt x="845" y="320"/>
                </a:cubicBezTo>
                <a:cubicBezTo>
                  <a:pt x="845" y="306"/>
                  <a:pt x="847" y="304"/>
                  <a:pt x="872" y="303"/>
                </a:cubicBezTo>
                <a:cubicBezTo>
                  <a:pt x="872" y="289"/>
                  <a:pt x="872" y="289"/>
                  <a:pt x="872" y="289"/>
                </a:cubicBezTo>
                <a:cubicBezTo>
                  <a:pt x="783" y="289"/>
                  <a:pt x="783" y="289"/>
                  <a:pt x="783" y="289"/>
                </a:cubicBezTo>
                <a:lnTo>
                  <a:pt x="783" y="303"/>
                </a:lnTo>
                <a:close/>
                <a:moveTo>
                  <a:pt x="731" y="335"/>
                </a:moveTo>
                <a:cubicBezTo>
                  <a:pt x="731" y="308"/>
                  <a:pt x="736" y="303"/>
                  <a:pt x="758" y="303"/>
                </a:cubicBezTo>
                <a:cubicBezTo>
                  <a:pt x="758" y="289"/>
                  <a:pt x="758" y="289"/>
                  <a:pt x="758" y="289"/>
                </a:cubicBezTo>
                <a:cubicBezTo>
                  <a:pt x="686" y="289"/>
                  <a:pt x="686" y="289"/>
                  <a:pt x="686" y="289"/>
                </a:cubicBezTo>
                <a:cubicBezTo>
                  <a:pt x="686" y="303"/>
                  <a:pt x="686" y="303"/>
                  <a:pt x="686" y="303"/>
                </a:cubicBezTo>
                <a:cubicBezTo>
                  <a:pt x="708" y="303"/>
                  <a:pt x="713" y="308"/>
                  <a:pt x="713" y="335"/>
                </a:cubicBezTo>
                <a:cubicBezTo>
                  <a:pt x="713" y="436"/>
                  <a:pt x="713" y="436"/>
                  <a:pt x="713" y="436"/>
                </a:cubicBezTo>
                <a:cubicBezTo>
                  <a:pt x="584" y="289"/>
                  <a:pt x="584" y="289"/>
                  <a:pt x="584" y="289"/>
                </a:cubicBezTo>
                <a:cubicBezTo>
                  <a:pt x="526" y="289"/>
                  <a:pt x="526" y="289"/>
                  <a:pt x="526" y="289"/>
                </a:cubicBezTo>
                <a:cubicBezTo>
                  <a:pt x="528" y="302"/>
                  <a:pt x="528" y="302"/>
                  <a:pt x="528" y="302"/>
                </a:cubicBezTo>
                <a:cubicBezTo>
                  <a:pt x="552" y="306"/>
                  <a:pt x="555" y="308"/>
                  <a:pt x="555" y="329"/>
                </a:cubicBezTo>
                <a:cubicBezTo>
                  <a:pt x="555" y="443"/>
                  <a:pt x="555" y="443"/>
                  <a:pt x="555" y="443"/>
                </a:cubicBezTo>
                <a:cubicBezTo>
                  <a:pt x="555" y="469"/>
                  <a:pt x="550" y="474"/>
                  <a:pt x="528" y="474"/>
                </a:cubicBezTo>
                <a:cubicBezTo>
                  <a:pt x="528" y="489"/>
                  <a:pt x="528" y="489"/>
                  <a:pt x="528" y="489"/>
                </a:cubicBezTo>
                <a:cubicBezTo>
                  <a:pt x="600" y="489"/>
                  <a:pt x="600" y="489"/>
                  <a:pt x="600" y="489"/>
                </a:cubicBezTo>
                <a:cubicBezTo>
                  <a:pt x="600" y="474"/>
                  <a:pt x="600" y="474"/>
                  <a:pt x="600" y="474"/>
                </a:cubicBezTo>
                <a:cubicBezTo>
                  <a:pt x="577" y="474"/>
                  <a:pt x="573" y="469"/>
                  <a:pt x="573" y="443"/>
                </a:cubicBezTo>
                <a:cubicBezTo>
                  <a:pt x="573" y="329"/>
                  <a:pt x="573" y="329"/>
                  <a:pt x="573" y="329"/>
                </a:cubicBezTo>
                <a:cubicBezTo>
                  <a:pt x="716" y="491"/>
                  <a:pt x="716" y="491"/>
                  <a:pt x="716" y="491"/>
                </a:cubicBezTo>
                <a:cubicBezTo>
                  <a:pt x="731" y="491"/>
                  <a:pt x="731" y="491"/>
                  <a:pt x="731" y="491"/>
                </a:cubicBezTo>
                <a:lnTo>
                  <a:pt x="731" y="335"/>
                </a:lnTo>
                <a:close/>
                <a:moveTo>
                  <a:pt x="408" y="303"/>
                </a:moveTo>
                <a:cubicBezTo>
                  <a:pt x="433" y="304"/>
                  <a:pt x="436" y="306"/>
                  <a:pt x="436" y="320"/>
                </a:cubicBezTo>
                <a:cubicBezTo>
                  <a:pt x="436" y="458"/>
                  <a:pt x="436" y="458"/>
                  <a:pt x="436" y="458"/>
                </a:cubicBezTo>
                <a:cubicBezTo>
                  <a:pt x="436" y="471"/>
                  <a:pt x="433" y="473"/>
                  <a:pt x="408" y="474"/>
                </a:cubicBezTo>
                <a:cubicBezTo>
                  <a:pt x="408" y="489"/>
                  <a:pt x="408" y="489"/>
                  <a:pt x="408" y="489"/>
                </a:cubicBezTo>
                <a:cubicBezTo>
                  <a:pt x="498" y="489"/>
                  <a:pt x="498" y="489"/>
                  <a:pt x="498" y="489"/>
                </a:cubicBezTo>
                <a:cubicBezTo>
                  <a:pt x="498" y="474"/>
                  <a:pt x="498" y="474"/>
                  <a:pt x="498" y="474"/>
                </a:cubicBezTo>
                <a:cubicBezTo>
                  <a:pt x="473" y="473"/>
                  <a:pt x="471" y="471"/>
                  <a:pt x="471" y="458"/>
                </a:cubicBezTo>
                <a:cubicBezTo>
                  <a:pt x="471" y="320"/>
                  <a:pt x="471" y="320"/>
                  <a:pt x="471" y="320"/>
                </a:cubicBezTo>
                <a:cubicBezTo>
                  <a:pt x="471" y="306"/>
                  <a:pt x="473" y="304"/>
                  <a:pt x="498" y="303"/>
                </a:cubicBezTo>
                <a:cubicBezTo>
                  <a:pt x="498" y="289"/>
                  <a:pt x="498" y="289"/>
                  <a:pt x="498" y="289"/>
                </a:cubicBezTo>
                <a:cubicBezTo>
                  <a:pt x="408" y="289"/>
                  <a:pt x="408" y="289"/>
                  <a:pt x="408" y="289"/>
                </a:cubicBezTo>
                <a:lnTo>
                  <a:pt x="408" y="303"/>
                </a:lnTo>
                <a:close/>
                <a:moveTo>
                  <a:pt x="390" y="431"/>
                </a:moveTo>
                <a:cubicBezTo>
                  <a:pt x="379" y="431"/>
                  <a:pt x="379" y="431"/>
                  <a:pt x="379" y="431"/>
                </a:cubicBezTo>
                <a:cubicBezTo>
                  <a:pt x="374" y="440"/>
                  <a:pt x="374" y="440"/>
                  <a:pt x="374" y="440"/>
                </a:cubicBezTo>
                <a:cubicBezTo>
                  <a:pt x="362" y="466"/>
                  <a:pt x="352" y="472"/>
                  <a:pt x="329" y="472"/>
                </a:cubicBezTo>
                <a:cubicBezTo>
                  <a:pt x="292" y="472"/>
                  <a:pt x="292" y="472"/>
                  <a:pt x="292" y="472"/>
                </a:cubicBezTo>
                <a:cubicBezTo>
                  <a:pt x="279" y="472"/>
                  <a:pt x="278" y="467"/>
                  <a:pt x="278" y="449"/>
                </a:cubicBezTo>
                <a:cubicBezTo>
                  <a:pt x="278" y="320"/>
                  <a:pt x="278" y="320"/>
                  <a:pt x="278" y="320"/>
                </a:cubicBezTo>
                <a:cubicBezTo>
                  <a:pt x="278" y="306"/>
                  <a:pt x="280" y="303"/>
                  <a:pt x="309" y="303"/>
                </a:cubicBezTo>
                <a:cubicBezTo>
                  <a:pt x="309" y="289"/>
                  <a:pt x="309" y="289"/>
                  <a:pt x="309" y="289"/>
                </a:cubicBezTo>
                <a:cubicBezTo>
                  <a:pt x="217" y="289"/>
                  <a:pt x="217" y="289"/>
                  <a:pt x="217" y="289"/>
                </a:cubicBezTo>
                <a:cubicBezTo>
                  <a:pt x="217" y="303"/>
                  <a:pt x="217" y="303"/>
                  <a:pt x="217" y="303"/>
                </a:cubicBezTo>
                <a:cubicBezTo>
                  <a:pt x="241" y="304"/>
                  <a:pt x="243" y="306"/>
                  <a:pt x="243" y="320"/>
                </a:cubicBezTo>
                <a:cubicBezTo>
                  <a:pt x="243" y="446"/>
                  <a:pt x="243" y="446"/>
                  <a:pt x="243" y="446"/>
                </a:cubicBezTo>
                <a:cubicBezTo>
                  <a:pt x="243" y="469"/>
                  <a:pt x="241" y="471"/>
                  <a:pt x="219" y="475"/>
                </a:cubicBezTo>
                <a:cubicBezTo>
                  <a:pt x="219" y="489"/>
                  <a:pt x="219" y="489"/>
                  <a:pt x="219" y="489"/>
                </a:cubicBezTo>
                <a:cubicBezTo>
                  <a:pt x="379" y="489"/>
                  <a:pt x="379" y="489"/>
                  <a:pt x="379" y="489"/>
                </a:cubicBezTo>
                <a:lnTo>
                  <a:pt x="390" y="431"/>
                </a:lnTo>
                <a:close/>
                <a:moveTo>
                  <a:pt x="167" y="347"/>
                </a:moveTo>
                <a:cubicBezTo>
                  <a:pt x="179" y="347"/>
                  <a:pt x="179" y="347"/>
                  <a:pt x="179" y="347"/>
                </a:cubicBezTo>
                <a:cubicBezTo>
                  <a:pt x="188" y="298"/>
                  <a:pt x="188" y="298"/>
                  <a:pt x="188" y="298"/>
                </a:cubicBezTo>
                <a:cubicBezTo>
                  <a:pt x="172" y="290"/>
                  <a:pt x="146" y="285"/>
                  <a:pt x="120" y="285"/>
                </a:cubicBezTo>
                <a:cubicBezTo>
                  <a:pt x="49" y="285"/>
                  <a:pt x="0" y="331"/>
                  <a:pt x="0" y="392"/>
                </a:cubicBezTo>
                <a:cubicBezTo>
                  <a:pt x="0" y="451"/>
                  <a:pt x="43" y="493"/>
                  <a:pt x="112" y="493"/>
                </a:cubicBezTo>
                <a:cubicBezTo>
                  <a:pt x="146" y="493"/>
                  <a:pt x="174" y="482"/>
                  <a:pt x="193" y="464"/>
                </a:cubicBezTo>
                <a:cubicBezTo>
                  <a:pt x="185" y="453"/>
                  <a:pt x="185" y="453"/>
                  <a:pt x="185" y="453"/>
                </a:cubicBezTo>
                <a:cubicBezTo>
                  <a:pt x="167" y="466"/>
                  <a:pt x="145" y="473"/>
                  <a:pt x="123" y="473"/>
                </a:cubicBezTo>
                <a:cubicBezTo>
                  <a:pt x="74" y="473"/>
                  <a:pt x="37" y="440"/>
                  <a:pt x="37" y="383"/>
                </a:cubicBezTo>
                <a:cubicBezTo>
                  <a:pt x="37" y="331"/>
                  <a:pt x="66" y="302"/>
                  <a:pt x="114" y="302"/>
                </a:cubicBezTo>
                <a:cubicBezTo>
                  <a:pt x="152" y="302"/>
                  <a:pt x="167" y="313"/>
                  <a:pt x="167" y="341"/>
                </a:cubicBezTo>
                <a:lnTo>
                  <a:pt x="167" y="347"/>
                </a:lnTo>
                <a:close/>
                <a:moveTo>
                  <a:pt x="813" y="98"/>
                </a:moveTo>
                <a:cubicBezTo>
                  <a:pt x="813" y="45"/>
                  <a:pt x="840" y="16"/>
                  <a:pt x="884" y="16"/>
                </a:cubicBezTo>
                <a:cubicBezTo>
                  <a:pt x="930" y="16"/>
                  <a:pt x="960" y="50"/>
                  <a:pt x="960" y="109"/>
                </a:cubicBezTo>
                <a:cubicBezTo>
                  <a:pt x="960" y="162"/>
                  <a:pt x="933" y="190"/>
                  <a:pt x="889" y="190"/>
                </a:cubicBezTo>
                <a:cubicBezTo>
                  <a:pt x="843" y="190"/>
                  <a:pt x="813" y="156"/>
                  <a:pt x="813" y="98"/>
                </a:cubicBezTo>
                <a:moveTo>
                  <a:pt x="776" y="107"/>
                </a:moveTo>
                <a:cubicBezTo>
                  <a:pt x="776" y="167"/>
                  <a:pt x="816" y="207"/>
                  <a:pt x="883" y="207"/>
                </a:cubicBezTo>
                <a:cubicBezTo>
                  <a:pt x="951" y="207"/>
                  <a:pt x="997" y="163"/>
                  <a:pt x="997" y="100"/>
                </a:cubicBezTo>
                <a:cubicBezTo>
                  <a:pt x="997" y="40"/>
                  <a:pt x="957" y="0"/>
                  <a:pt x="890" y="0"/>
                </a:cubicBezTo>
                <a:cubicBezTo>
                  <a:pt x="822" y="0"/>
                  <a:pt x="776" y="44"/>
                  <a:pt x="776" y="107"/>
                </a:cubicBezTo>
                <a:moveTo>
                  <a:pt x="714" y="189"/>
                </a:moveTo>
                <a:cubicBezTo>
                  <a:pt x="689" y="188"/>
                  <a:pt x="687" y="186"/>
                  <a:pt x="687" y="172"/>
                </a:cubicBezTo>
                <a:cubicBezTo>
                  <a:pt x="687" y="115"/>
                  <a:pt x="687" y="115"/>
                  <a:pt x="687" y="115"/>
                </a:cubicBezTo>
                <a:cubicBezTo>
                  <a:pt x="743" y="36"/>
                  <a:pt x="743" y="36"/>
                  <a:pt x="743" y="36"/>
                </a:cubicBezTo>
                <a:cubicBezTo>
                  <a:pt x="753" y="22"/>
                  <a:pt x="756" y="18"/>
                  <a:pt x="771" y="18"/>
                </a:cubicBezTo>
                <a:cubicBezTo>
                  <a:pt x="771" y="4"/>
                  <a:pt x="771" y="4"/>
                  <a:pt x="771" y="4"/>
                </a:cubicBezTo>
                <a:cubicBezTo>
                  <a:pt x="702" y="4"/>
                  <a:pt x="702" y="4"/>
                  <a:pt x="702" y="4"/>
                </a:cubicBezTo>
                <a:cubicBezTo>
                  <a:pt x="702" y="17"/>
                  <a:pt x="702" y="17"/>
                  <a:pt x="702" y="17"/>
                </a:cubicBezTo>
                <a:cubicBezTo>
                  <a:pt x="720" y="18"/>
                  <a:pt x="724" y="21"/>
                  <a:pt x="724" y="27"/>
                </a:cubicBezTo>
                <a:cubicBezTo>
                  <a:pt x="724" y="31"/>
                  <a:pt x="722" y="36"/>
                  <a:pt x="718" y="42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40" y="40"/>
                  <a:pt x="640" y="40"/>
                  <a:pt x="640" y="40"/>
                </a:cubicBezTo>
                <a:cubicBezTo>
                  <a:pt x="636" y="34"/>
                  <a:pt x="634" y="31"/>
                  <a:pt x="634" y="27"/>
                </a:cubicBezTo>
                <a:cubicBezTo>
                  <a:pt x="634" y="21"/>
                  <a:pt x="639" y="18"/>
                  <a:pt x="657" y="17"/>
                </a:cubicBezTo>
                <a:cubicBezTo>
                  <a:pt x="657" y="4"/>
                  <a:pt x="657" y="4"/>
                  <a:pt x="657" y="4"/>
                </a:cubicBezTo>
                <a:cubicBezTo>
                  <a:pt x="568" y="4"/>
                  <a:pt x="568" y="4"/>
                  <a:pt x="568" y="4"/>
                </a:cubicBezTo>
                <a:cubicBezTo>
                  <a:pt x="568" y="18"/>
                  <a:pt x="568" y="18"/>
                  <a:pt x="568" y="18"/>
                </a:cubicBezTo>
                <a:cubicBezTo>
                  <a:pt x="581" y="18"/>
                  <a:pt x="585" y="22"/>
                  <a:pt x="595" y="36"/>
                </a:cubicBezTo>
                <a:cubicBezTo>
                  <a:pt x="652" y="117"/>
                  <a:pt x="652" y="117"/>
                  <a:pt x="652" y="117"/>
                </a:cubicBezTo>
                <a:cubicBezTo>
                  <a:pt x="652" y="172"/>
                  <a:pt x="652" y="172"/>
                  <a:pt x="652" y="172"/>
                </a:cubicBezTo>
                <a:cubicBezTo>
                  <a:pt x="652" y="186"/>
                  <a:pt x="650" y="188"/>
                  <a:pt x="625" y="189"/>
                </a:cubicBezTo>
                <a:cubicBezTo>
                  <a:pt x="625" y="203"/>
                  <a:pt x="625" y="203"/>
                  <a:pt x="625" y="203"/>
                </a:cubicBezTo>
                <a:cubicBezTo>
                  <a:pt x="714" y="203"/>
                  <a:pt x="714" y="203"/>
                  <a:pt x="714" y="203"/>
                </a:cubicBezTo>
                <a:lnTo>
                  <a:pt x="714" y="189"/>
                </a:lnTo>
                <a:close/>
                <a:moveTo>
                  <a:pt x="444" y="120"/>
                </a:moveTo>
                <a:cubicBezTo>
                  <a:pt x="476" y="47"/>
                  <a:pt x="476" y="47"/>
                  <a:pt x="476" y="47"/>
                </a:cubicBezTo>
                <a:cubicBezTo>
                  <a:pt x="508" y="120"/>
                  <a:pt x="508" y="120"/>
                  <a:pt x="508" y="120"/>
                </a:cubicBezTo>
                <a:lnTo>
                  <a:pt x="444" y="120"/>
                </a:lnTo>
                <a:close/>
                <a:moveTo>
                  <a:pt x="446" y="189"/>
                </a:moveTo>
                <a:cubicBezTo>
                  <a:pt x="427" y="189"/>
                  <a:pt x="421" y="185"/>
                  <a:pt x="421" y="176"/>
                </a:cubicBezTo>
                <a:cubicBezTo>
                  <a:pt x="421" y="173"/>
                  <a:pt x="423" y="168"/>
                  <a:pt x="425" y="164"/>
                </a:cubicBezTo>
                <a:cubicBezTo>
                  <a:pt x="437" y="136"/>
                  <a:pt x="437" y="136"/>
                  <a:pt x="437" y="136"/>
                </a:cubicBezTo>
                <a:cubicBezTo>
                  <a:pt x="515" y="136"/>
                  <a:pt x="515" y="136"/>
                  <a:pt x="515" y="136"/>
                </a:cubicBezTo>
                <a:cubicBezTo>
                  <a:pt x="528" y="167"/>
                  <a:pt x="528" y="167"/>
                  <a:pt x="528" y="167"/>
                </a:cubicBezTo>
                <a:cubicBezTo>
                  <a:pt x="530" y="171"/>
                  <a:pt x="531" y="175"/>
                  <a:pt x="531" y="178"/>
                </a:cubicBezTo>
                <a:cubicBezTo>
                  <a:pt x="531" y="186"/>
                  <a:pt x="526" y="189"/>
                  <a:pt x="509" y="189"/>
                </a:cubicBezTo>
                <a:cubicBezTo>
                  <a:pt x="509" y="203"/>
                  <a:pt x="509" y="203"/>
                  <a:pt x="509" y="203"/>
                </a:cubicBezTo>
                <a:cubicBezTo>
                  <a:pt x="591" y="203"/>
                  <a:pt x="591" y="203"/>
                  <a:pt x="591" y="203"/>
                </a:cubicBezTo>
                <a:cubicBezTo>
                  <a:pt x="591" y="189"/>
                  <a:pt x="591" y="189"/>
                  <a:pt x="591" y="189"/>
                </a:cubicBezTo>
                <a:cubicBezTo>
                  <a:pt x="576" y="188"/>
                  <a:pt x="574" y="185"/>
                  <a:pt x="567" y="169"/>
                </a:cubicBezTo>
                <a:cubicBezTo>
                  <a:pt x="492" y="1"/>
                  <a:pt x="492" y="1"/>
                  <a:pt x="492" y="1"/>
                </a:cubicBezTo>
                <a:cubicBezTo>
                  <a:pt x="478" y="1"/>
                  <a:pt x="478" y="1"/>
                  <a:pt x="478" y="1"/>
                </a:cubicBezTo>
                <a:cubicBezTo>
                  <a:pt x="403" y="169"/>
                  <a:pt x="403" y="169"/>
                  <a:pt x="403" y="169"/>
                </a:cubicBezTo>
                <a:cubicBezTo>
                  <a:pt x="397" y="185"/>
                  <a:pt x="394" y="188"/>
                  <a:pt x="379" y="189"/>
                </a:cubicBezTo>
                <a:cubicBezTo>
                  <a:pt x="379" y="203"/>
                  <a:pt x="379" y="203"/>
                  <a:pt x="379" y="203"/>
                </a:cubicBezTo>
                <a:cubicBezTo>
                  <a:pt x="446" y="203"/>
                  <a:pt x="446" y="203"/>
                  <a:pt x="446" y="203"/>
                </a:cubicBezTo>
                <a:lnTo>
                  <a:pt x="446" y="189"/>
                </a:lnTo>
                <a:close/>
                <a:moveTo>
                  <a:pt x="164" y="189"/>
                </a:moveTo>
                <a:cubicBezTo>
                  <a:pt x="142" y="189"/>
                  <a:pt x="137" y="184"/>
                  <a:pt x="137" y="157"/>
                </a:cubicBezTo>
                <a:cubicBezTo>
                  <a:pt x="137" y="42"/>
                  <a:pt x="137" y="42"/>
                  <a:pt x="137" y="42"/>
                </a:cubicBezTo>
                <a:cubicBezTo>
                  <a:pt x="216" y="197"/>
                  <a:pt x="216" y="197"/>
                  <a:pt x="216" y="197"/>
                </a:cubicBezTo>
                <a:cubicBezTo>
                  <a:pt x="223" y="197"/>
                  <a:pt x="223" y="197"/>
                  <a:pt x="223" y="197"/>
                </a:cubicBezTo>
                <a:cubicBezTo>
                  <a:pt x="301" y="42"/>
                  <a:pt x="301" y="42"/>
                  <a:pt x="301" y="42"/>
                </a:cubicBezTo>
                <a:cubicBezTo>
                  <a:pt x="301" y="172"/>
                  <a:pt x="301" y="172"/>
                  <a:pt x="301" y="172"/>
                </a:cubicBezTo>
                <a:cubicBezTo>
                  <a:pt x="301" y="186"/>
                  <a:pt x="299" y="188"/>
                  <a:pt x="276" y="189"/>
                </a:cubicBezTo>
                <a:cubicBezTo>
                  <a:pt x="276" y="203"/>
                  <a:pt x="276" y="203"/>
                  <a:pt x="276" y="203"/>
                </a:cubicBezTo>
                <a:cubicBezTo>
                  <a:pt x="362" y="203"/>
                  <a:pt x="362" y="203"/>
                  <a:pt x="362" y="203"/>
                </a:cubicBezTo>
                <a:cubicBezTo>
                  <a:pt x="362" y="189"/>
                  <a:pt x="362" y="189"/>
                  <a:pt x="362" y="189"/>
                </a:cubicBezTo>
                <a:cubicBezTo>
                  <a:pt x="338" y="188"/>
                  <a:pt x="336" y="186"/>
                  <a:pt x="336" y="172"/>
                </a:cubicBezTo>
                <a:cubicBezTo>
                  <a:pt x="336" y="34"/>
                  <a:pt x="336" y="34"/>
                  <a:pt x="336" y="34"/>
                </a:cubicBezTo>
                <a:cubicBezTo>
                  <a:pt x="336" y="21"/>
                  <a:pt x="338" y="19"/>
                  <a:pt x="362" y="18"/>
                </a:cubicBezTo>
                <a:cubicBezTo>
                  <a:pt x="362" y="4"/>
                  <a:pt x="362" y="4"/>
                  <a:pt x="362" y="4"/>
                </a:cubicBezTo>
                <a:cubicBezTo>
                  <a:pt x="302" y="4"/>
                  <a:pt x="302" y="4"/>
                  <a:pt x="302" y="4"/>
                </a:cubicBezTo>
                <a:cubicBezTo>
                  <a:pt x="229" y="148"/>
                  <a:pt x="229" y="148"/>
                  <a:pt x="229" y="148"/>
                </a:cubicBezTo>
                <a:cubicBezTo>
                  <a:pt x="156" y="4"/>
                  <a:pt x="156" y="4"/>
                  <a:pt x="156" y="4"/>
                </a:cubicBezTo>
                <a:cubicBezTo>
                  <a:pt x="92" y="4"/>
                  <a:pt x="92" y="4"/>
                  <a:pt x="92" y="4"/>
                </a:cubicBezTo>
                <a:cubicBezTo>
                  <a:pt x="92" y="17"/>
                  <a:pt x="92" y="17"/>
                  <a:pt x="92" y="17"/>
                </a:cubicBezTo>
                <a:cubicBezTo>
                  <a:pt x="115" y="20"/>
                  <a:pt x="119" y="22"/>
                  <a:pt x="119" y="47"/>
                </a:cubicBezTo>
                <a:cubicBezTo>
                  <a:pt x="119" y="157"/>
                  <a:pt x="119" y="157"/>
                  <a:pt x="119" y="157"/>
                </a:cubicBezTo>
                <a:cubicBezTo>
                  <a:pt x="119" y="184"/>
                  <a:pt x="114" y="189"/>
                  <a:pt x="92" y="189"/>
                </a:cubicBezTo>
                <a:cubicBezTo>
                  <a:pt x="92" y="203"/>
                  <a:pt x="92" y="203"/>
                  <a:pt x="92" y="203"/>
                </a:cubicBezTo>
                <a:cubicBezTo>
                  <a:pt x="164" y="203"/>
                  <a:pt x="164" y="203"/>
                  <a:pt x="164" y="203"/>
                </a:cubicBezTo>
                <a:lnTo>
                  <a:pt x="164" y="189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8128889" y="0"/>
            <a:ext cx="4059936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2135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cal Imagery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1662" y="527049"/>
            <a:ext cx="2752613" cy="1457325"/>
          </a:xfrm>
        </p:spPr>
        <p:txBody>
          <a:bodyPr tIns="0" bIns="0" anchor="b" anchorCtr="0"/>
          <a:lstStyle>
            <a:lvl1pPr>
              <a:defRPr baseline="0"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0"/>
          </p:nvPr>
        </p:nvSpPr>
        <p:spPr>
          <a:xfrm>
            <a:off x="971550" y="5191125"/>
            <a:ext cx="2752312" cy="1136650"/>
          </a:xfrm>
        </p:spPr>
        <p:txBody>
          <a:bodyPr anchor="t" anchorCtr="0"/>
          <a:lstStyle>
            <a:lvl1pPr marL="0" indent="0">
              <a:lnSpc>
                <a:spcPct val="114000"/>
              </a:lnSpc>
              <a:buNone/>
              <a:defRPr sz="1600" b="1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21"/>
          </p:nvPr>
        </p:nvSpPr>
        <p:spPr>
          <a:xfrm>
            <a:off x="4079875" y="1216660"/>
            <a:ext cx="2331720" cy="457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Picture Placeholder 6"/>
          <p:cNvSpPr>
            <a:spLocks noGrp="1"/>
          </p:cNvSpPr>
          <p:nvPr>
            <p:ph type="pic" sz="quarter" idx="22"/>
          </p:nvPr>
        </p:nvSpPr>
        <p:spPr>
          <a:xfrm>
            <a:off x="6481921" y="1216660"/>
            <a:ext cx="2331720" cy="457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Picture Placeholder 6"/>
          <p:cNvSpPr>
            <a:spLocks noGrp="1"/>
          </p:cNvSpPr>
          <p:nvPr>
            <p:ph type="pic" sz="quarter" idx="23"/>
          </p:nvPr>
        </p:nvSpPr>
        <p:spPr>
          <a:xfrm>
            <a:off x="8883968" y="1216660"/>
            <a:ext cx="2331720" cy="457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26"/>
          </p:nvPr>
        </p:nvSpPr>
        <p:spPr>
          <a:xfrm>
            <a:off x="971550" y="2514600"/>
            <a:ext cx="2752344" cy="2304288"/>
          </a:xfrm>
        </p:spPr>
        <p:txBody>
          <a:bodyPr/>
          <a:lstStyle>
            <a:lvl1pPr>
              <a:lnSpc>
                <a:spcPct val="113000"/>
              </a:lnSpc>
              <a:spcBef>
                <a:spcPts val="600"/>
              </a:spcBef>
              <a:defRPr sz="1600"/>
            </a:lvl1pPr>
            <a:lvl2pPr marL="514350" indent="-171450">
              <a:lnSpc>
                <a:spcPct val="113000"/>
              </a:lnSpc>
              <a:spcBef>
                <a:spcPts val="600"/>
              </a:spcBef>
              <a:defRPr sz="1600"/>
            </a:lvl2pPr>
            <a:lvl3pPr marL="857250" indent="-171450">
              <a:lnSpc>
                <a:spcPct val="113000"/>
              </a:lnSpc>
              <a:spcBef>
                <a:spcPts val="600"/>
              </a:spcBef>
              <a:defRPr sz="1600"/>
            </a:lvl3pPr>
            <a:lvl4pPr marL="1314450" indent="-171450">
              <a:lnSpc>
                <a:spcPct val="113000"/>
              </a:lnSpc>
              <a:spcBef>
                <a:spcPts val="600"/>
              </a:spcBef>
              <a:defRPr sz="1600"/>
            </a:lvl4pPr>
            <a:lvl5pPr marL="1657350" indent="-171450">
              <a:lnSpc>
                <a:spcPct val="113000"/>
              </a:lnSpc>
              <a:spcBef>
                <a:spcPts val="6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3136" y="6135688"/>
            <a:ext cx="10687051" cy="36576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2626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_Grap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40488" y="1984374"/>
            <a:ext cx="4773612" cy="391312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971662" y="527049"/>
            <a:ext cx="4389120" cy="1457326"/>
          </a:xfrm>
        </p:spPr>
        <p:txBody>
          <a:bodyPr tIns="0" bIns="0" anchor="b" anchorCtr="0"/>
          <a:lstStyle>
            <a:lvl1pPr>
              <a:defRPr baseline="0"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26"/>
          </p:nvPr>
        </p:nvSpPr>
        <p:spPr>
          <a:xfrm>
            <a:off x="971550" y="2834257"/>
            <a:ext cx="4389120" cy="3063240"/>
          </a:xfrm>
        </p:spPr>
        <p:txBody>
          <a:bodyPr/>
          <a:lstStyle>
            <a:lvl1pPr>
              <a:lnSpc>
                <a:spcPct val="113000"/>
              </a:lnSpc>
              <a:spcBef>
                <a:spcPts val="600"/>
              </a:spcBef>
              <a:defRPr sz="1800"/>
            </a:lvl1pPr>
            <a:lvl2pPr marL="514350" indent="-171450">
              <a:lnSpc>
                <a:spcPct val="113000"/>
              </a:lnSpc>
              <a:spcBef>
                <a:spcPts val="600"/>
              </a:spcBef>
              <a:defRPr sz="1800"/>
            </a:lvl2pPr>
            <a:lvl3pPr marL="857250" indent="-171450">
              <a:lnSpc>
                <a:spcPct val="113000"/>
              </a:lnSpc>
              <a:spcBef>
                <a:spcPts val="600"/>
              </a:spcBef>
              <a:defRPr sz="1800"/>
            </a:lvl3pPr>
            <a:lvl4pPr marL="1314450" indent="-171450">
              <a:lnSpc>
                <a:spcPct val="113000"/>
              </a:lnSpc>
              <a:spcBef>
                <a:spcPts val="600"/>
              </a:spcBef>
              <a:defRPr sz="1800"/>
            </a:lvl4pPr>
            <a:lvl5pPr marL="1657350" indent="-171450">
              <a:lnSpc>
                <a:spcPct val="113000"/>
              </a:lnSpc>
              <a:spcBef>
                <a:spcPts val="6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0048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_Graph right (T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40488" y="536576"/>
            <a:ext cx="4773612" cy="5360922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971662" y="527049"/>
            <a:ext cx="4775088" cy="1457326"/>
          </a:xfrm>
        </p:spPr>
        <p:txBody>
          <a:bodyPr tIns="0" bIns="0" anchor="b" anchorCtr="0"/>
          <a:lstStyle>
            <a:lvl1pPr>
              <a:defRPr baseline="0"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26"/>
          </p:nvPr>
        </p:nvSpPr>
        <p:spPr>
          <a:xfrm>
            <a:off x="971550" y="2834257"/>
            <a:ext cx="4389120" cy="3063240"/>
          </a:xfrm>
        </p:spPr>
        <p:txBody>
          <a:bodyPr/>
          <a:lstStyle>
            <a:lvl1pPr>
              <a:lnSpc>
                <a:spcPct val="113000"/>
              </a:lnSpc>
              <a:spcBef>
                <a:spcPts val="600"/>
              </a:spcBef>
              <a:defRPr sz="1800"/>
            </a:lvl1pPr>
            <a:lvl2pPr marL="514350" indent="-171450">
              <a:lnSpc>
                <a:spcPct val="113000"/>
              </a:lnSpc>
              <a:spcBef>
                <a:spcPts val="600"/>
              </a:spcBef>
              <a:defRPr sz="1800"/>
            </a:lvl2pPr>
            <a:lvl3pPr marL="857250" indent="-171450">
              <a:lnSpc>
                <a:spcPct val="113000"/>
              </a:lnSpc>
              <a:spcBef>
                <a:spcPts val="600"/>
              </a:spcBef>
              <a:defRPr sz="1800"/>
            </a:lvl3pPr>
            <a:lvl4pPr marL="1314450" indent="-171450">
              <a:lnSpc>
                <a:spcPct val="113000"/>
              </a:lnSpc>
              <a:spcBef>
                <a:spcPts val="600"/>
              </a:spcBef>
              <a:defRPr sz="1800"/>
            </a:lvl4pPr>
            <a:lvl5pPr marL="1657350" indent="-171450">
              <a:lnSpc>
                <a:spcPct val="113000"/>
              </a:lnSpc>
              <a:spcBef>
                <a:spcPts val="6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9497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_Graph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5201" y="1597025"/>
            <a:ext cx="4773612" cy="428840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823787" y="527049"/>
            <a:ext cx="4390390" cy="1457326"/>
          </a:xfrm>
        </p:spPr>
        <p:txBody>
          <a:bodyPr tIns="0" bIns="0" anchor="b" anchorCtr="0"/>
          <a:lstStyle>
            <a:lvl1pPr>
              <a:defRPr baseline="0"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26"/>
          </p:nvPr>
        </p:nvSpPr>
        <p:spPr>
          <a:xfrm>
            <a:off x="6826568" y="2834257"/>
            <a:ext cx="4389120" cy="3063240"/>
          </a:xfrm>
        </p:spPr>
        <p:txBody>
          <a:bodyPr/>
          <a:lstStyle>
            <a:lvl1pPr>
              <a:lnSpc>
                <a:spcPct val="113000"/>
              </a:lnSpc>
              <a:spcBef>
                <a:spcPts val="600"/>
              </a:spcBef>
              <a:defRPr sz="1800"/>
            </a:lvl1pPr>
            <a:lvl2pPr marL="514350" indent="-171450">
              <a:lnSpc>
                <a:spcPct val="113000"/>
              </a:lnSpc>
              <a:spcBef>
                <a:spcPts val="600"/>
              </a:spcBef>
              <a:defRPr sz="1800"/>
            </a:lvl2pPr>
            <a:lvl3pPr marL="857250" indent="-171450">
              <a:lnSpc>
                <a:spcPct val="113000"/>
              </a:lnSpc>
              <a:spcBef>
                <a:spcPts val="600"/>
              </a:spcBef>
              <a:defRPr sz="1800"/>
            </a:lvl3pPr>
            <a:lvl4pPr marL="1314450" indent="-171450">
              <a:lnSpc>
                <a:spcPct val="113000"/>
              </a:lnSpc>
              <a:spcBef>
                <a:spcPts val="600"/>
              </a:spcBef>
              <a:defRPr sz="1800"/>
            </a:lvl4pPr>
            <a:lvl5pPr marL="1657350" indent="-171450">
              <a:lnSpc>
                <a:spcPct val="113000"/>
              </a:lnSpc>
              <a:spcBef>
                <a:spcPts val="6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6830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_Graph left (T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5201" y="536574"/>
            <a:ext cx="4773612" cy="559752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823787" y="527049"/>
            <a:ext cx="4390390" cy="1457326"/>
          </a:xfrm>
        </p:spPr>
        <p:txBody>
          <a:bodyPr tIns="0" bIns="0" anchor="b" anchorCtr="0"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26"/>
          </p:nvPr>
        </p:nvSpPr>
        <p:spPr>
          <a:xfrm>
            <a:off x="6826568" y="2834257"/>
            <a:ext cx="4389120" cy="3063240"/>
          </a:xfrm>
        </p:spPr>
        <p:txBody>
          <a:bodyPr/>
          <a:lstStyle>
            <a:lvl1pPr>
              <a:lnSpc>
                <a:spcPct val="113000"/>
              </a:lnSpc>
              <a:spcBef>
                <a:spcPts val="600"/>
              </a:spcBef>
              <a:defRPr sz="1800"/>
            </a:lvl1pPr>
            <a:lvl2pPr marL="514350" indent="-171450">
              <a:lnSpc>
                <a:spcPct val="113000"/>
              </a:lnSpc>
              <a:spcBef>
                <a:spcPts val="600"/>
              </a:spcBef>
              <a:defRPr sz="1800"/>
            </a:lvl2pPr>
            <a:lvl3pPr marL="857250" indent="-171450">
              <a:lnSpc>
                <a:spcPct val="113000"/>
              </a:lnSpc>
              <a:spcBef>
                <a:spcPts val="600"/>
              </a:spcBef>
              <a:defRPr sz="1800"/>
            </a:lvl3pPr>
            <a:lvl4pPr marL="1314450" indent="-171450">
              <a:lnSpc>
                <a:spcPct val="113000"/>
              </a:lnSpc>
              <a:spcBef>
                <a:spcPts val="600"/>
              </a:spcBef>
              <a:defRPr sz="1800"/>
            </a:lvl4pPr>
            <a:lvl5pPr marL="1657350" indent="-171450">
              <a:lnSpc>
                <a:spcPct val="113000"/>
              </a:lnSpc>
              <a:spcBef>
                <a:spcPts val="6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2871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Full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139" y="536575"/>
            <a:ext cx="10242550" cy="682625"/>
          </a:xfrm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3139" y="1590674"/>
            <a:ext cx="10242550" cy="438912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3136" y="6135688"/>
            <a:ext cx="10687051" cy="36576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5215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0"/>
            <a:ext cx="946785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73138" y="2854325"/>
            <a:ext cx="8123154" cy="1720850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60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Freeform 6"/>
          <p:cNvSpPr>
            <a:spLocks noChangeAspect="1" noEditPoints="1"/>
          </p:cNvSpPr>
          <p:nvPr userDrawn="1"/>
        </p:nvSpPr>
        <p:spPr bwMode="auto">
          <a:xfrm>
            <a:off x="541338" y="536575"/>
            <a:ext cx="838146" cy="914400"/>
          </a:xfrm>
          <a:custGeom>
            <a:avLst/>
            <a:gdLst>
              <a:gd name="T0" fmla="*/ 661 w 1089"/>
              <a:gd name="T1" fmla="*/ 944 h 1188"/>
              <a:gd name="T2" fmla="*/ 690 w 1089"/>
              <a:gd name="T3" fmla="*/ 760 h 1188"/>
              <a:gd name="T4" fmla="*/ 399 w 1089"/>
              <a:gd name="T5" fmla="*/ 967 h 1188"/>
              <a:gd name="T6" fmla="*/ 569 w 1089"/>
              <a:gd name="T7" fmla="*/ 721 h 1188"/>
              <a:gd name="T8" fmla="*/ 360 w 1089"/>
              <a:gd name="T9" fmla="*/ 930 h 1188"/>
              <a:gd name="T10" fmla="*/ 452 w 1089"/>
              <a:gd name="T11" fmla="*/ 794 h 1188"/>
              <a:gd name="T12" fmla="*/ 219 w 1089"/>
              <a:gd name="T13" fmla="*/ 794 h 1188"/>
              <a:gd name="T14" fmla="*/ 490 w 1089"/>
              <a:gd name="T15" fmla="*/ 692 h 1188"/>
              <a:gd name="T16" fmla="*/ 336 w 1089"/>
              <a:gd name="T17" fmla="*/ 999 h 1188"/>
              <a:gd name="T18" fmla="*/ 753 w 1089"/>
              <a:gd name="T19" fmla="*/ 999 h 1188"/>
              <a:gd name="T20" fmla="*/ 869 w 1089"/>
              <a:gd name="T21" fmla="*/ 794 h 1188"/>
              <a:gd name="T22" fmla="*/ 729 w 1089"/>
              <a:gd name="T23" fmla="*/ 721 h 1188"/>
              <a:gd name="T24" fmla="*/ 869 w 1089"/>
              <a:gd name="T25" fmla="*/ 794 h 1188"/>
              <a:gd name="T26" fmla="*/ 1016 w 1089"/>
              <a:gd name="T27" fmla="*/ 285 h 1188"/>
              <a:gd name="T28" fmla="*/ 1080 w 1089"/>
              <a:gd name="T29" fmla="*/ 453 h 1188"/>
              <a:gd name="T30" fmla="*/ 1062 w 1089"/>
              <a:gd name="T31" fmla="*/ 341 h 1188"/>
              <a:gd name="T32" fmla="*/ 810 w 1089"/>
              <a:gd name="T33" fmla="*/ 458 h 1188"/>
              <a:gd name="T34" fmla="*/ 872 w 1089"/>
              <a:gd name="T35" fmla="*/ 474 h 1188"/>
              <a:gd name="T36" fmla="*/ 872 w 1089"/>
              <a:gd name="T37" fmla="*/ 289 h 1188"/>
              <a:gd name="T38" fmla="*/ 758 w 1089"/>
              <a:gd name="T39" fmla="*/ 303 h 1188"/>
              <a:gd name="T40" fmla="*/ 713 w 1089"/>
              <a:gd name="T41" fmla="*/ 335 h 1188"/>
              <a:gd name="T42" fmla="*/ 528 w 1089"/>
              <a:gd name="T43" fmla="*/ 302 h 1188"/>
              <a:gd name="T44" fmla="*/ 528 w 1089"/>
              <a:gd name="T45" fmla="*/ 489 h 1188"/>
              <a:gd name="T46" fmla="*/ 573 w 1089"/>
              <a:gd name="T47" fmla="*/ 329 h 1188"/>
              <a:gd name="T48" fmla="*/ 408 w 1089"/>
              <a:gd name="T49" fmla="*/ 303 h 1188"/>
              <a:gd name="T50" fmla="*/ 408 w 1089"/>
              <a:gd name="T51" fmla="*/ 489 h 1188"/>
              <a:gd name="T52" fmla="*/ 471 w 1089"/>
              <a:gd name="T53" fmla="*/ 320 h 1188"/>
              <a:gd name="T54" fmla="*/ 408 w 1089"/>
              <a:gd name="T55" fmla="*/ 303 h 1188"/>
              <a:gd name="T56" fmla="*/ 329 w 1089"/>
              <a:gd name="T57" fmla="*/ 472 h 1188"/>
              <a:gd name="T58" fmla="*/ 309 w 1089"/>
              <a:gd name="T59" fmla="*/ 303 h 1188"/>
              <a:gd name="T60" fmla="*/ 243 w 1089"/>
              <a:gd name="T61" fmla="*/ 320 h 1188"/>
              <a:gd name="T62" fmla="*/ 379 w 1089"/>
              <a:gd name="T63" fmla="*/ 489 h 1188"/>
              <a:gd name="T64" fmla="*/ 188 w 1089"/>
              <a:gd name="T65" fmla="*/ 298 h 1188"/>
              <a:gd name="T66" fmla="*/ 193 w 1089"/>
              <a:gd name="T67" fmla="*/ 464 h 1188"/>
              <a:gd name="T68" fmla="*/ 114 w 1089"/>
              <a:gd name="T69" fmla="*/ 302 h 1188"/>
              <a:gd name="T70" fmla="*/ 884 w 1089"/>
              <a:gd name="T71" fmla="*/ 16 h 1188"/>
              <a:gd name="T72" fmla="*/ 776 w 1089"/>
              <a:gd name="T73" fmla="*/ 107 h 1188"/>
              <a:gd name="T74" fmla="*/ 776 w 1089"/>
              <a:gd name="T75" fmla="*/ 107 h 1188"/>
              <a:gd name="T76" fmla="*/ 743 w 1089"/>
              <a:gd name="T77" fmla="*/ 36 h 1188"/>
              <a:gd name="T78" fmla="*/ 702 w 1089"/>
              <a:gd name="T79" fmla="*/ 17 h 1188"/>
              <a:gd name="T80" fmla="*/ 640 w 1089"/>
              <a:gd name="T81" fmla="*/ 40 h 1188"/>
              <a:gd name="T82" fmla="*/ 568 w 1089"/>
              <a:gd name="T83" fmla="*/ 4 h 1188"/>
              <a:gd name="T84" fmla="*/ 652 w 1089"/>
              <a:gd name="T85" fmla="*/ 172 h 1188"/>
              <a:gd name="T86" fmla="*/ 714 w 1089"/>
              <a:gd name="T87" fmla="*/ 189 h 1188"/>
              <a:gd name="T88" fmla="*/ 444 w 1089"/>
              <a:gd name="T89" fmla="*/ 120 h 1188"/>
              <a:gd name="T90" fmla="*/ 437 w 1089"/>
              <a:gd name="T91" fmla="*/ 136 h 1188"/>
              <a:gd name="T92" fmla="*/ 509 w 1089"/>
              <a:gd name="T93" fmla="*/ 189 h 1188"/>
              <a:gd name="T94" fmla="*/ 567 w 1089"/>
              <a:gd name="T95" fmla="*/ 169 h 1188"/>
              <a:gd name="T96" fmla="*/ 379 w 1089"/>
              <a:gd name="T97" fmla="*/ 189 h 1188"/>
              <a:gd name="T98" fmla="*/ 164 w 1089"/>
              <a:gd name="T99" fmla="*/ 189 h 1188"/>
              <a:gd name="T100" fmla="*/ 223 w 1089"/>
              <a:gd name="T101" fmla="*/ 197 h 1188"/>
              <a:gd name="T102" fmla="*/ 276 w 1089"/>
              <a:gd name="T103" fmla="*/ 203 h 1188"/>
              <a:gd name="T104" fmla="*/ 336 w 1089"/>
              <a:gd name="T105" fmla="*/ 34 h 1188"/>
              <a:gd name="T106" fmla="*/ 229 w 1089"/>
              <a:gd name="T107" fmla="*/ 148 h 1188"/>
              <a:gd name="T108" fmla="*/ 119 w 1089"/>
              <a:gd name="T109" fmla="*/ 47 h 1188"/>
              <a:gd name="T110" fmla="*/ 164 w 1089"/>
              <a:gd name="T111" fmla="*/ 203 h 1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089" h="1188">
                <a:moveTo>
                  <a:pt x="598" y="609"/>
                </a:moveTo>
                <a:cubicBezTo>
                  <a:pt x="598" y="783"/>
                  <a:pt x="598" y="783"/>
                  <a:pt x="598" y="783"/>
                </a:cubicBezTo>
                <a:cubicBezTo>
                  <a:pt x="598" y="850"/>
                  <a:pt x="619" y="904"/>
                  <a:pt x="661" y="944"/>
                </a:cubicBezTo>
                <a:cubicBezTo>
                  <a:pt x="661" y="944"/>
                  <a:pt x="661" y="944"/>
                  <a:pt x="661" y="944"/>
                </a:cubicBezTo>
                <a:cubicBezTo>
                  <a:pt x="661" y="898"/>
                  <a:pt x="661" y="898"/>
                  <a:pt x="661" y="898"/>
                </a:cubicBezTo>
                <a:cubicBezTo>
                  <a:pt x="645" y="869"/>
                  <a:pt x="637" y="834"/>
                  <a:pt x="637" y="794"/>
                </a:cubicBezTo>
                <a:cubicBezTo>
                  <a:pt x="637" y="760"/>
                  <a:pt x="637" y="760"/>
                  <a:pt x="637" y="760"/>
                </a:cubicBezTo>
                <a:cubicBezTo>
                  <a:pt x="690" y="760"/>
                  <a:pt x="690" y="760"/>
                  <a:pt x="690" y="760"/>
                </a:cubicBezTo>
                <a:cubicBezTo>
                  <a:pt x="690" y="760"/>
                  <a:pt x="690" y="929"/>
                  <a:pt x="690" y="937"/>
                </a:cubicBezTo>
                <a:cubicBezTo>
                  <a:pt x="690" y="953"/>
                  <a:pt x="690" y="962"/>
                  <a:pt x="689" y="966"/>
                </a:cubicBezTo>
                <a:cubicBezTo>
                  <a:pt x="682" y="1063"/>
                  <a:pt x="635" y="1128"/>
                  <a:pt x="544" y="1166"/>
                </a:cubicBezTo>
                <a:cubicBezTo>
                  <a:pt x="454" y="1128"/>
                  <a:pt x="406" y="1063"/>
                  <a:pt x="399" y="967"/>
                </a:cubicBezTo>
                <a:cubicBezTo>
                  <a:pt x="461" y="925"/>
                  <a:pt x="490" y="864"/>
                  <a:pt x="490" y="783"/>
                </a:cubicBezTo>
                <a:cubicBezTo>
                  <a:pt x="490" y="760"/>
                  <a:pt x="490" y="760"/>
                  <a:pt x="490" y="760"/>
                </a:cubicBezTo>
                <a:cubicBezTo>
                  <a:pt x="569" y="760"/>
                  <a:pt x="569" y="760"/>
                  <a:pt x="569" y="760"/>
                </a:cubicBezTo>
                <a:cubicBezTo>
                  <a:pt x="569" y="721"/>
                  <a:pt x="569" y="721"/>
                  <a:pt x="569" y="721"/>
                </a:cubicBezTo>
                <a:cubicBezTo>
                  <a:pt x="360" y="721"/>
                  <a:pt x="360" y="721"/>
                  <a:pt x="360" y="721"/>
                </a:cubicBezTo>
                <a:cubicBezTo>
                  <a:pt x="360" y="929"/>
                  <a:pt x="360" y="929"/>
                  <a:pt x="360" y="929"/>
                </a:cubicBezTo>
                <a:cubicBezTo>
                  <a:pt x="360" y="929"/>
                  <a:pt x="360" y="930"/>
                  <a:pt x="360" y="930"/>
                </a:cubicBezTo>
                <a:cubicBezTo>
                  <a:pt x="360" y="930"/>
                  <a:pt x="360" y="930"/>
                  <a:pt x="360" y="930"/>
                </a:cubicBezTo>
                <a:cubicBezTo>
                  <a:pt x="376" y="919"/>
                  <a:pt x="388" y="906"/>
                  <a:pt x="398" y="890"/>
                </a:cubicBezTo>
                <a:cubicBezTo>
                  <a:pt x="398" y="760"/>
                  <a:pt x="398" y="760"/>
                  <a:pt x="398" y="760"/>
                </a:cubicBezTo>
                <a:cubicBezTo>
                  <a:pt x="452" y="760"/>
                  <a:pt x="452" y="760"/>
                  <a:pt x="452" y="760"/>
                </a:cubicBezTo>
                <a:cubicBezTo>
                  <a:pt x="452" y="794"/>
                  <a:pt x="452" y="794"/>
                  <a:pt x="452" y="794"/>
                </a:cubicBezTo>
                <a:cubicBezTo>
                  <a:pt x="452" y="854"/>
                  <a:pt x="434" y="902"/>
                  <a:pt x="398" y="936"/>
                </a:cubicBezTo>
                <a:cubicBezTo>
                  <a:pt x="383" y="951"/>
                  <a:pt x="370" y="959"/>
                  <a:pt x="361" y="964"/>
                </a:cubicBezTo>
                <a:cubicBezTo>
                  <a:pt x="352" y="970"/>
                  <a:pt x="345" y="973"/>
                  <a:pt x="336" y="977"/>
                </a:cubicBezTo>
                <a:cubicBezTo>
                  <a:pt x="257" y="944"/>
                  <a:pt x="219" y="882"/>
                  <a:pt x="219" y="794"/>
                </a:cubicBezTo>
                <a:cubicBezTo>
                  <a:pt x="219" y="648"/>
                  <a:pt x="219" y="648"/>
                  <a:pt x="219" y="648"/>
                </a:cubicBezTo>
                <a:cubicBezTo>
                  <a:pt x="452" y="648"/>
                  <a:pt x="452" y="648"/>
                  <a:pt x="452" y="648"/>
                </a:cubicBezTo>
                <a:cubicBezTo>
                  <a:pt x="452" y="692"/>
                  <a:pt x="452" y="692"/>
                  <a:pt x="452" y="692"/>
                </a:cubicBezTo>
                <a:cubicBezTo>
                  <a:pt x="490" y="692"/>
                  <a:pt x="490" y="692"/>
                  <a:pt x="490" y="692"/>
                </a:cubicBezTo>
                <a:cubicBezTo>
                  <a:pt x="490" y="609"/>
                  <a:pt x="490" y="609"/>
                  <a:pt x="490" y="609"/>
                </a:cubicBezTo>
                <a:cubicBezTo>
                  <a:pt x="181" y="609"/>
                  <a:pt x="181" y="609"/>
                  <a:pt x="181" y="609"/>
                </a:cubicBezTo>
                <a:cubicBezTo>
                  <a:pt x="181" y="783"/>
                  <a:pt x="181" y="783"/>
                  <a:pt x="181" y="783"/>
                </a:cubicBezTo>
                <a:cubicBezTo>
                  <a:pt x="181" y="889"/>
                  <a:pt x="231" y="959"/>
                  <a:pt x="336" y="999"/>
                </a:cubicBezTo>
                <a:cubicBezTo>
                  <a:pt x="346" y="995"/>
                  <a:pt x="355" y="991"/>
                  <a:pt x="364" y="987"/>
                </a:cubicBezTo>
                <a:cubicBezTo>
                  <a:pt x="380" y="1082"/>
                  <a:pt x="439" y="1148"/>
                  <a:pt x="544" y="1188"/>
                </a:cubicBezTo>
                <a:cubicBezTo>
                  <a:pt x="649" y="1148"/>
                  <a:pt x="708" y="1082"/>
                  <a:pt x="724" y="987"/>
                </a:cubicBezTo>
                <a:cubicBezTo>
                  <a:pt x="733" y="991"/>
                  <a:pt x="743" y="995"/>
                  <a:pt x="753" y="999"/>
                </a:cubicBezTo>
                <a:cubicBezTo>
                  <a:pt x="857" y="959"/>
                  <a:pt x="907" y="889"/>
                  <a:pt x="907" y="783"/>
                </a:cubicBezTo>
                <a:cubicBezTo>
                  <a:pt x="907" y="609"/>
                  <a:pt x="907" y="609"/>
                  <a:pt x="907" y="609"/>
                </a:cubicBezTo>
                <a:lnTo>
                  <a:pt x="598" y="609"/>
                </a:lnTo>
                <a:close/>
                <a:moveTo>
                  <a:pt x="869" y="794"/>
                </a:moveTo>
                <a:cubicBezTo>
                  <a:pt x="869" y="882"/>
                  <a:pt x="831" y="944"/>
                  <a:pt x="753" y="977"/>
                </a:cubicBezTo>
                <a:cubicBezTo>
                  <a:pt x="744" y="973"/>
                  <a:pt x="735" y="969"/>
                  <a:pt x="727" y="964"/>
                </a:cubicBezTo>
                <a:cubicBezTo>
                  <a:pt x="728" y="953"/>
                  <a:pt x="729" y="941"/>
                  <a:pt x="729" y="929"/>
                </a:cubicBezTo>
                <a:cubicBezTo>
                  <a:pt x="729" y="721"/>
                  <a:pt x="729" y="721"/>
                  <a:pt x="729" y="721"/>
                </a:cubicBezTo>
                <a:cubicBezTo>
                  <a:pt x="637" y="721"/>
                  <a:pt x="637" y="721"/>
                  <a:pt x="637" y="721"/>
                </a:cubicBezTo>
                <a:cubicBezTo>
                  <a:pt x="637" y="648"/>
                  <a:pt x="637" y="648"/>
                  <a:pt x="637" y="648"/>
                </a:cubicBezTo>
                <a:cubicBezTo>
                  <a:pt x="869" y="648"/>
                  <a:pt x="869" y="648"/>
                  <a:pt x="869" y="648"/>
                </a:cubicBezTo>
                <a:lnTo>
                  <a:pt x="869" y="794"/>
                </a:lnTo>
                <a:close/>
                <a:moveTo>
                  <a:pt x="1062" y="347"/>
                </a:moveTo>
                <a:cubicBezTo>
                  <a:pt x="1074" y="347"/>
                  <a:pt x="1074" y="347"/>
                  <a:pt x="1074" y="347"/>
                </a:cubicBezTo>
                <a:cubicBezTo>
                  <a:pt x="1084" y="298"/>
                  <a:pt x="1084" y="298"/>
                  <a:pt x="1084" y="298"/>
                </a:cubicBezTo>
                <a:cubicBezTo>
                  <a:pt x="1068" y="290"/>
                  <a:pt x="1041" y="285"/>
                  <a:pt x="1016" y="285"/>
                </a:cubicBezTo>
                <a:cubicBezTo>
                  <a:pt x="944" y="285"/>
                  <a:pt x="895" y="331"/>
                  <a:pt x="895" y="392"/>
                </a:cubicBezTo>
                <a:cubicBezTo>
                  <a:pt x="895" y="451"/>
                  <a:pt x="938" y="493"/>
                  <a:pt x="1007" y="493"/>
                </a:cubicBezTo>
                <a:cubicBezTo>
                  <a:pt x="1041" y="493"/>
                  <a:pt x="1069" y="482"/>
                  <a:pt x="1089" y="464"/>
                </a:cubicBezTo>
                <a:cubicBezTo>
                  <a:pt x="1080" y="453"/>
                  <a:pt x="1080" y="453"/>
                  <a:pt x="1080" y="453"/>
                </a:cubicBezTo>
                <a:cubicBezTo>
                  <a:pt x="1062" y="466"/>
                  <a:pt x="1040" y="473"/>
                  <a:pt x="1018" y="473"/>
                </a:cubicBezTo>
                <a:cubicBezTo>
                  <a:pt x="969" y="473"/>
                  <a:pt x="932" y="440"/>
                  <a:pt x="932" y="383"/>
                </a:cubicBezTo>
                <a:cubicBezTo>
                  <a:pt x="932" y="331"/>
                  <a:pt x="962" y="302"/>
                  <a:pt x="1009" y="302"/>
                </a:cubicBezTo>
                <a:cubicBezTo>
                  <a:pt x="1047" y="302"/>
                  <a:pt x="1062" y="313"/>
                  <a:pt x="1062" y="341"/>
                </a:cubicBezTo>
                <a:lnTo>
                  <a:pt x="1062" y="347"/>
                </a:lnTo>
                <a:close/>
                <a:moveTo>
                  <a:pt x="783" y="303"/>
                </a:moveTo>
                <a:cubicBezTo>
                  <a:pt x="808" y="304"/>
                  <a:pt x="810" y="306"/>
                  <a:pt x="810" y="320"/>
                </a:cubicBezTo>
                <a:cubicBezTo>
                  <a:pt x="810" y="458"/>
                  <a:pt x="810" y="458"/>
                  <a:pt x="810" y="458"/>
                </a:cubicBezTo>
                <a:cubicBezTo>
                  <a:pt x="810" y="471"/>
                  <a:pt x="808" y="473"/>
                  <a:pt x="783" y="474"/>
                </a:cubicBezTo>
                <a:cubicBezTo>
                  <a:pt x="783" y="489"/>
                  <a:pt x="783" y="489"/>
                  <a:pt x="783" y="489"/>
                </a:cubicBezTo>
                <a:cubicBezTo>
                  <a:pt x="872" y="489"/>
                  <a:pt x="872" y="489"/>
                  <a:pt x="872" y="489"/>
                </a:cubicBezTo>
                <a:cubicBezTo>
                  <a:pt x="872" y="474"/>
                  <a:pt x="872" y="474"/>
                  <a:pt x="872" y="474"/>
                </a:cubicBezTo>
                <a:cubicBezTo>
                  <a:pt x="847" y="473"/>
                  <a:pt x="845" y="471"/>
                  <a:pt x="845" y="458"/>
                </a:cubicBezTo>
                <a:cubicBezTo>
                  <a:pt x="845" y="320"/>
                  <a:pt x="845" y="320"/>
                  <a:pt x="845" y="320"/>
                </a:cubicBezTo>
                <a:cubicBezTo>
                  <a:pt x="845" y="306"/>
                  <a:pt x="847" y="304"/>
                  <a:pt x="872" y="303"/>
                </a:cubicBezTo>
                <a:cubicBezTo>
                  <a:pt x="872" y="289"/>
                  <a:pt x="872" y="289"/>
                  <a:pt x="872" y="289"/>
                </a:cubicBezTo>
                <a:cubicBezTo>
                  <a:pt x="783" y="289"/>
                  <a:pt x="783" y="289"/>
                  <a:pt x="783" y="289"/>
                </a:cubicBezTo>
                <a:lnTo>
                  <a:pt x="783" y="303"/>
                </a:lnTo>
                <a:close/>
                <a:moveTo>
                  <a:pt x="731" y="335"/>
                </a:moveTo>
                <a:cubicBezTo>
                  <a:pt x="731" y="308"/>
                  <a:pt x="736" y="303"/>
                  <a:pt x="758" y="303"/>
                </a:cubicBezTo>
                <a:cubicBezTo>
                  <a:pt x="758" y="289"/>
                  <a:pt x="758" y="289"/>
                  <a:pt x="758" y="289"/>
                </a:cubicBezTo>
                <a:cubicBezTo>
                  <a:pt x="686" y="289"/>
                  <a:pt x="686" y="289"/>
                  <a:pt x="686" y="289"/>
                </a:cubicBezTo>
                <a:cubicBezTo>
                  <a:pt x="686" y="303"/>
                  <a:pt x="686" y="303"/>
                  <a:pt x="686" y="303"/>
                </a:cubicBezTo>
                <a:cubicBezTo>
                  <a:pt x="708" y="303"/>
                  <a:pt x="713" y="308"/>
                  <a:pt x="713" y="335"/>
                </a:cubicBezTo>
                <a:cubicBezTo>
                  <a:pt x="713" y="436"/>
                  <a:pt x="713" y="436"/>
                  <a:pt x="713" y="436"/>
                </a:cubicBezTo>
                <a:cubicBezTo>
                  <a:pt x="584" y="289"/>
                  <a:pt x="584" y="289"/>
                  <a:pt x="584" y="289"/>
                </a:cubicBezTo>
                <a:cubicBezTo>
                  <a:pt x="526" y="289"/>
                  <a:pt x="526" y="289"/>
                  <a:pt x="526" y="289"/>
                </a:cubicBezTo>
                <a:cubicBezTo>
                  <a:pt x="528" y="302"/>
                  <a:pt x="528" y="302"/>
                  <a:pt x="528" y="302"/>
                </a:cubicBezTo>
                <a:cubicBezTo>
                  <a:pt x="552" y="306"/>
                  <a:pt x="555" y="308"/>
                  <a:pt x="555" y="329"/>
                </a:cubicBezTo>
                <a:cubicBezTo>
                  <a:pt x="555" y="443"/>
                  <a:pt x="555" y="443"/>
                  <a:pt x="555" y="443"/>
                </a:cubicBezTo>
                <a:cubicBezTo>
                  <a:pt x="555" y="469"/>
                  <a:pt x="550" y="474"/>
                  <a:pt x="528" y="474"/>
                </a:cubicBezTo>
                <a:cubicBezTo>
                  <a:pt x="528" y="489"/>
                  <a:pt x="528" y="489"/>
                  <a:pt x="528" y="489"/>
                </a:cubicBezTo>
                <a:cubicBezTo>
                  <a:pt x="600" y="489"/>
                  <a:pt x="600" y="489"/>
                  <a:pt x="600" y="489"/>
                </a:cubicBezTo>
                <a:cubicBezTo>
                  <a:pt x="600" y="474"/>
                  <a:pt x="600" y="474"/>
                  <a:pt x="600" y="474"/>
                </a:cubicBezTo>
                <a:cubicBezTo>
                  <a:pt x="577" y="474"/>
                  <a:pt x="573" y="469"/>
                  <a:pt x="573" y="443"/>
                </a:cubicBezTo>
                <a:cubicBezTo>
                  <a:pt x="573" y="329"/>
                  <a:pt x="573" y="329"/>
                  <a:pt x="573" y="329"/>
                </a:cubicBezTo>
                <a:cubicBezTo>
                  <a:pt x="716" y="491"/>
                  <a:pt x="716" y="491"/>
                  <a:pt x="716" y="491"/>
                </a:cubicBezTo>
                <a:cubicBezTo>
                  <a:pt x="731" y="491"/>
                  <a:pt x="731" y="491"/>
                  <a:pt x="731" y="491"/>
                </a:cubicBezTo>
                <a:lnTo>
                  <a:pt x="731" y="335"/>
                </a:lnTo>
                <a:close/>
                <a:moveTo>
                  <a:pt x="408" y="303"/>
                </a:moveTo>
                <a:cubicBezTo>
                  <a:pt x="433" y="304"/>
                  <a:pt x="436" y="306"/>
                  <a:pt x="436" y="320"/>
                </a:cubicBezTo>
                <a:cubicBezTo>
                  <a:pt x="436" y="458"/>
                  <a:pt x="436" y="458"/>
                  <a:pt x="436" y="458"/>
                </a:cubicBezTo>
                <a:cubicBezTo>
                  <a:pt x="436" y="471"/>
                  <a:pt x="433" y="473"/>
                  <a:pt x="408" y="474"/>
                </a:cubicBezTo>
                <a:cubicBezTo>
                  <a:pt x="408" y="489"/>
                  <a:pt x="408" y="489"/>
                  <a:pt x="408" y="489"/>
                </a:cubicBezTo>
                <a:cubicBezTo>
                  <a:pt x="498" y="489"/>
                  <a:pt x="498" y="489"/>
                  <a:pt x="498" y="489"/>
                </a:cubicBezTo>
                <a:cubicBezTo>
                  <a:pt x="498" y="474"/>
                  <a:pt x="498" y="474"/>
                  <a:pt x="498" y="474"/>
                </a:cubicBezTo>
                <a:cubicBezTo>
                  <a:pt x="473" y="473"/>
                  <a:pt x="471" y="471"/>
                  <a:pt x="471" y="458"/>
                </a:cubicBezTo>
                <a:cubicBezTo>
                  <a:pt x="471" y="320"/>
                  <a:pt x="471" y="320"/>
                  <a:pt x="471" y="320"/>
                </a:cubicBezTo>
                <a:cubicBezTo>
                  <a:pt x="471" y="306"/>
                  <a:pt x="473" y="304"/>
                  <a:pt x="498" y="303"/>
                </a:cubicBezTo>
                <a:cubicBezTo>
                  <a:pt x="498" y="289"/>
                  <a:pt x="498" y="289"/>
                  <a:pt x="498" y="289"/>
                </a:cubicBezTo>
                <a:cubicBezTo>
                  <a:pt x="408" y="289"/>
                  <a:pt x="408" y="289"/>
                  <a:pt x="408" y="289"/>
                </a:cubicBezTo>
                <a:lnTo>
                  <a:pt x="408" y="303"/>
                </a:lnTo>
                <a:close/>
                <a:moveTo>
                  <a:pt x="390" y="431"/>
                </a:moveTo>
                <a:cubicBezTo>
                  <a:pt x="379" y="431"/>
                  <a:pt x="379" y="431"/>
                  <a:pt x="379" y="431"/>
                </a:cubicBezTo>
                <a:cubicBezTo>
                  <a:pt x="374" y="440"/>
                  <a:pt x="374" y="440"/>
                  <a:pt x="374" y="440"/>
                </a:cubicBezTo>
                <a:cubicBezTo>
                  <a:pt x="362" y="466"/>
                  <a:pt x="352" y="472"/>
                  <a:pt x="329" y="472"/>
                </a:cubicBezTo>
                <a:cubicBezTo>
                  <a:pt x="292" y="472"/>
                  <a:pt x="292" y="472"/>
                  <a:pt x="292" y="472"/>
                </a:cubicBezTo>
                <a:cubicBezTo>
                  <a:pt x="279" y="472"/>
                  <a:pt x="278" y="467"/>
                  <a:pt x="278" y="449"/>
                </a:cubicBezTo>
                <a:cubicBezTo>
                  <a:pt x="278" y="320"/>
                  <a:pt x="278" y="320"/>
                  <a:pt x="278" y="320"/>
                </a:cubicBezTo>
                <a:cubicBezTo>
                  <a:pt x="278" y="306"/>
                  <a:pt x="280" y="303"/>
                  <a:pt x="309" y="303"/>
                </a:cubicBezTo>
                <a:cubicBezTo>
                  <a:pt x="309" y="289"/>
                  <a:pt x="309" y="289"/>
                  <a:pt x="309" y="289"/>
                </a:cubicBezTo>
                <a:cubicBezTo>
                  <a:pt x="217" y="289"/>
                  <a:pt x="217" y="289"/>
                  <a:pt x="217" y="289"/>
                </a:cubicBezTo>
                <a:cubicBezTo>
                  <a:pt x="217" y="303"/>
                  <a:pt x="217" y="303"/>
                  <a:pt x="217" y="303"/>
                </a:cubicBezTo>
                <a:cubicBezTo>
                  <a:pt x="241" y="304"/>
                  <a:pt x="243" y="306"/>
                  <a:pt x="243" y="320"/>
                </a:cubicBezTo>
                <a:cubicBezTo>
                  <a:pt x="243" y="446"/>
                  <a:pt x="243" y="446"/>
                  <a:pt x="243" y="446"/>
                </a:cubicBezTo>
                <a:cubicBezTo>
                  <a:pt x="243" y="469"/>
                  <a:pt x="241" y="471"/>
                  <a:pt x="219" y="475"/>
                </a:cubicBezTo>
                <a:cubicBezTo>
                  <a:pt x="219" y="489"/>
                  <a:pt x="219" y="489"/>
                  <a:pt x="219" y="489"/>
                </a:cubicBezTo>
                <a:cubicBezTo>
                  <a:pt x="379" y="489"/>
                  <a:pt x="379" y="489"/>
                  <a:pt x="379" y="489"/>
                </a:cubicBezTo>
                <a:lnTo>
                  <a:pt x="390" y="431"/>
                </a:lnTo>
                <a:close/>
                <a:moveTo>
                  <a:pt x="167" y="347"/>
                </a:moveTo>
                <a:cubicBezTo>
                  <a:pt x="179" y="347"/>
                  <a:pt x="179" y="347"/>
                  <a:pt x="179" y="347"/>
                </a:cubicBezTo>
                <a:cubicBezTo>
                  <a:pt x="188" y="298"/>
                  <a:pt x="188" y="298"/>
                  <a:pt x="188" y="298"/>
                </a:cubicBezTo>
                <a:cubicBezTo>
                  <a:pt x="172" y="290"/>
                  <a:pt x="146" y="285"/>
                  <a:pt x="120" y="285"/>
                </a:cubicBezTo>
                <a:cubicBezTo>
                  <a:pt x="49" y="285"/>
                  <a:pt x="0" y="331"/>
                  <a:pt x="0" y="392"/>
                </a:cubicBezTo>
                <a:cubicBezTo>
                  <a:pt x="0" y="451"/>
                  <a:pt x="43" y="493"/>
                  <a:pt x="112" y="493"/>
                </a:cubicBezTo>
                <a:cubicBezTo>
                  <a:pt x="146" y="493"/>
                  <a:pt x="174" y="482"/>
                  <a:pt x="193" y="464"/>
                </a:cubicBezTo>
                <a:cubicBezTo>
                  <a:pt x="185" y="453"/>
                  <a:pt x="185" y="453"/>
                  <a:pt x="185" y="453"/>
                </a:cubicBezTo>
                <a:cubicBezTo>
                  <a:pt x="167" y="466"/>
                  <a:pt x="145" y="473"/>
                  <a:pt x="123" y="473"/>
                </a:cubicBezTo>
                <a:cubicBezTo>
                  <a:pt x="74" y="473"/>
                  <a:pt x="37" y="440"/>
                  <a:pt x="37" y="383"/>
                </a:cubicBezTo>
                <a:cubicBezTo>
                  <a:pt x="37" y="331"/>
                  <a:pt x="66" y="302"/>
                  <a:pt x="114" y="302"/>
                </a:cubicBezTo>
                <a:cubicBezTo>
                  <a:pt x="152" y="302"/>
                  <a:pt x="167" y="313"/>
                  <a:pt x="167" y="341"/>
                </a:cubicBezTo>
                <a:lnTo>
                  <a:pt x="167" y="347"/>
                </a:lnTo>
                <a:close/>
                <a:moveTo>
                  <a:pt x="813" y="98"/>
                </a:moveTo>
                <a:cubicBezTo>
                  <a:pt x="813" y="45"/>
                  <a:pt x="840" y="16"/>
                  <a:pt x="884" y="16"/>
                </a:cubicBezTo>
                <a:cubicBezTo>
                  <a:pt x="930" y="16"/>
                  <a:pt x="960" y="50"/>
                  <a:pt x="960" y="109"/>
                </a:cubicBezTo>
                <a:cubicBezTo>
                  <a:pt x="960" y="162"/>
                  <a:pt x="933" y="190"/>
                  <a:pt x="889" y="190"/>
                </a:cubicBezTo>
                <a:cubicBezTo>
                  <a:pt x="843" y="190"/>
                  <a:pt x="813" y="156"/>
                  <a:pt x="813" y="98"/>
                </a:cubicBezTo>
                <a:moveTo>
                  <a:pt x="776" y="107"/>
                </a:moveTo>
                <a:cubicBezTo>
                  <a:pt x="776" y="167"/>
                  <a:pt x="816" y="207"/>
                  <a:pt x="883" y="207"/>
                </a:cubicBezTo>
                <a:cubicBezTo>
                  <a:pt x="951" y="207"/>
                  <a:pt x="997" y="163"/>
                  <a:pt x="997" y="100"/>
                </a:cubicBezTo>
                <a:cubicBezTo>
                  <a:pt x="997" y="40"/>
                  <a:pt x="957" y="0"/>
                  <a:pt x="890" y="0"/>
                </a:cubicBezTo>
                <a:cubicBezTo>
                  <a:pt x="822" y="0"/>
                  <a:pt x="776" y="44"/>
                  <a:pt x="776" y="107"/>
                </a:cubicBezTo>
                <a:moveTo>
                  <a:pt x="714" y="189"/>
                </a:moveTo>
                <a:cubicBezTo>
                  <a:pt x="689" y="188"/>
                  <a:pt x="687" y="186"/>
                  <a:pt x="687" y="172"/>
                </a:cubicBezTo>
                <a:cubicBezTo>
                  <a:pt x="687" y="115"/>
                  <a:pt x="687" y="115"/>
                  <a:pt x="687" y="115"/>
                </a:cubicBezTo>
                <a:cubicBezTo>
                  <a:pt x="743" y="36"/>
                  <a:pt x="743" y="36"/>
                  <a:pt x="743" y="36"/>
                </a:cubicBezTo>
                <a:cubicBezTo>
                  <a:pt x="753" y="22"/>
                  <a:pt x="756" y="18"/>
                  <a:pt x="771" y="18"/>
                </a:cubicBezTo>
                <a:cubicBezTo>
                  <a:pt x="771" y="4"/>
                  <a:pt x="771" y="4"/>
                  <a:pt x="771" y="4"/>
                </a:cubicBezTo>
                <a:cubicBezTo>
                  <a:pt x="702" y="4"/>
                  <a:pt x="702" y="4"/>
                  <a:pt x="702" y="4"/>
                </a:cubicBezTo>
                <a:cubicBezTo>
                  <a:pt x="702" y="17"/>
                  <a:pt x="702" y="17"/>
                  <a:pt x="702" y="17"/>
                </a:cubicBezTo>
                <a:cubicBezTo>
                  <a:pt x="720" y="18"/>
                  <a:pt x="724" y="21"/>
                  <a:pt x="724" y="27"/>
                </a:cubicBezTo>
                <a:cubicBezTo>
                  <a:pt x="724" y="31"/>
                  <a:pt x="722" y="36"/>
                  <a:pt x="718" y="42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40" y="40"/>
                  <a:pt x="640" y="40"/>
                  <a:pt x="640" y="40"/>
                </a:cubicBezTo>
                <a:cubicBezTo>
                  <a:pt x="636" y="34"/>
                  <a:pt x="634" y="31"/>
                  <a:pt x="634" y="27"/>
                </a:cubicBezTo>
                <a:cubicBezTo>
                  <a:pt x="634" y="21"/>
                  <a:pt x="639" y="18"/>
                  <a:pt x="657" y="17"/>
                </a:cubicBezTo>
                <a:cubicBezTo>
                  <a:pt x="657" y="4"/>
                  <a:pt x="657" y="4"/>
                  <a:pt x="657" y="4"/>
                </a:cubicBezTo>
                <a:cubicBezTo>
                  <a:pt x="568" y="4"/>
                  <a:pt x="568" y="4"/>
                  <a:pt x="568" y="4"/>
                </a:cubicBezTo>
                <a:cubicBezTo>
                  <a:pt x="568" y="18"/>
                  <a:pt x="568" y="18"/>
                  <a:pt x="568" y="18"/>
                </a:cubicBezTo>
                <a:cubicBezTo>
                  <a:pt x="581" y="18"/>
                  <a:pt x="585" y="22"/>
                  <a:pt x="595" y="36"/>
                </a:cubicBezTo>
                <a:cubicBezTo>
                  <a:pt x="652" y="117"/>
                  <a:pt x="652" y="117"/>
                  <a:pt x="652" y="117"/>
                </a:cubicBezTo>
                <a:cubicBezTo>
                  <a:pt x="652" y="172"/>
                  <a:pt x="652" y="172"/>
                  <a:pt x="652" y="172"/>
                </a:cubicBezTo>
                <a:cubicBezTo>
                  <a:pt x="652" y="186"/>
                  <a:pt x="650" y="188"/>
                  <a:pt x="625" y="189"/>
                </a:cubicBezTo>
                <a:cubicBezTo>
                  <a:pt x="625" y="203"/>
                  <a:pt x="625" y="203"/>
                  <a:pt x="625" y="203"/>
                </a:cubicBezTo>
                <a:cubicBezTo>
                  <a:pt x="714" y="203"/>
                  <a:pt x="714" y="203"/>
                  <a:pt x="714" y="203"/>
                </a:cubicBezTo>
                <a:lnTo>
                  <a:pt x="714" y="189"/>
                </a:lnTo>
                <a:close/>
                <a:moveTo>
                  <a:pt x="444" y="120"/>
                </a:moveTo>
                <a:cubicBezTo>
                  <a:pt x="476" y="47"/>
                  <a:pt x="476" y="47"/>
                  <a:pt x="476" y="47"/>
                </a:cubicBezTo>
                <a:cubicBezTo>
                  <a:pt x="508" y="120"/>
                  <a:pt x="508" y="120"/>
                  <a:pt x="508" y="120"/>
                </a:cubicBezTo>
                <a:lnTo>
                  <a:pt x="444" y="120"/>
                </a:lnTo>
                <a:close/>
                <a:moveTo>
                  <a:pt x="446" y="189"/>
                </a:moveTo>
                <a:cubicBezTo>
                  <a:pt x="427" y="189"/>
                  <a:pt x="421" y="185"/>
                  <a:pt x="421" y="176"/>
                </a:cubicBezTo>
                <a:cubicBezTo>
                  <a:pt x="421" y="173"/>
                  <a:pt x="423" y="168"/>
                  <a:pt x="425" y="164"/>
                </a:cubicBezTo>
                <a:cubicBezTo>
                  <a:pt x="437" y="136"/>
                  <a:pt x="437" y="136"/>
                  <a:pt x="437" y="136"/>
                </a:cubicBezTo>
                <a:cubicBezTo>
                  <a:pt x="515" y="136"/>
                  <a:pt x="515" y="136"/>
                  <a:pt x="515" y="136"/>
                </a:cubicBezTo>
                <a:cubicBezTo>
                  <a:pt x="528" y="167"/>
                  <a:pt x="528" y="167"/>
                  <a:pt x="528" y="167"/>
                </a:cubicBezTo>
                <a:cubicBezTo>
                  <a:pt x="530" y="171"/>
                  <a:pt x="531" y="175"/>
                  <a:pt x="531" y="178"/>
                </a:cubicBezTo>
                <a:cubicBezTo>
                  <a:pt x="531" y="186"/>
                  <a:pt x="526" y="189"/>
                  <a:pt x="509" y="189"/>
                </a:cubicBezTo>
                <a:cubicBezTo>
                  <a:pt x="509" y="203"/>
                  <a:pt x="509" y="203"/>
                  <a:pt x="509" y="203"/>
                </a:cubicBezTo>
                <a:cubicBezTo>
                  <a:pt x="591" y="203"/>
                  <a:pt x="591" y="203"/>
                  <a:pt x="591" y="203"/>
                </a:cubicBezTo>
                <a:cubicBezTo>
                  <a:pt x="591" y="189"/>
                  <a:pt x="591" y="189"/>
                  <a:pt x="591" y="189"/>
                </a:cubicBezTo>
                <a:cubicBezTo>
                  <a:pt x="576" y="188"/>
                  <a:pt x="574" y="185"/>
                  <a:pt x="567" y="169"/>
                </a:cubicBezTo>
                <a:cubicBezTo>
                  <a:pt x="492" y="1"/>
                  <a:pt x="492" y="1"/>
                  <a:pt x="492" y="1"/>
                </a:cubicBezTo>
                <a:cubicBezTo>
                  <a:pt x="478" y="1"/>
                  <a:pt x="478" y="1"/>
                  <a:pt x="478" y="1"/>
                </a:cubicBezTo>
                <a:cubicBezTo>
                  <a:pt x="403" y="169"/>
                  <a:pt x="403" y="169"/>
                  <a:pt x="403" y="169"/>
                </a:cubicBezTo>
                <a:cubicBezTo>
                  <a:pt x="397" y="185"/>
                  <a:pt x="394" y="188"/>
                  <a:pt x="379" y="189"/>
                </a:cubicBezTo>
                <a:cubicBezTo>
                  <a:pt x="379" y="203"/>
                  <a:pt x="379" y="203"/>
                  <a:pt x="379" y="203"/>
                </a:cubicBezTo>
                <a:cubicBezTo>
                  <a:pt x="446" y="203"/>
                  <a:pt x="446" y="203"/>
                  <a:pt x="446" y="203"/>
                </a:cubicBezTo>
                <a:lnTo>
                  <a:pt x="446" y="189"/>
                </a:lnTo>
                <a:close/>
                <a:moveTo>
                  <a:pt x="164" y="189"/>
                </a:moveTo>
                <a:cubicBezTo>
                  <a:pt x="142" y="189"/>
                  <a:pt x="137" y="184"/>
                  <a:pt x="137" y="157"/>
                </a:cubicBezTo>
                <a:cubicBezTo>
                  <a:pt x="137" y="42"/>
                  <a:pt x="137" y="42"/>
                  <a:pt x="137" y="42"/>
                </a:cubicBezTo>
                <a:cubicBezTo>
                  <a:pt x="216" y="197"/>
                  <a:pt x="216" y="197"/>
                  <a:pt x="216" y="197"/>
                </a:cubicBezTo>
                <a:cubicBezTo>
                  <a:pt x="223" y="197"/>
                  <a:pt x="223" y="197"/>
                  <a:pt x="223" y="197"/>
                </a:cubicBezTo>
                <a:cubicBezTo>
                  <a:pt x="301" y="42"/>
                  <a:pt x="301" y="42"/>
                  <a:pt x="301" y="42"/>
                </a:cubicBezTo>
                <a:cubicBezTo>
                  <a:pt x="301" y="172"/>
                  <a:pt x="301" y="172"/>
                  <a:pt x="301" y="172"/>
                </a:cubicBezTo>
                <a:cubicBezTo>
                  <a:pt x="301" y="186"/>
                  <a:pt x="299" y="188"/>
                  <a:pt x="276" y="189"/>
                </a:cubicBezTo>
                <a:cubicBezTo>
                  <a:pt x="276" y="203"/>
                  <a:pt x="276" y="203"/>
                  <a:pt x="276" y="203"/>
                </a:cubicBezTo>
                <a:cubicBezTo>
                  <a:pt x="362" y="203"/>
                  <a:pt x="362" y="203"/>
                  <a:pt x="362" y="203"/>
                </a:cubicBezTo>
                <a:cubicBezTo>
                  <a:pt x="362" y="189"/>
                  <a:pt x="362" y="189"/>
                  <a:pt x="362" y="189"/>
                </a:cubicBezTo>
                <a:cubicBezTo>
                  <a:pt x="338" y="188"/>
                  <a:pt x="336" y="186"/>
                  <a:pt x="336" y="172"/>
                </a:cubicBezTo>
                <a:cubicBezTo>
                  <a:pt x="336" y="34"/>
                  <a:pt x="336" y="34"/>
                  <a:pt x="336" y="34"/>
                </a:cubicBezTo>
                <a:cubicBezTo>
                  <a:pt x="336" y="21"/>
                  <a:pt x="338" y="19"/>
                  <a:pt x="362" y="18"/>
                </a:cubicBezTo>
                <a:cubicBezTo>
                  <a:pt x="362" y="4"/>
                  <a:pt x="362" y="4"/>
                  <a:pt x="362" y="4"/>
                </a:cubicBezTo>
                <a:cubicBezTo>
                  <a:pt x="302" y="4"/>
                  <a:pt x="302" y="4"/>
                  <a:pt x="302" y="4"/>
                </a:cubicBezTo>
                <a:cubicBezTo>
                  <a:pt x="229" y="148"/>
                  <a:pt x="229" y="148"/>
                  <a:pt x="229" y="148"/>
                </a:cubicBezTo>
                <a:cubicBezTo>
                  <a:pt x="156" y="4"/>
                  <a:pt x="156" y="4"/>
                  <a:pt x="156" y="4"/>
                </a:cubicBezTo>
                <a:cubicBezTo>
                  <a:pt x="92" y="4"/>
                  <a:pt x="92" y="4"/>
                  <a:pt x="92" y="4"/>
                </a:cubicBezTo>
                <a:cubicBezTo>
                  <a:pt x="92" y="17"/>
                  <a:pt x="92" y="17"/>
                  <a:pt x="92" y="17"/>
                </a:cubicBezTo>
                <a:cubicBezTo>
                  <a:pt x="115" y="20"/>
                  <a:pt x="119" y="22"/>
                  <a:pt x="119" y="47"/>
                </a:cubicBezTo>
                <a:cubicBezTo>
                  <a:pt x="119" y="157"/>
                  <a:pt x="119" y="157"/>
                  <a:pt x="119" y="157"/>
                </a:cubicBezTo>
                <a:cubicBezTo>
                  <a:pt x="119" y="184"/>
                  <a:pt x="114" y="189"/>
                  <a:pt x="92" y="189"/>
                </a:cubicBezTo>
                <a:cubicBezTo>
                  <a:pt x="92" y="203"/>
                  <a:pt x="92" y="203"/>
                  <a:pt x="92" y="203"/>
                </a:cubicBezTo>
                <a:cubicBezTo>
                  <a:pt x="164" y="203"/>
                  <a:pt x="164" y="203"/>
                  <a:pt x="164" y="203"/>
                </a:cubicBezTo>
                <a:lnTo>
                  <a:pt x="164" y="18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5605145" y="6657947"/>
            <a:ext cx="3840480" cy="200053"/>
          </a:xfrm>
          <a:prstGeom prst="rect">
            <a:avLst/>
          </a:prstGeom>
        </p:spPr>
        <p:txBody>
          <a:bodyPr vert="horz" lIns="91448" tIns="45724" rIns="91448" bIns="45724" rtlCol="0" anchor="ctr">
            <a:noAutofit/>
          </a:bodyPr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r>
              <a:rPr lang="en-US" sz="700" dirty="0">
                <a:solidFill>
                  <a:schemeClr val="bg2"/>
                </a:solidFill>
              </a:rPr>
              <a:t>©</a:t>
            </a:r>
            <a:fld id="{E9630EC9-28F5-4E77-BBCC-9C361EE2DBEA}" type="datetimeyyyy">
              <a:rPr lang="en-US" sz="700" smtClean="0">
                <a:solidFill>
                  <a:schemeClr val="bg2"/>
                </a:solidFill>
              </a:rPr>
              <a:t>2025</a:t>
            </a:fld>
            <a:r>
              <a:rPr lang="en-US" sz="700" dirty="0">
                <a:solidFill>
                  <a:schemeClr val="bg2"/>
                </a:solidFill>
              </a:rPr>
              <a:t> Mayo Foundation for Medical Education and Research  |  slide-</a:t>
            </a:r>
            <a:fld id="{D445C29B-035B-48ED-941F-A66A11A8A322}" type="slidenum">
              <a:rPr lang="en-US" sz="700" smtClean="0">
                <a:solidFill>
                  <a:schemeClr val="bg2"/>
                </a:solidFill>
              </a:rPr>
              <a:pPr lvl="0"/>
              <a:t>‹#›</a:t>
            </a:fld>
            <a:endParaRPr lang="en-US" sz="7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3435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9445625" y="0"/>
            <a:ext cx="274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73138" y="2854325"/>
            <a:ext cx="8123154" cy="1720850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Freeform 6"/>
          <p:cNvSpPr>
            <a:spLocks noChangeAspect="1" noEditPoints="1"/>
          </p:cNvSpPr>
          <p:nvPr userDrawn="1"/>
        </p:nvSpPr>
        <p:spPr bwMode="auto">
          <a:xfrm>
            <a:off x="541338" y="536575"/>
            <a:ext cx="838146" cy="914400"/>
          </a:xfrm>
          <a:custGeom>
            <a:avLst/>
            <a:gdLst>
              <a:gd name="T0" fmla="*/ 661 w 1089"/>
              <a:gd name="T1" fmla="*/ 944 h 1188"/>
              <a:gd name="T2" fmla="*/ 690 w 1089"/>
              <a:gd name="T3" fmla="*/ 760 h 1188"/>
              <a:gd name="T4" fmla="*/ 399 w 1089"/>
              <a:gd name="T5" fmla="*/ 967 h 1188"/>
              <a:gd name="T6" fmla="*/ 569 w 1089"/>
              <a:gd name="T7" fmla="*/ 721 h 1188"/>
              <a:gd name="T8" fmla="*/ 360 w 1089"/>
              <a:gd name="T9" fmla="*/ 930 h 1188"/>
              <a:gd name="T10" fmla="*/ 452 w 1089"/>
              <a:gd name="T11" fmla="*/ 794 h 1188"/>
              <a:gd name="T12" fmla="*/ 219 w 1089"/>
              <a:gd name="T13" fmla="*/ 794 h 1188"/>
              <a:gd name="T14" fmla="*/ 490 w 1089"/>
              <a:gd name="T15" fmla="*/ 692 h 1188"/>
              <a:gd name="T16" fmla="*/ 336 w 1089"/>
              <a:gd name="T17" fmla="*/ 999 h 1188"/>
              <a:gd name="T18" fmla="*/ 753 w 1089"/>
              <a:gd name="T19" fmla="*/ 999 h 1188"/>
              <a:gd name="T20" fmla="*/ 869 w 1089"/>
              <a:gd name="T21" fmla="*/ 794 h 1188"/>
              <a:gd name="T22" fmla="*/ 729 w 1089"/>
              <a:gd name="T23" fmla="*/ 721 h 1188"/>
              <a:gd name="T24" fmla="*/ 869 w 1089"/>
              <a:gd name="T25" fmla="*/ 794 h 1188"/>
              <a:gd name="T26" fmla="*/ 1016 w 1089"/>
              <a:gd name="T27" fmla="*/ 285 h 1188"/>
              <a:gd name="T28" fmla="*/ 1080 w 1089"/>
              <a:gd name="T29" fmla="*/ 453 h 1188"/>
              <a:gd name="T30" fmla="*/ 1062 w 1089"/>
              <a:gd name="T31" fmla="*/ 341 h 1188"/>
              <a:gd name="T32" fmla="*/ 810 w 1089"/>
              <a:gd name="T33" fmla="*/ 458 h 1188"/>
              <a:gd name="T34" fmla="*/ 872 w 1089"/>
              <a:gd name="T35" fmla="*/ 474 h 1188"/>
              <a:gd name="T36" fmla="*/ 872 w 1089"/>
              <a:gd name="T37" fmla="*/ 289 h 1188"/>
              <a:gd name="T38" fmla="*/ 758 w 1089"/>
              <a:gd name="T39" fmla="*/ 303 h 1188"/>
              <a:gd name="T40" fmla="*/ 713 w 1089"/>
              <a:gd name="T41" fmla="*/ 335 h 1188"/>
              <a:gd name="T42" fmla="*/ 528 w 1089"/>
              <a:gd name="T43" fmla="*/ 302 h 1188"/>
              <a:gd name="T44" fmla="*/ 528 w 1089"/>
              <a:gd name="T45" fmla="*/ 489 h 1188"/>
              <a:gd name="T46" fmla="*/ 573 w 1089"/>
              <a:gd name="T47" fmla="*/ 329 h 1188"/>
              <a:gd name="T48" fmla="*/ 408 w 1089"/>
              <a:gd name="T49" fmla="*/ 303 h 1188"/>
              <a:gd name="T50" fmla="*/ 408 w 1089"/>
              <a:gd name="T51" fmla="*/ 489 h 1188"/>
              <a:gd name="T52" fmla="*/ 471 w 1089"/>
              <a:gd name="T53" fmla="*/ 320 h 1188"/>
              <a:gd name="T54" fmla="*/ 408 w 1089"/>
              <a:gd name="T55" fmla="*/ 303 h 1188"/>
              <a:gd name="T56" fmla="*/ 329 w 1089"/>
              <a:gd name="T57" fmla="*/ 472 h 1188"/>
              <a:gd name="T58" fmla="*/ 309 w 1089"/>
              <a:gd name="T59" fmla="*/ 303 h 1188"/>
              <a:gd name="T60" fmla="*/ 243 w 1089"/>
              <a:gd name="T61" fmla="*/ 320 h 1188"/>
              <a:gd name="T62" fmla="*/ 379 w 1089"/>
              <a:gd name="T63" fmla="*/ 489 h 1188"/>
              <a:gd name="T64" fmla="*/ 188 w 1089"/>
              <a:gd name="T65" fmla="*/ 298 h 1188"/>
              <a:gd name="T66" fmla="*/ 193 w 1089"/>
              <a:gd name="T67" fmla="*/ 464 h 1188"/>
              <a:gd name="T68" fmla="*/ 114 w 1089"/>
              <a:gd name="T69" fmla="*/ 302 h 1188"/>
              <a:gd name="T70" fmla="*/ 884 w 1089"/>
              <a:gd name="T71" fmla="*/ 16 h 1188"/>
              <a:gd name="T72" fmla="*/ 776 w 1089"/>
              <a:gd name="T73" fmla="*/ 107 h 1188"/>
              <a:gd name="T74" fmla="*/ 776 w 1089"/>
              <a:gd name="T75" fmla="*/ 107 h 1188"/>
              <a:gd name="T76" fmla="*/ 743 w 1089"/>
              <a:gd name="T77" fmla="*/ 36 h 1188"/>
              <a:gd name="T78" fmla="*/ 702 w 1089"/>
              <a:gd name="T79" fmla="*/ 17 h 1188"/>
              <a:gd name="T80" fmla="*/ 640 w 1089"/>
              <a:gd name="T81" fmla="*/ 40 h 1188"/>
              <a:gd name="T82" fmla="*/ 568 w 1089"/>
              <a:gd name="T83" fmla="*/ 4 h 1188"/>
              <a:gd name="T84" fmla="*/ 652 w 1089"/>
              <a:gd name="T85" fmla="*/ 172 h 1188"/>
              <a:gd name="T86" fmla="*/ 714 w 1089"/>
              <a:gd name="T87" fmla="*/ 189 h 1188"/>
              <a:gd name="T88" fmla="*/ 444 w 1089"/>
              <a:gd name="T89" fmla="*/ 120 h 1188"/>
              <a:gd name="T90" fmla="*/ 437 w 1089"/>
              <a:gd name="T91" fmla="*/ 136 h 1188"/>
              <a:gd name="T92" fmla="*/ 509 w 1089"/>
              <a:gd name="T93" fmla="*/ 189 h 1188"/>
              <a:gd name="T94" fmla="*/ 567 w 1089"/>
              <a:gd name="T95" fmla="*/ 169 h 1188"/>
              <a:gd name="T96" fmla="*/ 379 w 1089"/>
              <a:gd name="T97" fmla="*/ 189 h 1188"/>
              <a:gd name="T98" fmla="*/ 164 w 1089"/>
              <a:gd name="T99" fmla="*/ 189 h 1188"/>
              <a:gd name="T100" fmla="*/ 223 w 1089"/>
              <a:gd name="T101" fmla="*/ 197 h 1188"/>
              <a:gd name="T102" fmla="*/ 276 w 1089"/>
              <a:gd name="T103" fmla="*/ 203 h 1188"/>
              <a:gd name="T104" fmla="*/ 336 w 1089"/>
              <a:gd name="T105" fmla="*/ 34 h 1188"/>
              <a:gd name="T106" fmla="*/ 229 w 1089"/>
              <a:gd name="T107" fmla="*/ 148 h 1188"/>
              <a:gd name="T108" fmla="*/ 119 w 1089"/>
              <a:gd name="T109" fmla="*/ 47 h 1188"/>
              <a:gd name="T110" fmla="*/ 164 w 1089"/>
              <a:gd name="T111" fmla="*/ 203 h 1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089" h="1188">
                <a:moveTo>
                  <a:pt x="598" y="609"/>
                </a:moveTo>
                <a:cubicBezTo>
                  <a:pt x="598" y="783"/>
                  <a:pt x="598" y="783"/>
                  <a:pt x="598" y="783"/>
                </a:cubicBezTo>
                <a:cubicBezTo>
                  <a:pt x="598" y="850"/>
                  <a:pt x="619" y="904"/>
                  <a:pt x="661" y="944"/>
                </a:cubicBezTo>
                <a:cubicBezTo>
                  <a:pt x="661" y="944"/>
                  <a:pt x="661" y="944"/>
                  <a:pt x="661" y="944"/>
                </a:cubicBezTo>
                <a:cubicBezTo>
                  <a:pt x="661" y="898"/>
                  <a:pt x="661" y="898"/>
                  <a:pt x="661" y="898"/>
                </a:cubicBezTo>
                <a:cubicBezTo>
                  <a:pt x="645" y="869"/>
                  <a:pt x="637" y="834"/>
                  <a:pt x="637" y="794"/>
                </a:cubicBezTo>
                <a:cubicBezTo>
                  <a:pt x="637" y="760"/>
                  <a:pt x="637" y="760"/>
                  <a:pt x="637" y="760"/>
                </a:cubicBezTo>
                <a:cubicBezTo>
                  <a:pt x="690" y="760"/>
                  <a:pt x="690" y="760"/>
                  <a:pt x="690" y="760"/>
                </a:cubicBezTo>
                <a:cubicBezTo>
                  <a:pt x="690" y="760"/>
                  <a:pt x="690" y="929"/>
                  <a:pt x="690" y="937"/>
                </a:cubicBezTo>
                <a:cubicBezTo>
                  <a:pt x="690" y="953"/>
                  <a:pt x="690" y="962"/>
                  <a:pt x="689" y="966"/>
                </a:cubicBezTo>
                <a:cubicBezTo>
                  <a:pt x="682" y="1063"/>
                  <a:pt x="635" y="1128"/>
                  <a:pt x="544" y="1166"/>
                </a:cubicBezTo>
                <a:cubicBezTo>
                  <a:pt x="454" y="1128"/>
                  <a:pt x="406" y="1063"/>
                  <a:pt x="399" y="967"/>
                </a:cubicBezTo>
                <a:cubicBezTo>
                  <a:pt x="461" y="925"/>
                  <a:pt x="490" y="864"/>
                  <a:pt x="490" y="783"/>
                </a:cubicBezTo>
                <a:cubicBezTo>
                  <a:pt x="490" y="760"/>
                  <a:pt x="490" y="760"/>
                  <a:pt x="490" y="760"/>
                </a:cubicBezTo>
                <a:cubicBezTo>
                  <a:pt x="569" y="760"/>
                  <a:pt x="569" y="760"/>
                  <a:pt x="569" y="760"/>
                </a:cubicBezTo>
                <a:cubicBezTo>
                  <a:pt x="569" y="721"/>
                  <a:pt x="569" y="721"/>
                  <a:pt x="569" y="721"/>
                </a:cubicBezTo>
                <a:cubicBezTo>
                  <a:pt x="360" y="721"/>
                  <a:pt x="360" y="721"/>
                  <a:pt x="360" y="721"/>
                </a:cubicBezTo>
                <a:cubicBezTo>
                  <a:pt x="360" y="929"/>
                  <a:pt x="360" y="929"/>
                  <a:pt x="360" y="929"/>
                </a:cubicBezTo>
                <a:cubicBezTo>
                  <a:pt x="360" y="929"/>
                  <a:pt x="360" y="930"/>
                  <a:pt x="360" y="930"/>
                </a:cubicBezTo>
                <a:cubicBezTo>
                  <a:pt x="360" y="930"/>
                  <a:pt x="360" y="930"/>
                  <a:pt x="360" y="930"/>
                </a:cubicBezTo>
                <a:cubicBezTo>
                  <a:pt x="376" y="919"/>
                  <a:pt x="388" y="906"/>
                  <a:pt x="398" y="890"/>
                </a:cubicBezTo>
                <a:cubicBezTo>
                  <a:pt x="398" y="760"/>
                  <a:pt x="398" y="760"/>
                  <a:pt x="398" y="760"/>
                </a:cubicBezTo>
                <a:cubicBezTo>
                  <a:pt x="452" y="760"/>
                  <a:pt x="452" y="760"/>
                  <a:pt x="452" y="760"/>
                </a:cubicBezTo>
                <a:cubicBezTo>
                  <a:pt x="452" y="794"/>
                  <a:pt x="452" y="794"/>
                  <a:pt x="452" y="794"/>
                </a:cubicBezTo>
                <a:cubicBezTo>
                  <a:pt x="452" y="854"/>
                  <a:pt x="434" y="902"/>
                  <a:pt x="398" y="936"/>
                </a:cubicBezTo>
                <a:cubicBezTo>
                  <a:pt x="383" y="951"/>
                  <a:pt x="370" y="959"/>
                  <a:pt x="361" y="964"/>
                </a:cubicBezTo>
                <a:cubicBezTo>
                  <a:pt x="352" y="970"/>
                  <a:pt x="345" y="973"/>
                  <a:pt x="336" y="977"/>
                </a:cubicBezTo>
                <a:cubicBezTo>
                  <a:pt x="257" y="944"/>
                  <a:pt x="219" y="882"/>
                  <a:pt x="219" y="794"/>
                </a:cubicBezTo>
                <a:cubicBezTo>
                  <a:pt x="219" y="648"/>
                  <a:pt x="219" y="648"/>
                  <a:pt x="219" y="648"/>
                </a:cubicBezTo>
                <a:cubicBezTo>
                  <a:pt x="452" y="648"/>
                  <a:pt x="452" y="648"/>
                  <a:pt x="452" y="648"/>
                </a:cubicBezTo>
                <a:cubicBezTo>
                  <a:pt x="452" y="692"/>
                  <a:pt x="452" y="692"/>
                  <a:pt x="452" y="692"/>
                </a:cubicBezTo>
                <a:cubicBezTo>
                  <a:pt x="490" y="692"/>
                  <a:pt x="490" y="692"/>
                  <a:pt x="490" y="692"/>
                </a:cubicBezTo>
                <a:cubicBezTo>
                  <a:pt x="490" y="609"/>
                  <a:pt x="490" y="609"/>
                  <a:pt x="490" y="609"/>
                </a:cubicBezTo>
                <a:cubicBezTo>
                  <a:pt x="181" y="609"/>
                  <a:pt x="181" y="609"/>
                  <a:pt x="181" y="609"/>
                </a:cubicBezTo>
                <a:cubicBezTo>
                  <a:pt x="181" y="783"/>
                  <a:pt x="181" y="783"/>
                  <a:pt x="181" y="783"/>
                </a:cubicBezTo>
                <a:cubicBezTo>
                  <a:pt x="181" y="889"/>
                  <a:pt x="231" y="959"/>
                  <a:pt x="336" y="999"/>
                </a:cubicBezTo>
                <a:cubicBezTo>
                  <a:pt x="346" y="995"/>
                  <a:pt x="355" y="991"/>
                  <a:pt x="364" y="987"/>
                </a:cubicBezTo>
                <a:cubicBezTo>
                  <a:pt x="380" y="1082"/>
                  <a:pt x="439" y="1148"/>
                  <a:pt x="544" y="1188"/>
                </a:cubicBezTo>
                <a:cubicBezTo>
                  <a:pt x="649" y="1148"/>
                  <a:pt x="708" y="1082"/>
                  <a:pt x="724" y="987"/>
                </a:cubicBezTo>
                <a:cubicBezTo>
                  <a:pt x="733" y="991"/>
                  <a:pt x="743" y="995"/>
                  <a:pt x="753" y="999"/>
                </a:cubicBezTo>
                <a:cubicBezTo>
                  <a:pt x="857" y="959"/>
                  <a:pt x="907" y="889"/>
                  <a:pt x="907" y="783"/>
                </a:cubicBezTo>
                <a:cubicBezTo>
                  <a:pt x="907" y="609"/>
                  <a:pt x="907" y="609"/>
                  <a:pt x="907" y="609"/>
                </a:cubicBezTo>
                <a:lnTo>
                  <a:pt x="598" y="609"/>
                </a:lnTo>
                <a:close/>
                <a:moveTo>
                  <a:pt x="869" y="794"/>
                </a:moveTo>
                <a:cubicBezTo>
                  <a:pt x="869" y="882"/>
                  <a:pt x="831" y="944"/>
                  <a:pt x="753" y="977"/>
                </a:cubicBezTo>
                <a:cubicBezTo>
                  <a:pt x="744" y="973"/>
                  <a:pt x="735" y="969"/>
                  <a:pt x="727" y="964"/>
                </a:cubicBezTo>
                <a:cubicBezTo>
                  <a:pt x="728" y="953"/>
                  <a:pt x="729" y="941"/>
                  <a:pt x="729" y="929"/>
                </a:cubicBezTo>
                <a:cubicBezTo>
                  <a:pt x="729" y="721"/>
                  <a:pt x="729" y="721"/>
                  <a:pt x="729" y="721"/>
                </a:cubicBezTo>
                <a:cubicBezTo>
                  <a:pt x="637" y="721"/>
                  <a:pt x="637" y="721"/>
                  <a:pt x="637" y="721"/>
                </a:cubicBezTo>
                <a:cubicBezTo>
                  <a:pt x="637" y="648"/>
                  <a:pt x="637" y="648"/>
                  <a:pt x="637" y="648"/>
                </a:cubicBezTo>
                <a:cubicBezTo>
                  <a:pt x="869" y="648"/>
                  <a:pt x="869" y="648"/>
                  <a:pt x="869" y="648"/>
                </a:cubicBezTo>
                <a:lnTo>
                  <a:pt x="869" y="794"/>
                </a:lnTo>
                <a:close/>
                <a:moveTo>
                  <a:pt x="1062" y="347"/>
                </a:moveTo>
                <a:cubicBezTo>
                  <a:pt x="1074" y="347"/>
                  <a:pt x="1074" y="347"/>
                  <a:pt x="1074" y="347"/>
                </a:cubicBezTo>
                <a:cubicBezTo>
                  <a:pt x="1084" y="298"/>
                  <a:pt x="1084" y="298"/>
                  <a:pt x="1084" y="298"/>
                </a:cubicBezTo>
                <a:cubicBezTo>
                  <a:pt x="1068" y="290"/>
                  <a:pt x="1041" y="285"/>
                  <a:pt x="1016" y="285"/>
                </a:cubicBezTo>
                <a:cubicBezTo>
                  <a:pt x="944" y="285"/>
                  <a:pt x="895" y="331"/>
                  <a:pt x="895" y="392"/>
                </a:cubicBezTo>
                <a:cubicBezTo>
                  <a:pt x="895" y="451"/>
                  <a:pt x="938" y="493"/>
                  <a:pt x="1007" y="493"/>
                </a:cubicBezTo>
                <a:cubicBezTo>
                  <a:pt x="1041" y="493"/>
                  <a:pt x="1069" y="482"/>
                  <a:pt x="1089" y="464"/>
                </a:cubicBezTo>
                <a:cubicBezTo>
                  <a:pt x="1080" y="453"/>
                  <a:pt x="1080" y="453"/>
                  <a:pt x="1080" y="453"/>
                </a:cubicBezTo>
                <a:cubicBezTo>
                  <a:pt x="1062" y="466"/>
                  <a:pt x="1040" y="473"/>
                  <a:pt x="1018" y="473"/>
                </a:cubicBezTo>
                <a:cubicBezTo>
                  <a:pt x="969" y="473"/>
                  <a:pt x="932" y="440"/>
                  <a:pt x="932" y="383"/>
                </a:cubicBezTo>
                <a:cubicBezTo>
                  <a:pt x="932" y="331"/>
                  <a:pt x="962" y="302"/>
                  <a:pt x="1009" y="302"/>
                </a:cubicBezTo>
                <a:cubicBezTo>
                  <a:pt x="1047" y="302"/>
                  <a:pt x="1062" y="313"/>
                  <a:pt x="1062" y="341"/>
                </a:cubicBezTo>
                <a:lnTo>
                  <a:pt x="1062" y="347"/>
                </a:lnTo>
                <a:close/>
                <a:moveTo>
                  <a:pt x="783" y="303"/>
                </a:moveTo>
                <a:cubicBezTo>
                  <a:pt x="808" y="304"/>
                  <a:pt x="810" y="306"/>
                  <a:pt x="810" y="320"/>
                </a:cubicBezTo>
                <a:cubicBezTo>
                  <a:pt x="810" y="458"/>
                  <a:pt x="810" y="458"/>
                  <a:pt x="810" y="458"/>
                </a:cubicBezTo>
                <a:cubicBezTo>
                  <a:pt x="810" y="471"/>
                  <a:pt x="808" y="473"/>
                  <a:pt x="783" y="474"/>
                </a:cubicBezTo>
                <a:cubicBezTo>
                  <a:pt x="783" y="489"/>
                  <a:pt x="783" y="489"/>
                  <a:pt x="783" y="489"/>
                </a:cubicBezTo>
                <a:cubicBezTo>
                  <a:pt x="872" y="489"/>
                  <a:pt x="872" y="489"/>
                  <a:pt x="872" y="489"/>
                </a:cubicBezTo>
                <a:cubicBezTo>
                  <a:pt x="872" y="474"/>
                  <a:pt x="872" y="474"/>
                  <a:pt x="872" y="474"/>
                </a:cubicBezTo>
                <a:cubicBezTo>
                  <a:pt x="847" y="473"/>
                  <a:pt x="845" y="471"/>
                  <a:pt x="845" y="458"/>
                </a:cubicBezTo>
                <a:cubicBezTo>
                  <a:pt x="845" y="320"/>
                  <a:pt x="845" y="320"/>
                  <a:pt x="845" y="320"/>
                </a:cubicBezTo>
                <a:cubicBezTo>
                  <a:pt x="845" y="306"/>
                  <a:pt x="847" y="304"/>
                  <a:pt x="872" y="303"/>
                </a:cubicBezTo>
                <a:cubicBezTo>
                  <a:pt x="872" y="289"/>
                  <a:pt x="872" y="289"/>
                  <a:pt x="872" y="289"/>
                </a:cubicBezTo>
                <a:cubicBezTo>
                  <a:pt x="783" y="289"/>
                  <a:pt x="783" y="289"/>
                  <a:pt x="783" y="289"/>
                </a:cubicBezTo>
                <a:lnTo>
                  <a:pt x="783" y="303"/>
                </a:lnTo>
                <a:close/>
                <a:moveTo>
                  <a:pt x="731" y="335"/>
                </a:moveTo>
                <a:cubicBezTo>
                  <a:pt x="731" y="308"/>
                  <a:pt x="736" y="303"/>
                  <a:pt x="758" y="303"/>
                </a:cubicBezTo>
                <a:cubicBezTo>
                  <a:pt x="758" y="289"/>
                  <a:pt x="758" y="289"/>
                  <a:pt x="758" y="289"/>
                </a:cubicBezTo>
                <a:cubicBezTo>
                  <a:pt x="686" y="289"/>
                  <a:pt x="686" y="289"/>
                  <a:pt x="686" y="289"/>
                </a:cubicBezTo>
                <a:cubicBezTo>
                  <a:pt x="686" y="303"/>
                  <a:pt x="686" y="303"/>
                  <a:pt x="686" y="303"/>
                </a:cubicBezTo>
                <a:cubicBezTo>
                  <a:pt x="708" y="303"/>
                  <a:pt x="713" y="308"/>
                  <a:pt x="713" y="335"/>
                </a:cubicBezTo>
                <a:cubicBezTo>
                  <a:pt x="713" y="436"/>
                  <a:pt x="713" y="436"/>
                  <a:pt x="713" y="436"/>
                </a:cubicBezTo>
                <a:cubicBezTo>
                  <a:pt x="584" y="289"/>
                  <a:pt x="584" y="289"/>
                  <a:pt x="584" y="289"/>
                </a:cubicBezTo>
                <a:cubicBezTo>
                  <a:pt x="526" y="289"/>
                  <a:pt x="526" y="289"/>
                  <a:pt x="526" y="289"/>
                </a:cubicBezTo>
                <a:cubicBezTo>
                  <a:pt x="528" y="302"/>
                  <a:pt x="528" y="302"/>
                  <a:pt x="528" y="302"/>
                </a:cubicBezTo>
                <a:cubicBezTo>
                  <a:pt x="552" y="306"/>
                  <a:pt x="555" y="308"/>
                  <a:pt x="555" y="329"/>
                </a:cubicBezTo>
                <a:cubicBezTo>
                  <a:pt x="555" y="443"/>
                  <a:pt x="555" y="443"/>
                  <a:pt x="555" y="443"/>
                </a:cubicBezTo>
                <a:cubicBezTo>
                  <a:pt x="555" y="469"/>
                  <a:pt x="550" y="474"/>
                  <a:pt x="528" y="474"/>
                </a:cubicBezTo>
                <a:cubicBezTo>
                  <a:pt x="528" y="489"/>
                  <a:pt x="528" y="489"/>
                  <a:pt x="528" y="489"/>
                </a:cubicBezTo>
                <a:cubicBezTo>
                  <a:pt x="600" y="489"/>
                  <a:pt x="600" y="489"/>
                  <a:pt x="600" y="489"/>
                </a:cubicBezTo>
                <a:cubicBezTo>
                  <a:pt x="600" y="474"/>
                  <a:pt x="600" y="474"/>
                  <a:pt x="600" y="474"/>
                </a:cubicBezTo>
                <a:cubicBezTo>
                  <a:pt x="577" y="474"/>
                  <a:pt x="573" y="469"/>
                  <a:pt x="573" y="443"/>
                </a:cubicBezTo>
                <a:cubicBezTo>
                  <a:pt x="573" y="329"/>
                  <a:pt x="573" y="329"/>
                  <a:pt x="573" y="329"/>
                </a:cubicBezTo>
                <a:cubicBezTo>
                  <a:pt x="716" y="491"/>
                  <a:pt x="716" y="491"/>
                  <a:pt x="716" y="491"/>
                </a:cubicBezTo>
                <a:cubicBezTo>
                  <a:pt x="731" y="491"/>
                  <a:pt x="731" y="491"/>
                  <a:pt x="731" y="491"/>
                </a:cubicBezTo>
                <a:lnTo>
                  <a:pt x="731" y="335"/>
                </a:lnTo>
                <a:close/>
                <a:moveTo>
                  <a:pt x="408" y="303"/>
                </a:moveTo>
                <a:cubicBezTo>
                  <a:pt x="433" y="304"/>
                  <a:pt x="436" y="306"/>
                  <a:pt x="436" y="320"/>
                </a:cubicBezTo>
                <a:cubicBezTo>
                  <a:pt x="436" y="458"/>
                  <a:pt x="436" y="458"/>
                  <a:pt x="436" y="458"/>
                </a:cubicBezTo>
                <a:cubicBezTo>
                  <a:pt x="436" y="471"/>
                  <a:pt x="433" y="473"/>
                  <a:pt x="408" y="474"/>
                </a:cubicBezTo>
                <a:cubicBezTo>
                  <a:pt x="408" y="489"/>
                  <a:pt x="408" y="489"/>
                  <a:pt x="408" y="489"/>
                </a:cubicBezTo>
                <a:cubicBezTo>
                  <a:pt x="498" y="489"/>
                  <a:pt x="498" y="489"/>
                  <a:pt x="498" y="489"/>
                </a:cubicBezTo>
                <a:cubicBezTo>
                  <a:pt x="498" y="474"/>
                  <a:pt x="498" y="474"/>
                  <a:pt x="498" y="474"/>
                </a:cubicBezTo>
                <a:cubicBezTo>
                  <a:pt x="473" y="473"/>
                  <a:pt x="471" y="471"/>
                  <a:pt x="471" y="458"/>
                </a:cubicBezTo>
                <a:cubicBezTo>
                  <a:pt x="471" y="320"/>
                  <a:pt x="471" y="320"/>
                  <a:pt x="471" y="320"/>
                </a:cubicBezTo>
                <a:cubicBezTo>
                  <a:pt x="471" y="306"/>
                  <a:pt x="473" y="304"/>
                  <a:pt x="498" y="303"/>
                </a:cubicBezTo>
                <a:cubicBezTo>
                  <a:pt x="498" y="289"/>
                  <a:pt x="498" y="289"/>
                  <a:pt x="498" y="289"/>
                </a:cubicBezTo>
                <a:cubicBezTo>
                  <a:pt x="408" y="289"/>
                  <a:pt x="408" y="289"/>
                  <a:pt x="408" y="289"/>
                </a:cubicBezTo>
                <a:lnTo>
                  <a:pt x="408" y="303"/>
                </a:lnTo>
                <a:close/>
                <a:moveTo>
                  <a:pt x="390" y="431"/>
                </a:moveTo>
                <a:cubicBezTo>
                  <a:pt x="379" y="431"/>
                  <a:pt x="379" y="431"/>
                  <a:pt x="379" y="431"/>
                </a:cubicBezTo>
                <a:cubicBezTo>
                  <a:pt x="374" y="440"/>
                  <a:pt x="374" y="440"/>
                  <a:pt x="374" y="440"/>
                </a:cubicBezTo>
                <a:cubicBezTo>
                  <a:pt x="362" y="466"/>
                  <a:pt x="352" y="472"/>
                  <a:pt x="329" y="472"/>
                </a:cubicBezTo>
                <a:cubicBezTo>
                  <a:pt x="292" y="472"/>
                  <a:pt x="292" y="472"/>
                  <a:pt x="292" y="472"/>
                </a:cubicBezTo>
                <a:cubicBezTo>
                  <a:pt x="279" y="472"/>
                  <a:pt x="278" y="467"/>
                  <a:pt x="278" y="449"/>
                </a:cubicBezTo>
                <a:cubicBezTo>
                  <a:pt x="278" y="320"/>
                  <a:pt x="278" y="320"/>
                  <a:pt x="278" y="320"/>
                </a:cubicBezTo>
                <a:cubicBezTo>
                  <a:pt x="278" y="306"/>
                  <a:pt x="280" y="303"/>
                  <a:pt x="309" y="303"/>
                </a:cubicBezTo>
                <a:cubicBezTo>
                  <a:pt x="309" y="289"/>
                  <a:pt x="309" y="289"/>
                  <a:pt x="309" y="289"/>
                </a:cubicBezTo>
                <a:cubicBezTo>
                  <a:pt x="217" y="289"/>
                  <a:pt x="217" y="289"/>
                  <a:pt x="217" y="289"/>
                </a:cubicBezTo>
                <a:cubicBezTo>
                  <a:pt x="217" y="303"/>
                  <a:pt x="217" y="303"/>
                  <a:pt x="217" y="303"/>
                </a:cubicBezTo>
                <a:cubicBezTo>
                  <a:pt x="241" y="304"/>
                  <a:pt x="243" y="306"/>
                  <a:pt x="243" y="320"/>
                </a:cubicBezTo>
                <a:cubicBezTo>
                  <a:pt x="243" y="446"/>
                  <a:pt x="243" y="446"/>
                  <a:pt x="243" y="446"/>
                </a:cubicBezTo>
                <a:cubicBezTo>
                  <a:pt x="243" y="469"/>
                  <a:pt x="241" y="471"/>
                  <a:pt x="219" y="475"/>
                </a:cubicBezTo>
                <a:cubicBezTo>
                  <a:pt x="219" y="489"/>
                  <a:pt x="219" y="489"/>
                  <a:pt x="219" y="489"/>
                </a:cubicBezTo>
                <a:cubicBezTo>
                  <a:pt x="379" y="489"/>
                  <a:pt x="379" y="489"/>
                  <a:pt x="379" y="489"/>
                </a:cubicBezTo>
                <a:lnTo>
                  <a:pt x="390" y="431"/>
                </a:lnTo>
                <a:close/>
                <a:moveTo>
                  <a:pt x="167" y="347"/>
                </a:moveTo>
                <a:cubicBezTo>
                  <a:pt x="179" y="347"/>
                  <a:pt x="179" y="347"/>
                  <a:pt x="179" y="347"/>
                </a:cubicBezTo>
                <a:cubicBezTo>
                  <a:pt x="188" y="298"/>
                  <a:pt x="188" y="298"/>
                  <a:pt x="188" y="298"/>
                </a:cubicBezTo>
                <a:cubicBezTo>
                  <a:pt x="172" y="290"/>
                  <a:pt x="146" y="285"/>
                  <a:pt x="120" y="285"/>
                </a:cubicBezTo>
                <a:cubicBezTo>
                  <a:pt x="49" y="285"/>
                  <a:pt x="0" y="331"/>
                  <a:pt x="0" y="392"/>
                </a:cubicBezTo>
                <a:cubicBezTo>
                  <a:pt x="0" y="451"/>
                  <a:pt x="43" y="493"/>
                  <a:pt x="112" y="493"/>
                </a:cubicBezTo>
                <a:cubicBezTo>
                  <a:pt x="146" y="493"/>
                  <a:pt x="174" y="482"/>
                  <a:pt x="193" y="464"/>
                </a:cubicBezTo>
                <a:cubicBezTo>
                  <a:pt x="185" y="453"/>
                  <a:pt x="185" y="453"/>
                  <a:pt x="185" y="453"/>
                </a:cubicBezTo>
                <a:cubicBezTo>
                  <a:pt x="167" y="466"/>
                  <a:pt x="145" y="473"/>
                  <a:pt x="123" y="473"/>
                </a:cubicBezTo>
                <a:cubicBezTo>
                  <a:pt x="74" y="473"/>
                  <a:pt x="37" y="440"/>
                  <a:pt x="37" y="383"/>
                </a:cubicBezTo>
                <a:cubicBezTo>
                  <a:pt x="37" y="331"/>
                  <a:pt x="66" y="302"/>
                  <a:pt x="114" y="302"/>
                </a:cubicBezTo>
                <a:cubicBezTo>
                  <a:pt x="152" y="302"/>
                  <a:pt x="167" y="313"/>
                  <a:pt x="167" y="341"/>
                </a:cubicBezTo>
                <a:lnTo>
                  <a:pt x="167" y="347"/>
                </a:lnTo>
                <a:close/>
                <a:moveTo>
                  <a:pt x="813" y="98"/>
                </a:moveTo>
                <a:cubicBezTo>
                  <a:pt x="813" y="45"/>
                  <a:pt x="840" y="16"/>
                  <a:pt x="884" y="16"/>
                </a:cubicBezTo>
                <a:cubicBezTo>
                  <a:pt x="930" y="16"/>
                  <a:pt x="960" y="50"/>
                  <a:pt x="960" y="109"/>
                </a:cubicBezTo>
                <a:cubicBezTo>
                  <a:pt x="960" y="162"/>
                  <a:pt x="933" y="190"/>
                  <a:pt x="889" y="190"/>
                </a:cubicBezTo>
                <a:cubicBezTo>
                  <a:pt x="843" y="190"/>
                  <a:pt x="813" y="156"/>
                  <a:pt x="813" y="98"/>
                </a:cubicBezTo>
                <a:moveTo>
                  <a:pt x="776" y="107"/>
                </a:moveTo>
                <a:cubicBezTo>
                  <a:pt x="776" y="167"/>
                  <a:pt x="816" y="207"/>
                  <a:pt x="883" y="207"/>
                </a:cubicBezTo>
                <a:cubicBezTo>
                  <a:pt x="951" y="207"/>
                  <a:pt x="997" y="163"/>
                  <a:pt x="997" y="100"/>
                </a:cubicBezTo>
                <a:cubicBezTo>
                  <a:pt x="997" y="40"/>
                  <a:pt x="957" y="0"/>
                  <a:pt x="890" y="0"/>
                </a:cubicBezTo>
                <a:cubicBezTo>
                  <a:pt x="822" y="0"/>
                  <a:pt x="776" y="44"/>
                  <a:pt x="776" y="107"/>
                </a:cubicBezTo>
                <a:moveTo>
                  <a:pt x="714" y="189"/>
                </a:moveTo>
                <a:cubicBezTo>
                  <a:pt x="689" y="188"/>
                  <a:pt x="687" y="186"/>
                  <a:pt x="687" y="172"/>
                </a:cubicBezTo>
                <a:cubicBezTo>
                  <a:pt x="687" y="115"/>
                  <a:pt x="687" y="115"/>
                  <a:pt x="687" y="115"/>
                </a:cubicBezTo>
                <a:cubicBezTo>
                  <a:pt x="743" y="36"/>
                  <a:pt x="743" y="36"/>
                  <a:pt x="743" y="36"/>
                </a:cubicBezTo>
                <a:cubicBezTo>
                  <a:pt x="753" y="22"/>
                  <a:pt x="756" y="18"/>
                  <a:pt x="771" y="18"/>
                </a:cubicBezTo>
                <a:cubicBezTo>
                  <a:pt x="771" y="4"/>
                  <a:pt x="771" y="4"/>
                  <a:pt x="771" y="4"/>
                </a:cubicBezTo>
                <a:cubicBezTo>
                  <a:pt x="702" y="4"/>
                  <a:pt x="702" y="4"/>
                  <a:pt x="702" y="4"/>
                </a:cubicBezTo>
                <a:cubicBezTo>
                  <a:pt x="702" y="17"/>
                  <a:pt x="702" y="17"/>
                  <a:pt x="702" y="17"/>
                </a:cubicBezTo>
                <a:cubicBezTo>
                  <a:pt x="720" y="18"/>
                  <a:pt x="724" y="21"/>
                  <a:pt x="724" y="27"/>
                </a:cubicBezTo>
                <a:cubicBezTo>
                  <a:pt x="724" y="31"/>
                  <a:pt x="722" y="36"/>
                  <a:pt x="718" y="42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40" y="40"/>
                  <a:pt x="640" y="40"/>
                  <a:pt x="640" y="40"/>
                </a:cubicBezTo>
                <a:cubicBezTo>
                  <a:pt x="636" y="34"/>
                  <a:pt x="634" y="31"/>
                  <a:pt x="634" y="27"/>
                </a:cubicBezTo>
                <a:cubicBezTo>
                  <a:pt x="634" y="21"/>
                  <a:pt x="639" y="18"/>
                  <a:pt x="657" y="17"/>
                </a:cubicBezTo>
                <a:cubicBezTo>
                  <a:pt x="657" y="4"/>
                  <a:pt x="657" y="4"/>
                  <a:pt x="657" y="4"/>
                </a:cubicBezTo>
                <a:cubicBezTo>
                  <a:pt x="568" y="4"/>
                  <a:pt x="568" y="4"/>
                  <a:pt x="568" y="4"/>
                </a:cubicBezTo>
                <a:cubicBezTo>
                  <a:pt x="568" y="18"/>
                  <a:pt x="568" y="18"/>
                  <a:pt x="568" y="18"/>
                </a:cubicBezTo>
                <a:cubicBezTo>
                  <a:pt x="581" y="18"/>
                  <a:pt x="585" y="22"/>
                  <a:pt x="595" y="36"/>
                </a:cubicBezTo>
                <a:cubicBezTo>
                  <a:pt x="652" y="117"/>
                  <a:pt x="652" y="117"/>
                  <a:pt x="652" y="117"/>
                </a:cubicBezTo>
                <a:cubicBezTo>
                  <a:pt x="652" y="172"/>
                  <a:pt x="652" y="172"/>
                  <a:pt x="652" y="172"/>
                </a:cubicBezTo>
                <a:cubicBezTo>
                  <a:pt x="652" y="186"/>
                  <a:pt x="650" y="188"/>
                  <a:pt x="625" y="189"/>
                </a:cubicBezTo>
                <a:cubicBezTo>
                  <a:pt x="625" y="203"/>
                  <a:pt x="625" y="203"/>
                  <a:pt x="625" y="203"/>
                </a:cubicBezTo>
                <a:cubicBezTo>
                  <a:pt x="714" y="203"/>
                  <a:pt x="714" y="203"/>
                  <a:pt x="714" y="203"/>
                </a:cubicBezTo>
                <a:lnTo>
                  <a:pt x="714" y="189"/>
                </a:lnTo>
                <a:close/>
                <a:moveTo>
                  <a:pt x="444" y="120"/>
                </a:moveTo>
                <a:cubicBezTo>
                  <a:pt x="476" y="47"/>
                  <a:pt x="476" y="47"/>
                  <a:pt x="476" y="47"/>
                </a:cubicBezTo>
                <a:cubicBezTo>
                  <a:pt x="508" y="120"/>
                  <a:pt x="508" y="120"/>
                  <a:pt x="508" y="120"/>
                </a:cubicBezTo>
                <a:lnTo>
                  <a:pt x="444" y="120"/>
                </a:lnTo>
                <a:close/>
                <a:moveTo>
                  <a:pt x="446" y="189"/>
                </a:moveTo>
                <a:cubicBezTo>
                  <a:pt x="427" y="189"/>
                  <a:pt x="421" y="185"/>
                  <a:pt x="421" y="176"/>
                </a:cubicBezTo>
                <a:cubicBezTo>
                  <a:pt x="421" y="173"/>
                  <a:pt x="423" y="168"/>
                  <a:pt x="425" y="164"/>
                </a:cubicBezTo>
                <a:cubicBezTo>
                  <a:pt x="437" y="136"/>
                  <a:pt x="437" y="136"/>
                  <a:pt x="437" y="136"/>
                </a:cubicBezTo>
                <a:cubicBezTo>
                  <a:pt x="515" y="136"/>
                  <a:pt x="515" y="136"/>
                  <a:pt x="515" y="136"/>
                </a:cubicBezTo>
                <a:cubicBezTo>
                  <a:pt x="528" y="167"/>
                  <a:pt x="528" y="167"/>
                  <a:pt x="528" y="167"/>
                </a:cubicBezTo>
                <a:cubicBezTo>
                  <a:pt x="530" y="171"/>
                  <a:pt x="531" y="175"/>
                  <a:pt x="531" y="178"/>
                </a:cubicBezTo>
                <a:cubicBezTo>
                  <a:pt x="531" y="186"/>
                  <a:pt x="526" y="189"/>
                  <a:pt x="509" y="189"/>
                </a:cubicBezTo>
                <a:cubicBezTo>
                  <a:pt x="509" y="203"/>
                  <a:pt x="509" y="203"/>
                  <a:pt x="509" y="203"/>
                </a:cubicBezTo>
                <a:cubicBezTo>
                  <a:pt x="591" y="203"/>
                  <a:pt x="591" y="203"/>
                  <a:pt x="591" y="203"/>
                </a:cubicBezTo>
                <a:cubicBezTo>
                  <a:pt x="591" y="189"/>
                  <a:pt x="591" y="189"/>
                  <a:pt x="591" y="189"/>
                </a:cubicBezTo>
                <a:cubicBezTo>
                  <a:pt x="576" y="188"/>
                  <a:pt x="574" y="185"/>
                  <a:pt x="567" y="169"/>
                </a:cubicBezTo>
                <a:cubicBezTo>
                  <a:pt x="492" y="1"/>
                  <a:pt x="492" y="1"/>
                  <a:pt x="492" y="1"/>
                </a:cubicBezTo>
                <a:cubicBezTo>
                  <a:pt x="478" y="1"/>
                  <a:pt x="478" y="1"/>
                  <a:pt x="478" y="1"/>
                </a:cubicBezTo>
                <a:cubicBezTo>
                  <a:pt x="403" y="169"/>
                  <a:pt x="403" y="169"/>
                  <a:pt x="403" y="169"/>
                </a:cubicBezTo>
                <a:cubicBezTo>
                  <a:pt x="397" y="185"/>
                  <a:pt x="394" y="188"/>
                  <a:pt x="379" y="189"/>
                </a:cubicBezTo>
                <a:cubicBezTo>
                  <a:pt x="379" y="203"/>
                  <a:pt x="379" y="203"/>
                  <a:pt x="379" y="203"/>
                </a:cubicBezTo>
                <a:cubicBezTo>
                  <a:pt x="446" y="203"/>
                  <a:pt x="446" y="203"/>
                  <a:pt x="446" y="203"/>
                </a:cubicBezTo>
                <a:lnTo>
                  <a:pt x="446" y="189"/>
                </a:lnTo>
                <a:close/>
                <a:moveTo>
                  <a:pt x="164" y="189"/>
                </a:moveTo>
                <a:cubicBezTo>
                  <a:pt x="142" y="189"/>
                  <a:pt x="137" y="184"/>
                  <a:pt x="137" y="157"/>
                </a:cubicBezTo>
                <a:cubicBezTo>
                  <a:pt x="137" y="42"/>
                  <a:pt x="137" y="42"/>
                  <a:pt x="137" y="42"/>
                </a:cubicBezTo>
                <a:cubicBezTo>
                  <a:pt x="216" y="197"/>
                  <a:pt x="216" y="197"/>
                  <a:pt x="216" y="197"/>
                </a:cubicBezTo>
                <a:cubicBezTo>
                  <a:pt x="223" y="197"/>
                  <a:pt x="223" y="197"/>
                  <a:pt x="223" y="197"/>
                </a:cubicBezTo>
                <a:cubicBezTo>
                  <a:pt x="301" y="42"/>
                  <a:pt x="301" y="42"/>
                  <a:pt x="301" y="42"/>
                </a:cubicBezTo>
                <a:cubicBezTo>
                  <a:pt x="301" y="172"/>
                  <a:pt x="301" y="172"/>
                  <a:pt x="301" y="172"/>
                </a:cubicBezTo>
                <a:cubicBezTo>
                  <a:pt x="301" y="186"/>
                  <a:pt x="299" y="188"/>
                  <a:pt x="276" y="189"/>
                </a:cubicBezTo>
                <a:cubicBezTo>
                  <a:pt x="276" y="203"/>
                  <a:pt x="276" y="203"/>
                  <a:pt x="276" y="203"/>
                </a:cubicBezTo>
                <a:cubicBezTo>
                  <a:pt x="362" y="203"/>
                  <a:pt x="362" y="203"/>
                  <a:pt x="362" y="203"/>
                </a:cubicBezTo>
                <a:cubicBezTo>
                  <a:pt x="362" y="189"/>
                  <a:pt x="362" y="189"/>
                  <a:pt x="362" y="189"/>
                </a:cubicBezTo>
                <a:cubicBezTo>
                  <a:pt x="338" y="188"/>
                  <a:pt x="336" y="186"/>
                  <a:pt x="336" y="172"/>
                </a:cubicBezTo>
                <a:cubicBezTo>
                  <a:pt x="336" y="34"/>
                  <a:pt x="336" y="34"/>
                  <a:pt x="336" y="34"/>
                </a:cubicBezTo>
                <a:cubicBezTo>
                  <a:pt x="336" y="21"/>
                  <a:pt x="338" y="19"/>
                  <a:pt x="362" y="18"/>
                </a:cubicBezTo>
                <a:cubicBezTo>
                  <a:pt x="362" y="4"/>
                  <a:pt x="362" y="4"/>
                  <a:pt x="362" y="4"/>
                </a:cubicBezTo>
                <a:cubicBezTo>
                  <a:pt x="302" y="4"/>
                  <a:pt x="302" y="4"/>
                  <a:pt x="302" y="4"/>
                </a:cubicBezTo>
                <a:cubicBezTo>
                  <a:pt x="229" y="148"/>
                  <a:pt x="229" y="148"/>
                  <a:pt x="229" y="148"/>
                </a:cubicBezTo>
                <a:cubicBezTo>
                  <a:pt x="156" y="4"/>
                  <a:pt x="156" y="4"/>
                  <a:pt x="156" y="4"/>
                </a:cubicBezTo>
                <a:cubicBezTo>
                  <a:pt x="92" y="4"/>
                  <a:pt x="92" y="4"/>
                  <a:pt x="92" y="4"/>
                </a:cubicBezTo>
                <a:cubicBezTo>
                  <a:pt x="92" y="17"/>
                  <a:pt x="92" y="17"/>
                  <a:pt x="92" y="17"/>
                </a:cubicBezTo>
                <a:cubicBezTo>
                  <a:pt x="115" y="20"/>
                  <a:pt x="119" y="22"/>
                  <a:pt x="119" y="47"/>
                </a:cubicBezTo>
                <a:cubicBezTo>
                  <a:pt x="119" y="157"/>
                  <a:pt x="119" y="157"/>
                  <a:pt x="119" y="157"/>
                </a:cubicBezTo>
                <a:cubicBezTo>
                  <a:pt x="119" y="184"/>
                  <a:pt x="114" y="189"/>
                  <a:pt x="92" y="189"/>
                </a:cubicBezTo>
                <a:cubicBezTo>
                  <a:pt x="92" y="203"/>
                  <a:pt x="92" y="203"/>
                  <a:pt x="92" y="203"/>
                </a:cubicBezTo>
                <a:cubicBezTo>
                  <a:pt x="164" y="203"/>
                  <a:pt x="164" y="203"/>
                  <a:pt x="164" y="203"/>
                </a:cubicBezTo>
                <a:lnTo>
                  <a:pt x="164" y="189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595620" y="6657947"/>
            <a:ext cx="3840480" cy="200053"/>
          </a:xfrm>
          <a:prstGeom prst="rect">
            <a:avLst/>
          </a:prstGeom>
        </p:spPr>
        <p:txBody>
          <a:bodyPr vert="horz" lIns="91448" tIns="45724" rIns="91448" bIns="45724" rtlCol="0" anchor="ctr">
            <a:noAutofit/>
          </a:bodyPr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</a:t>
            </a:r>
            <a:fld id="{C487E893-641F-4A4F-8974-49C2653F36F7}" type="datetimeyyyy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fld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Mayo Foundation for Medical Education and Research  |  slide-</a:t>
            </a:r>
            <a:fld id="{D445C29B-035B-48ED-941F-A66A11A8A322}" type="slidenum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lvl="0"/>
              <a:t>‹#›</a:t>
            </a:fld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6977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Cent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73772" y="536575"/>
            <a:ext cx="10241280" cy="1060450"/>
          </a:xfrm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/>
              <a:t>CLICK TO EDIT TITLE STYLE</a:t>
            </a:r>
          </a:p>
        </p:txBody>
      </p:sp>
    </p:spTree>
    <p:extLst>
      <p:ext uri="{BB962C8B-B14F-4D97-AF65-F5344CB8AC3E}">
        <p14:creationId xmlns:p14="http://schemas.microsoft.com/office/powerpoint/2010/main" val="7804998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73772" y="536575"/>
            <a:ext cx="10241280" cy="1060450"/>
          </a:xfrm>
        </p:spPr>
        <p:txBody>
          <a:bodyPr/>
          <a:lstStyle>
            <a:lvl1pPr algn="l">
              <a:defRPr baseline="0"/>
            </a:lvl1pPr>
          </a:lstStyle>
          <a:p>
            <a:r>
              <a:rPr lang="en-US" dirty="0"/>
              <a:t>CLICK TO EDIT TITLE STYLE</a:t>
            </a:r>
          </a:p>
        </p:txBody>
      </p:sp>
    </p:spTree>
    <p:extLst>
      <p:ext uri="{BB962C8B-B14F-4D97-AF65-F5344CB8AC3E}">
        <p14:creationId xmlns:p14="http://schemas.microsoft.com/office/powerpoint/2010/main" val="3437021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9445625" y="0"/>
            <a:ext cx="274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73138" y="3171825"/>
            <a:ext cx="8123154" cy="1397000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138" y="4575175"/>
            <a:ext cx="8123153" cy="685800"/>
          </a:xfrm>
        </p:spPr>
        <p:txBody>
          <a:bodyPr lIns="0" tIns="45720" r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000" b="0" cap="all" baseline="0">
                <a:solidFill>
                  <a:schemeClr val="accent1"/>
                </a:solidFill>
              </a:defRPr>
            </a:lvl1pPr>
            <a:lvl2pPr marL="457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3137" y="6135688"/>
            <a:ext cx="8119872" cy="365760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595620" y="6657947"/>
            <a:ext cx="3840480" cy="200053"/>
          </a:xfrm>
          <a:prstGeom prst="rect">
            <a:avLst/>
          </a:prstGeom>
        </p:spPr>
        <p:txBody>
          <a:bodyPr vert="horz" lIns="91448" tIns="45724" rIns="91448" bIns="45724" rtlCol="0" anchor="ctr">
            <a:noAutofit/>
          </a:bodyPr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</a:t>
            </a:r>
            <a:fld id="{821E6441-95F0-451C-AE54-239C634D643C}" type="datetimeyyyy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fld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Mayo Foundation for Medical Education and Research  |  slide-</a:t>
            </a:r>
            <a:fld id="{D445C29B-035B-48ED-941F-A66A11A8A322}" type="slidenum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lvl="0"/>
              <a:t>‹#›</a:t>
            </a:fld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5525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0448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Mayo En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71774" y="2733676"/>
            <a:ext cx="4452939" cy="1371600"/>
          </a:xfrm>
        </p:spPr>
        <p:txBody>
          <a:bodyPr anchor="ctr" anchorCtr="0"/>
          <a:lstStyle>
            <a:lvl1pPr algn="l">
              <a:defRPr sz="40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3602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OVID photo disclai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1551" y="2733676"/>
            <a:ext cx="8778240" cy="1371600"/>
          </a:xfrm>
        </p:spPr>
        <p:txBody>
          <a:bodyPr anchor="ctr" anchorCtr="0"/>
          <a:lstStyle>
            <a:lvl1pPr algn="l">
              <a:defRPr sz="1800" b="0" cap="none" baseline="0"/>
            </a:lvl1pPr>
          </a:lstStyle>
          <a:p>
            <a:r>
              <a:rPr lang="en-US" dirty="0"/>
              <a:t>This presentation contains content that was created prior to the COVID-19 pandemic </a:t>
            </a:r>
            <a:br>
              <a:rPr lang="en-US" dirty="0"/>
            </a:br>
            <a:r>
              <a:rPr lang="en-US" dirty="0"/>
              <a:t>and does not demonstrate proper pandemic protocols. Please follow all recommended CDC guidelines for masking and social distancing.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4E73A1-14EA-4036-A8DC-F84B3577AF0F}"/>
              </a:ext>
            </a:extLst>
          </p:cNvPr>
          <p:cNvSpPr/>
          <p:nvPr userDrawn="1"/>
        </p:nvSpPr>
        <p:spPr>
          <a:xfrm rot="16200000">
            <a:off x="-1624964" y="3362325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46194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73772" y="536575"/>
            <a:ext cx="10241280" cy="587375"/>
          </a:xfrm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/>
              <a:t>CLICK TO EDIT TITLE STYLE</a:t>
            </a:r>
          </a:p>
        </p:txBody>
      </p:sp>
    </p:spTree>
    <p:extLst>
      <p:ext uri="{BB962C8B-B14F-4D97-AF65-F5344CB8AC3E}">
        <p14:creationId xmlns:p14="http://schemas.microsoft.com/office/powerpoint/2010/main" val="3578086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924052" y="536576"/>
            <a:ext cx="2736136" cy="54356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3138" y="536576"/>
            <a:ext cx="7592510" cy="5435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94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t U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8128889" y="0"/>
            <a:ext cx="40599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1338" y="527050"/>
            <a:ext cx="3182937" cy="1060450"/>
          </a:xfrm>
        </p:spPr>
        <p:txBody>
          <a:bodyPr tIns="0" bIns="0" anchor="b" anchorCtr="0"/>
          <a:lstStyle>
            <a:lvl1pPr>
              <a:defRPr baseline="0"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4064793" y="0"/>
            <a:ext cx="4059238" cy="6858000"/>
          </a:xfrm>
          <a:ln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6"/>
          </p:nvPr>
        </p:nvSpPr>
        <p:spPr>
          <a:xfrm>
            <a:off x="8496300" y="984377"/>
            <a:ext cx="3163888" cy="612648"/>
          </a:xfrm>
        </p:spPr>
        <p:txBody>
          <a:bodyPr lIns="0" tIns="0" bIns="0" anchor="b" anchorCtr="0"/>
          <a:lstStyle>
            <a:lvl1pPr marL="0" indent="0" algn="l">
              <a:buNone/>
              <a:defRPr sz="20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0"/>
          </p:nvPr>
        </p:nvSpPr>
        <p:spPr>
          <a:xfrm>
            <a:off x="541750" y="5395087"/>
            <a:ext cx="3182112" cy="932688"/>
          </a:xfrm>
        </p:spPr>
        <p:txBody>
          <a:bodyPr anchor="b" anchorCtr="0"/>
          <a:lstStyle>
            <a:lvl1pPr marL="0" indent="0">
              <a:lnSpc>
                <a:spcPct val="100000"/>
              </a:lnSpc>
              <a:buNone/>
              <a:defRPr sz="1600" b="1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22"/>
          </p:nvPr>
        </p:nvSpPr>
        <p:spPr>
          <a:xfrm>
            <a:off x="8496300" y="5395087"/>
            <a:ext cx="2719388" cy="932688"/>
          </a:xfrm>
        </p:spPr>
        <p:txBody>
          <a:bodyPr anchor="b" anchorCtr="0"/>
          <a:lstStyle>
            <a:lvl1pPr marL="0" indent="0">
              <a:lnSpc>
                <a:spcPct val="100000"/>
              </a:lnSpc>
              <a:buNone/>
              <a:defRPr sz="1600" b="1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23"/>
          </p:nvPr>
        </p:nvSpPr>
        <p:spPr>
          <a:xfrm>
            <a:off x="541338" y="1981200"/>
            <a:ext cx="3182112" cy="2871216"/>
          </a:xfrm>
        </p:spPr>
        <p:txBody>
          <a:bodyPr/>
          <a:lstStyle>
            <a:lvl1pPr>
              <a:lnSpc>
                <a:spcPct val="113000"/>
              </a:lnSpc>
              <a:spcBef>
                <a:spcPts val="600"/>
              </a:spcBef>
              <a:defRPr sz="1600"/>
            </a:lvl1pPr>
            <a:lvl2pPr marL="514350" indent="-171450">
              <a:lnSpc>
                <a:spcPct val="113000"/>
              </a:lnSpc>
              <a:spcBef>
                <a:spcPts val="600"/>
              </a:spcBef>
              <a:defRPr sz="1600"/>
            </a:lvl2pPr>
            <a:lvl3pPr marL="857250" indent="-171450">
              <a:lnSpc>
                <a:spcPct val="113000"/>
              </a:lnSpc>
              <a:spcBef>
                <a:spcPts val="600"/>
              </a:spcBef>
              <a:defRPr sz="1600"/>
            </a:lvl3pPr>
            <a:lvl4pPr marL="1314450" indent="-171450">
              <a:lnSpc>
                <a:spcPct val="113000"/>
              </a:lnSpc>
              <a:spcBef>
                <a:spcPts val="600"/>
              </a:spcBef>
              <a:defRPr sz="1600"/>
            </a:lvl4pPr>
            <a:lvl5pPr marL="1657350" indent="-171450">
              <a:lnSpc>
                <a:spcPct val="113000"/>
              </a:lnSpc>
              <a:spcBef>
                <a:spcPts val="6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24"/>
          </p:nvPr>
        </p:nvSpPr>
        <p:spPr>
          <a:xfrm>
            <a:off x="8496300" y="1981200"/>
            <a:ext cx="2715768" cy="2871216"/>
          </a:xfrm>
        </p:spPr>
        <p:txBody>
          <a:bodyPr/>
          <a:lstStyle>
            <a:lvl1pPr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1pPr>
            <a:lvl2pPr marL="5143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2pPr>
            <a:lvl3pPr marL="8572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3pPr>
            <a:lvl4pPr marL="13144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4pPr>
            <a:lvl5pPr marL="16573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8348345" y="6657947"/>
            <a:ext cx="3840480" cy="200053"/>
          </a:xfrm>
          <a:prstGeom prst="rect">
            <a:avLst/>
          </a:prstGeom>
        </p:spPr>
        <p:txBody>
          <a:bodyPr vert="horz" lIns="91448" tIns="45724" rIns="91448" bIns="45724" rtlCol="0" anchor="ctr">
            <a:noAutofit/>
          </a:bodyPr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r>
              <a:rPr lang="en-US" sz="700" dirty="0">
                <a:solidFill>
                  <a:schemeClr val="bg2"/>
                </a:solidFill>
              </a:rPr>
              <a:t>©</a:t>
            </a:r>
            <a:fld id="{18DF727D-AA93-4EA6-BF7C-826996341AC9}" type="datetimeyyyy">
              <a:rPr lang="en-US" sz="700" smtClean="0">
                <a:solidFill>
                  <a:schemeClr val="bg2"/>
                </a:solidFill>
              </a:rPr>
              <a:t>2025</a:t>
            </a:fld>
            <a:r>
              <a:rPr lang="en-US" sz="700" dirty="0">
                <a:solidFill>
                  <a:schemeClr val="bg2"/>
                </a:solidFill>
              </a:rPr>
              <a:t> Mayo Foundation for Medical Education and Research  |  slide-</a:t>
            </a:r>
            <a:fld id="{D445C29B-035B-48ED-941F-A66A11A8A322}" type="slidenum">
              <a:rPr lang="en-US" sz="700" smtClean="0">
                <a:solidFill>
                  <a:schemeClr val="bg2"/>
                </a:solidFill>
              </a:rPr>
              <a:pPr lvl="0"/>
              <a:t>‹#›</a:t>
            </a:fld>
            <a:endParaRPr lang="en-US" sz="700" dirty="0">
              <a:solidFill>
                <a:schemeClr val="bg2"/>
              </a:solidFill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3136" y="6135688"/>
            <a:ext cx="6827839" cy="36576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158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139" y="536575"/>
            <a:ext cx="6818312" cy="58737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3139" y="1590674"/>
            <a:ext cx="6818312" cy="438912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3136" y="6135688"/>
            <a:ext cx="6827839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9344766" y="6657947"/>
            <a:ext cx="2844059" cy="200055"/>
          </a:xfrm>
          <a:prstGeom prst="rect">
            <a:avLst/>
          </a:prstGeom>
        </p:spPr>
        <p:txBody>
          <a:bodyPr vert="horz" lIns="91448" tIns="45724" rIns="91448" bIns="45724" rtlCol="0" anchor="ctr">
            <a:noAutofit/>
          </a:bodyPr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r>
              <a:rPr lang="en-US" sz="700" dirty="0">
                <a:solidFill>
                  <a:schemeClr val="bg2"/>
                </a:solidFill>
              </a:rPr>
              <a:t>©2022 MFMER  |  slide-</a:t>
            </a:r>
            <a:fld id="{D445C29B-035B-48ED-941F-A66A11A8A322}" type="slidenum">
              <a:rPr lang="en-US" sz="700" smtClean="0">
                <a:solidFill>
                  <a:schemeClr val="bg2"/>
                </a:solidFill>
              </a:rPr>
              <a:pPr lvl="0"/>
              <a:t>‹#›</a:t>
            </a:fld>
            <a:endParaRPr lang="en-US" sz="700" dirty="0">
              <a:solidFill>
                <a:schemeClr val="bg2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8128889" y="0"/>
            <a:ext cx="40599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8348345" y="6657947"/>
            <a:ext cx="3840480" cy="200053"/>
          </a:xfrm>
          <a:prstGeom prst="rect">
            <a:avLst/>
          </a:prstGeom>
        </p:spPr>
        <p:txBody>
          <a:bodyPr vert="horz" lIns="91448" tIns="45724" rIns="91448" bIns="45724" rtlCol="0" anchor="ctr">
            <a:noAutofit/>
          </a:bodyPr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r>
              <a:rPr lang="en-US" sz="700" dirty="0">
                <a:solidFill>
                  <a:schemeClr val="bg2"/>
                </a:solidFill>
              </a:rPr>
              <a:t>©</a:t>
            </a:r>
            <a:fld id="{E8AFDE5E-8FBC-45EA-80C5-065217D38763}" type="datetimeyyyy">
              <a:rPr lang="en-US" sz="700" smtClean="0">
                <a:solidFill>
                  <a:schemeClr val="bg2"/>
                </a:solidFill>
              </a:rPr>
              <a:t>2025</a:t>
            </a:fld>
            <a:r>
              <a:rPr lang="en-US" sz="700" dirty="0">
                <a:solidFill>
                  <a:schemeClr val="bg2"/>
                </a:solidFill>
              </a:rPr>
              <a:t> Mayo Foundation for Medical Education and Research  |  slide-</a:t>
            </a:r>
            <a:fld id="{D445C29B-035B-48ED-941F-A66A11A8A322}" type="slidenum">
              <a:rPr lang="en-US" sz="700" smtClean="0">
                <a:solidFill>
                  <a:schemeClr val="bg2"/>
                </a:solidFill>
              </a:rPr>
              <a:pPr lvl="0"/>
              <a:t>‹#›</a:t>
            </a:fld>
            <a:endParaRPr lang="en-US" sz="7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958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Blue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139" y="536575"/>
            <a:ext cx="4773611" cy="17526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3136" y="6135688"/>
            <a:ext cx="10242552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89A99D7-20E3-EF47-A724-45503CE61762}"/>
              </a:ext>
            </a:extLst>
          </p:cNvPr>
          <p:cNvSpPr/>
          <p:nvPr userDrawn="1"/>
        </p:nvSpPr>
        <p:spPr>
          <a:xfrm>
            <a:off x="973772" y="3080482"/>
            <a:ext cx="10241280" cy="29256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2487"/>
          </a:p>
        </p:txBody>
      </p:sp>
      <p:sp>
        <p:nvSpPr>
          <p:cNvPr id="12" name="Text Placeholder 20"/>
          <p:cNvSpPr>
            <a:spLocks noGrp="1"/>
          </p:cNvSpPr>
          <p:nvPr>
            <p:ph type="body" sz="quarter" idx="16"/>
          </p:nvPr>
        </p:nvSpPr>
        <p:spPr>
          <a:xfrm>
            <a:off x="1504950" y="3429000"/>
            <a:ext cx="4241800" cy="612648"/>
          </a:xfrm>
        </p:spPr>
        <p:txBody>
          <a:bodyPr lIns="0" tIns="0" bIns="0" anchor="b" anchorCtr="0"/>
          <a:lstStyle>
            <a:lvl1pPr marL="0" indent="0" algn="l">
              <a:buNone/>
              <a:defRPr sz="20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</p:nvPr>
        </p:nvSpPr>
        <p:spPr>
          <a:xfrm>
            <a:off x="1504950" y="4395216"/>
            <a:ext cx="4241800" cy="1243584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440488" y="3425952"/>
            <a:ext cx="4242816" cy="2212848"/>
          </a:xfrm>
        </p:spPr>
        <p:txBody>
          <a:bodyPr bIns="0" anchor="ctr" anchorCtr="0"/>
          <a:lstStyle>
            <a:lvl1pPr marL="171450" indent="-171450">
              <a:buClr>
                <a:schemeClr val="bg1"/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3530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Blue, Center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406908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1338" y="527050"/>
            <a:ext cx="3182937" cy="1060450"/>
          </a:xfrm>
        </p:spPr>
        <p:txBody>
          <a:bodyPr bIns="0"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8129588" y="0"/>
            <a:ext cx="4068761" cy="6858000"/>
          </a:xfrm>
          <a:ln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6" hasCustomPrompt="1"/>
          </p:nvPr>
        </p:nvSpPr>
        <p:spPr>
          <a:xfrm>
            <a:off x="4430204" y="1984375"/>
            <a:ext cx="3328416" cy="254000"/>
          </a:xfrm>
        </p:spPr>
        <p:txBody>
          <a:bodyPr lIns="0" tIns="0" bIns="0" anchor="b" anchorCtr="0"/>
          <a:lstStyle>
            <a:lvl1pPr marL="0" indent="0" algn="ctr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STYLES</a:t>
            </a:r>
          </a:p>
        </p:txBody>
      </p:sp>
      <p:sp>
        <p:nvSpPr>
          <p:cNvPr id="19" name="Text Placehold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4430204" y="4737100"/>
            <a:ext cx="3328416" cy="254000"/>
          </a:xfrm>
        </p:spPr>
        <p:txBody>
          <a:bodyPr lIns="0" tIns="0" bIns="0" anchor="b" anchorCtr="0"/>
          <a:lstStyle>
            <a:lvl1pPr marL="0" indent="0" algn="ctr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STYLES</a:t>
            </a: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22"/>
          </p:nvPr>
        </p:nvSpPr>
        <p:spPr>
          <a:xfrm>
            <a:off x="541750" y="4737100"/>
            <a:ext cx="3182112" cy="932688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buNone/>
              <a:defRPr sz="1600" b="1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4430204" y="2238375"/>
            <a:ext cx="3328416" cy="1188720"/>
          </a:xfrm>
        </p:spPr>
        <p:txBody>
          <a:bodyPr tIns="91440" bIns="0" anchor="t" anchorCtr="0"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/>
          </p:nvPr>
        </p:nvSpPr>
        <p:spPr>
          <a:xfrm>
            <a:off x="4430204" y="5005429"/>
            <a:ext cx="3328416" cy="1188720"/>
          </a:xfrm>
        </p:spPr>
        <p:txBody>
          <a:bodyPr tIns="91440" bIns="0" anchor="t" anchorCtr="0"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25"/>
          </p:nvPr>
        </p:nvSpPr>
        <p:spPr>
          <a:xfrm>
            <a:off x="541337" y="1981200"/>
            <a:ext cx="3182937" cy="2381250"/>
          </a:xfrm>
        </p:spPr>
        <p:txBody>
          <a:bodyPr/>
          <a:lstStyle>
            <a:lvl1pPr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1pPr>
            <a:lvl2pPr marL="5143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2pPr>
            <a:lvl3pPr marL="8572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3pPr>
            <a:lvl4pPr marL="13144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4pPr>
            <a:lvl5pPr marL="16573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3136" y="6135688"/>
            <a:ext cx="6827839" cy="36576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403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/50 Blue and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9050" y="0"/>
            <a:ext cx="610393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1549" y="3314700"/>
            <a:ext cx="3108325" cy="914400"/>
          </a:xfrm>
        </p:spPr>
        <p:txBody>
          <a:bodyPr bIns="0" anchor="b" anchorCtr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6" hasCustomPrompt="1"/>
          </p:nvPr>
        </p:nvSpPr>
        <p:spPr>
          <a:xfrm>
            <a:off x="7482174" y="1978025"/>
            <a:ext cx="3328416" cy="254000"/>
          </a:xfrm>
        </p:spPr>
        <p:txBody>
          <a:bodyPr lIns="0" tIns="0" bIns="0" anchor="b" anchorCtr="0"/>
          <a:lstStyle>
            <a:lvl1pPr marL="0" indent="0" algn="ctr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STYLES</a:t>
            </a:r>
          </a:p>
        </p:txBody>
      </p:sp>
      <p:sp>
        <p:nvSpPr>
          <p:cNvPr id="13" name="Text Placeholder 20"/>
          <p:cNvSpPr>
            <a:spLocks noGrp="1"/>
          </p:cNvSpPr>
          <p:nvPr>
            <p:ph type="body" sz="quarter" idx="18" hasCustomPrompt="1"/>
          </p:nvPr>
        </p:nvSpPr>
        <p:spPr>
          <a:xfrm>
            <a:off x="7482174" y="4575175"/>
            <a:ext cx="3328416" cy="254000"/>
          </a:xfrm>
        </p:spPr>
        <p:txBody>
          <a:bodyPr lIns="0" tIns="0" bIns="0" anchor="b" anchorCtr="0"/>
          <a:lstStyle>
            <a:lvl1pPr marL="0" indent="0" algn="ctr">
              <a:buFont typeface="Arial" panose="020B0604020202020204" pitchFamily="34" charset="0"/>
              <a:buNone/>
              <a:defRPr sz="18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7482174" y="2232025"/>
            <a:ext cx="3328416" cy="1188720"/>
          </a:xfrm>
        </p:spPr>
        <p:txBody>
          <a:bodyPr tIns="45720" bIns="0" anchor="t" anchorCtr="0"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4"/>
          </p:nvPr>
        </p:nvSpPr>
        <p:spPr>
          <a:xfrm>
            <a:off x="7482174" y="4829175"/>
            <a:ext cx="3328416" cy="1188720"/>
          </a:xfrm>
        </p:spPr>
        <p:txBody>
          <a:bodyPr tIns="45720" bIns="0" anchor="t" anchorCtr="0"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25"/>
          </p:nvPr>
        </p:nvSpPr>
        <p:spPr>
          <a:xfrm>
            <a:off x="971549" y="4575175"/>
            <a:ext cx="4581144" cy="1764792"/>
          </a:xfrm>
        </p:spPr>
        <p:txBody>
          <a:bodyPr/>
          <a:lstStyle>
            <a:lvl1pPr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1pPr>
            <a:lvl2pPr marL="5143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2pPr>
            <a:lvl3pPr marL="8572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3pPr>
            <a:lvl4pPr marL="13144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4pPr>
            <a:lvl5pPr marL="1657350" indent="-171450">
              <a:lnSpc>
                <a:spcPct val="113000"/>
              </a:lnSpc>
              <a:spcBef>
                <a:spcPts val="600"/>
              </a:spcBef>
              <a:buClr>
                <a:schemeClr val="bg1"/>
              </a:buCl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40488" y="6135688"/>
            <a:ext cx="5219700" cy="36576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963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73138" y="536575"/>
            <a:ext cx="10242550" cy="1060450"/>
          </a:xfrm>
          <a:prstGeom prst="rect">
            <a:avLst/>
          </a:prstGeom>
        </p:spPr>
        <p:txBody>
          <a:bodyPr vert="horz" lIns="0" tIns="45724" rIns="0" bIns="45724" rtlCol="0" anchor="b" anchorCtr="0">
            <a:noAutofit/>
          </a:bodyPr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138" y="1984375"/>
            <a:ext cx="10242550" cy="4001770"/>
          </a:xfrm>
          <a:prstGeom prst="rect">
            <a:avLst/>
          </a:prstGeom>
        </p:spPr>
        <p:txBody>
          <a:bodyPr vert="horz" lIns="0" tIns="0" rIns="0" bIns="45724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11230" y="6528816"/>
            <a:ext cx="877595" cy="109728"/>
          </a:xfrm>
          <a:prstGeom prst="rect">
            <a:avLst/>
          </a:prstGeom>
        </p:spPr>
        <p:txBody>
          <a:bodyPr vert="horz" lIns="91448" tIns="0" rIns="91448" bIns="0" rtlCol="0" anchor="ctr"/>
          <a:lstStyle>
            <a:lvl1pPr algn="r">
              <a:defRPr sz="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465F197-B1B8-4584-8B75-5D45B647D250}" type="datetimeFigureOut">
              <a:rPr lang="en-US" smtClean="0"/>
              <a:pPr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73136" y="6135688"/>
            <a:ext cx="10687051" cy="365760"/>
          </a:xfrm>
          <a:prstGeom prst="rect">
            <a:avLst/>
          </a:prstGeom>
        </p:spPr>
        <p:txBody>
          <a:bodyPr vert="horz" lIns="0" tIns="45724" rIns="0" bIns="0" rtlCol="0" anchor="b" anchorCtr="0"/>
          <a:lstStyle>
            <a:lvl1pPr algn="r">
              <a:lnSpc>
                <a:spcPct val="90000"/>
              </a:lnSpc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8348345" y="6657947"/>
            <a:ext cx="3840480" cy="200053"/>
          </a:xfrm>
          <a:prstGeom prst="rect">
            <a:avLst/>
          </a:prstGeom>
        </p:spPr>
        <p:txBody>
          <a:bodyPr vert="horz" lIns="91448" tIns="45724" rIns="91448" bIns="45724" rtlCol="0" anchor="ctr">
            <a:noAutofit/>
          </a:bodyPr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</a:t>
            </a:r>
            <a:fld id="{E012C329-8954-44AF-9A24-8C35B41CFAC3}" type="datetimeyyyy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fld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Mayo Foundation for Medical Education and Research  |  slide-</a:t>
            </a:r>
            <a:fld id="{D445C29B-035B-48ED-941F-A66A11A8A322}" type="slidenum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lvl="0"/>
              <a:t>‹#›</a:t>
            </a:fld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0816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78" r:id="rId2"/>
    <p:sldLayoutId id="2147483711" r:id="rId3"/>
    <p:sldLayoutId id="2147483744" r:id="rId4"/>
    <p:sldLayoutId id="2147483662" r:id="rId5"/>
    <p:sldLayoutId id="2147483673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681" r:id="rId12"/>
    <p:sldLayoutId id="2147483685" r:id="rId13"/>
    <p:sldLayoutId id="2147483717" r:id="rId14"/>
    <p:sldLayoutId id="2147483718" r:id="rId15"/>
    <p:sldLayoutId id="2147483719" r:id="rId16"/>
    <p:sldLayoutId id="2147483720" r:id="rId17"/>
    <p:sldLayoutId id="2147483721" r:id="rId18"/>
    <p:sldLayoutId id="2147483722" r:id="rId19"/>
    <p:sldLayoutId id="2147483723" r:id="rId20"/>
    <p:sldLayoutId id="2147483724" r:id="rId21"/>
    <p:sldLayoutId id="2147483725" r:id="rId22"/>
    <p:sldLayoutId id="2147483726" r:id="rId23"/>
    <p:sldLayoutId id="2147483727" r:id="rId24"/>
    <p:sldLayoutId id="2147483728" r:id="rId25"/>
    <p:sldLayoutId id="2147483729" r:id="rId26"/>
    <p:sldLayoutId id="2147483730" r:id="rId27"/>
    <p:sldLayoutId id="2147483743" r:id="rId28"/>
    <p:sldLayoutId id="2147483667" r:id="rId29"/>
    <p:sldLayoutId id="2147483733" r:id="rId30"/>
    <p:sldLayoutId id="2147483664" r:id="rId31"/>
    <p:sldLayoutId id="2147483736" r:id="rId32"/>
    <p:sldLayoutId id="2147483734" r:id="rId33"/>
    <p:sldLayoutId id="2147483735" r:id="rId34"/>
    <p:sldLayoutId id="2147483737" r:id="rId35"/>
    <p:sldLayoutId id="2147483738" r:id="rId36"/>
    <p:sldLayoutId id="2147483739" r:id="rId37"/>
    <p:sldLayoutId id="2147483666" r:id="rId38"/>
    <p:sldLayoutId id="2147483741" r:id="rId39"/>
    <p:sldLayoutId id="2147483732" r:id="rId40"/>
    <p:sldLayoutId id="2147483670" r:id="rId41"/>
    <p:sldLayoutId id="2147483745" r:id="rId42"/>
    <p:sldLayoutId id="2147483671" r:id="rId43"/>
    <p:sldLayoutId id="2147483672" r:id="rId44"/>
  </p:sldLayoutIdLst>
  <p:txStyles>
    <p:titleStyle>
      <a:lvl1pPr algn="l" defTabSz="914484" rtl="0" eaLnBrk="1" latinLnBrk="0" hangingPunct="1">
        <a:lnSpc>
          <a:spcPct val="90000"/>
        </a:lnSpc>
        <a:spcBef>
          <a:spcPct val="0"/>
        </a:spcBef>
        <a:buNone/>
        <a:defRPr sz="32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914484" rtl="0" eaLnBrk="1" latinLnBrk="0" hangingPunct="1">
        <a:lnSpc>
          <a:spcPct val="90000"/>
        </a:lnSpc>
        <a:spcBef>
          <a:spcPts val="15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171450" algn="l" defTabSz="914484" rtl="0" eaLnBrk="1" latinLnBrk="0" hangingPunct="1">
        <a:lnSpc>
          <a:spcPct val="90000"/>
        </a:lnSpc>
        <a:spcBef>
          <a:spcPts val="600"/>
        </a:spcBef>
        <a:buClr>
          <a:schemeClr val="tx1">
            <a:lumMod val="50000"/>
            <a:lumOff val="5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defTabSz="914484" rtl="0" eaLnBrk="1" latinLnBrk="0" hangingPunct="1">
        <a:lnSpc>
          <a:spcPct val="90000"/>
        </a:lnSpc>
        <a:spcBef>
          <a:spcPts val="600"/>
        </a:spcBef>
        <a:buClr>
          <a:schemeClr val="tx1">
            <a:lumMod val="50000"/>
            <a:lumOff val="5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914484" rtl="0" eaLnBrk="1" latinLnBrk="0" hangingPunct="1">
        <a:lnSpc>
          <a:spcPct val="90000"/>
        </a:lnSpc>
        <a:spcBef>
          <a:spcPts val="600"/>
        </a:spcBef>
        <a:buClr>
          <a:schemeClr val="tx1">
            <a:lumMod val="50000"/>
            <a:lumOff val="5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914484" rtl="0" eaLnBrk="1" latinLnBrk="0" hangingPunct="1">
        <a:lnSpc>
          <a:spcPct val="90000"/>
        </a:lnSpc>
        <a:spcBef>
          <a:spcPts val="600"/>
        </a:spcBef>
        <a:buClr>
          <a:schemeClr val="tx1">
            <a:lumMod val="50000"/>
            <a:lumOff val="5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30" indent="-228621" algn="l" defTabSz="91448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72" indent="-228621" algn="l" defTabSz="91448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14" indent="-228621" algn="l" defTabSz="91448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56" indent="-228621" algn="l" defTabSz="91448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8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1" algn="l" defTabSz="91448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84" algn="l" defTabSz="91448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25" algn="l" defTabSz="91448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68" algn="l" defTabSz="91448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09" algn="l" defTabSz="91448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52" algn="l" defTabSz="91448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693" algn="l" defTabSz="91448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36" algn="l" defTabSz="91448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biocluster.igb.illinois.edu/" TargetMode="Externa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2"/>
          <p:cNvSpPr>
            <a:spLocks noChangeAspect="1"/>
          </p:cNvSpPr>
          <p:nvPr/>
        </p:nvSpPr>
        <p:spPr bwMode="auto">
          <a:xfrm>
            <a:off x="10277159" y="576824"/>
            <a:ext cx="1216152" cy="1216152"/>
          </a:xfrm>
          <a:custGeom>
            <a:avLst/>
            <a:gdLst>
              <a:gd name="T0" fmla="*/ 1954 w 1954"/>
              <a:gd name="T1" fmla="*/ 0 h 1954"/>
              <a:gd name="T2" fmla="*/ 0 w 1954"/>
              <a:gd name="T3" fmla="*/ 0 h 1954"/>
              <a:gd name="T4" fmla="*/ 0 w 1954"/>
              <a:gd name="T5" fmla="*/ 1255 h 1954"/>
              <a:gd name="T6" fmla="*/ 0 w 1954"/>
              <a:gd name="T7" fmla="*/ 1397 h 1954"/>
              <a:gd name="T8" fmla="*/ 140 w 1954"/>
              <a:gd name="T9" fmla="*/ 1397 h 1954"/>
              <a:gd name="T10" fmla="*/ 419 w 1954"/>
              <a:gd name="T11" fmla="*/ 1397 h 1954"/>
              <a:gd name="T12" fmla="*/ 419 w 1954"/>
              <a:gd name="T13" fmla="*/ 1255 h 1954"/>
              <a:gd name="T14" fmla="*/ 140 w 1954"/>
              <a:gd name="T15" fmla="*/ 1255 h 1954"/>
              <a:gd name="T16" fmla="*/ 140 w 1954"/>
              <a:gd name="T17" fmla="*/ 140 h 1954"/>
              <a:gd name="T18" fmla="*/ 1815 w 1954"/>
              <a:gd name="T19" fmla="*/ 140 h 1954"/>
              <a:gd name="T20" fmla="*/ 1815 w 1954"/>
              <a:gd name="T21" fmla="*/ 1255 h 1954"/>
              <a:gd name="T22" fmla="*/ 1115 w 1954"/>
              <a:gd name="T23" fmla="*/ 1255 h 1954"/>
              <a:gd name="T24" fmla="*/ 976 w 1954"/>
              <a:gd name="T25" fmla="*/ 1255 h 1954"/>
              <a:gd name="T26" fmla="*/ 919 w 1954"/>
              <a:gd name="T27" fmla="*/ 1255 h 1954"/>
              <a:gd name="T28" fmla="*/ 419 w 1954"/>
              <a:gd name="T29" fmla="*/ 1756 h 1954"/>
              <a:gd name="T30" fmla="*/ 419 w 1954"/>
              <a:gd name="T31" fmla="*/ 1954 h 1954"/>
              <a:gd name="T32" fmla="*/ 976 w 1954"/>
              <a:gd name="T33" fmla="*/ 1397 h 1954"/>
              <a:gd name="T34" fmla="*/ 1954 w 1954"/>
              <a:gd name="T35" fmla="*/ 1397 h 1954"/>
              <a:gd name="T36" fmla="*/ 1954 w 1954"/>
              <a:gd name="T37" fmla="*/ 0 h 19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954" h="1954">
                <a:moveTo>
                  <a:pt x="1954" y="0"/>
                </a:moveTo>
                <a:lnTo>
                  <a:pt x="0" y="0"/>
                </a:lnTo>
                <a:lnTo>
                  <a:pt x="0" y="1255"/>
                </a:lnTo>
                <a:lnTo>
                  <a:pt x="0" y="1397"/>
                </a:lnTo>
                <a:lnTo>
                  <a:pt x="140" y="1397"/>
                </a:lnTo>
                <a:lnTo>
                  <a:pt x="419" y="1397"/>
                </a:lnTo>
                <a:lnTo>
                  <a:pt x="419" y="1255"/>
                </a:lnTo>
                <a:lnTo>
                  <a:pt x="140" y="1255"/>
                </a:lnTo>
                <a:lnTo>
                  <a:pt x="140" y="140"/>
                </a:lnTo>
                <a:lnTo>
                  <a:pt x="1815" y="140"/>
                </a:lnTo>
                <a:lnTo>
                  <a:pt x="1815" y="1255"/>
                </a:lnTo>
                <a:lnTo>
                  <a:pt x="1115" y="1255"/>
                </a:lnTo>
                <a:lnTo>
                  <a:pt x="976" y="1255"/>
                </a:lnTo>
                <a:lnTo>
                  <a:pt x="919" y="1255"/>
                </a:lnTo>
                <a:lnTo>
                  <a:pt x="419" y="1756"/>
                </a:lnTo>
                <a:lnTo>
                  <a:pt x="419" y="1954"/>
                </a:lnTo>
                <a:lnTo>
                  <a:pt x="976" y="1397"/>
                </a:lnTo>
                <a:lnTo>
                  <a:pt x="1954" y="1397"/>
                </a:lnTo>
                <a:lnTo>
                  <a:pt x="195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/>
              <a:t>LONG READ SEQUENCING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Lab exercise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973137" y="5102416"/>
            <a:ext cx="10001503" cy="685800"/>
          </a:xfrm>
          <a:prstGeom prst="rect">
            <a:avLst/>
          </a:prstGeom>
        </p:spPr>
        <p:txBody>
          <a:bodyPr vert="horz" lIns="0" tIns="45720" rIns="0" bIns="45724" rtlCol="0" anchor="ctr" anchorCtr="0">
            <a:noAutofit/>
          </a:bodyPr>
          <a:lstStyle>
            <a:lvl1pPr marL="0" indent="0" algn="l" defTabSz="914484" rtl="0" eaLnBrk="1" latinLnBrk="0" hangingPunct="1">
              <a:lnSpc>
                <a:spcPct val="80000"/>
              </a:lnSpc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  <a:defRPr sz="24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41" indent="0" algn="ctr" defTabSz="914484" rtl="0" eaLnBrk="1" latinLnBrk="0" hangingPunct="1">
              <a:lnSpc>
                <a:spcPct val="80000"/>
              </a:lnSpc>
              <a:spcBef>
                <a:spcPts val="600"/>
              </a:spcBef>
              <a:buClr>
                <a:schemeClr val="bg2">
                  <a:lumMod val="75000"/>
                </a:schemeClr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84" indent="0" algn="ctr" defTabSz="914484" rtl="0" eaLnBrk="1" latinLnBrk="0" hangingPunct="1">
              <a:lnSpc>
                <a:spcPct val="80000"/>
              </a:lnSpc>
              <a:spcBef>
                <a:spcPts val="600"/>
              </a:spcBef>
              <a:buClr>
                <a:srgbClr val="A8A8A8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725" indent="0" algn="ctr" defTabSz="914484" rtl="0" eaLnBrk="1" latinLnBrk="0" hangingPunct="1">
              <a:lnSpc>
                <a:spcPct val="80000"/>
              </a:lnSpc>
              <a:spcBef>
                <a:spcPts val="600"/>
              </a:spcBef>
              <a:buClr>
                <a:srgbClr val="A8A8A8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968" indent="0" algn="ctr" defTabSz="914484" rtl="0" eaLnBrk="1" latinLnBrk="0" hangingPunct="1">
              <a:lnSpc>
                <a:spcPct val="80000"/>
              </a:lnSpc>
              <a:spcBef>
                <a:spcPts val="600"/>
              </a:spcBef>
              <a:buClr>
                <a:srgbClr val="A8A8A8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209" indent="0" algn="ctr" defTabSz="914484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452" indent="0" algn="ctr" defTabSz="914484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693" indent="0" algn="ctr" defTabSz="914484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936" indent="0" algn="ctr" defTabSz="914484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0" dirty="0">
                <a:solidFill>
                  <a:schemeClr val="tx1"/>
                </a:solidFill>
              </a:rPr>
              <a:t>Jag Balan and Jesse Walsh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73138" y="5629656"/>
            <a:ext cx="5130800" cy="69494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lvl="0" indent="0">
              <a:lnSpc>
                <a:spcPct val="90000"/>
              </a:lnSpc>
              <a:spcBef>
                <a:spcPts val="0"/>
              </a:spcBef>
              <a:buClr>
                <a:schemeClr val="tx2"/>
              </a:buClr>
              <a:buSzPct val="120000"/>
              <a:buFont typeface="Arial" pitchFamily="34" charset="0"/>
              <a:buNone/>
              <a:defRPr lang="en-US" smtClean="0">
                <a:solidFill>
                  <a:schemeClr val="accent5"/>
                </a:solidFill>
              </a:defRPr>
            </a:lvl1pPr>
            <a:lvl2pPr marL="800100" indent="-228600">
              <a:lnSpc>
                <a:spcPct val="90000"/>
              </a:lnSpc>
              <a:spcBef>
                <a:spcPts val="600"/>
              </a:spcBef>
              <a:buClr>
                <a:schemeClr val="accent5"/>
              </a:buClr>
              <a:buSzPct val="120000"/>
              <a:buFont typeface="Arial" pitchFamily="34" charset="0"/>
              <a:buChar char="•"/>
              <a:defRPr lang="en-US" sz="2800" smtClean="0"/>
            </a:lvl2pPr>
            <a:lvl3pPr marL="1143000" indent="-228600">
              <a:lnSpc>
                <a:spcPct val="90000"/>
              </a:lnSpc>
              <a:spcBef>
                <a:spcPts val="600"/>
              </a:spcBef>
              <a:buClr>
                <a:schemeClr val="accent5"/>
              </a:buClr>
              <a:buFont typeface="Arial" pitchFamily="34" charset="0"/>
              <a:buChar char="•"/>
              <a:defRPr lang="en-US" sz="2800" smtClean="0"/>
            </a:lvl3pPr>
            <a:lvl4pPr marL="1600200" indent="-228600">
              <a:lnSpc>
                <a:spcPct val="90000"/>
              </a:lnSpc>
              <a:spcBef>
                <a:spcPts val="600"/>
              </a:spcBef>
              <a:buClr>
                <a:schemeClr val="accent5"/>
              </a:buClr>
              <a:buFont typeface="Arial" pitchFamily="34" charset="0"/>
              <a:buChar char="•"/>
              <a:defRPr lang="en-US" sz="2800" smtClean="0"/>
            </a:lvl4pPr>
            <a:lvl5pPr marL="2057400" indent="-228600">
              <a:lnSpc>
                <a:spcPct val="90000"/>
              </a:lnSpc>
              <a:spcBef>
                <a:spcPts val="600"/>
              </a:spcBef>
              <a:buClr>
                <a:schemeClr val="accent5"/>
              </a:buClr>
              <a:buFont typeface="Arial" pitchFamily="34" charset="0"/>
              <a:buChar char="•"/>
              <a:defRPr lang="en-US" sz="2800" dirty="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Computational Genomics Course</a:t>
            </a:r>
          </a:p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6/25/2025</a:t>
            </a:r>
          </a:p>
        </p:txBody>
      </p:sp>
    </p:spTree>
    <p:extLst>
      <p:ext uri="{BB962C8B-B14F-4D97-AF65-F5344CB8AC3E}">
        <p14:creationId xmlns:p14="http://schemas.microsoft.com/office/powerpoint/2010/main" val="4155468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EB310-8F89-AB35-74E8-3AC954059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PREFACE and 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90D8C-8E41-BAED-03E8-B0D911E38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Preface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Long read sequencing we use in this exercise is from Oxford Nanopore Technology (ONT).</a:t>
            </a:r>
          </a:p>
          <a:p>
            <a:pPr lvl="1"/>
            <a:r>
              <a:rPr lang="en-US" dirty="0"/>
              <a:t>ONT yields long sequences, and this helps mapping in repetitive/low-complexity regions of genome.</a:t>
            </a:r>
          </a:p>
          <a:p>
            <a:pPr lvl="1"/>
            <a:r>
              <a:rPr lang="en-US" dirty="0"/>
              <a:t>ONT also simultaneously provides methylation information , which can be used to assess effects of the repeat expansion on DNA methylation.</a:t>
            </a:r>
          </a:p>
          <a:p>
            <a:endParaRPr lang="en-US" dirty="0"/>
          </a:p>
          <a:p>
            <a:r>
              <a:rPr lang="en-US" u="sng" dirty="0"/>
              <a:t>Objectives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Calculating N50s with a bash one-liner to </a:t>
            </a:r>
            <a:r>
              <a:rPr lang="en-US" b="1" u="sng" dirty="0"/>
              <a:t>assess read lengths</a:t>
            </a:r>
            <a:r>
              <a:rPr lang="en-US" dirty="0"/>
              <a:t>.</a:t>
            </a:r>
          </a:p>
          <a:p>
            <a:pPr lvl="1"/>
            <a:r>
              <a:rPr lang="en-US" b="1" u="sng" dirty="0"/>
              <a:t>Repeat motif analysis </a:t>
            </a:r>
            <a:r>
              <a:rPr lang="en-US" dirty="0"/>
              <a:t>in </a:t>
            </a:r>
            <a:r>
              <a:rPr lang="en-US" i="1" dirty="0"/>
              <a:t>FMR1</a:t>
            </a:r>
            <a:r>
              <a:rPr lang="en-US" dirty="0"/>
              <a:t> gene promoter region to assess</a:t>
            </a:r>
          </a:p>
          <a:p>
            <a:pPr lvl="2"/>
            <a:r>
              <a:rPr lang="en-US" dirty="0"/>
              <a:t>Presence of pathogenic CGG repeat expansion in a Fragile-X positive case</a:t>
            </a:r>
          </a:p>
          <a:p>
            <a:pPr lvl="2"/>
            <a:r>
              <a:rPr lang="en-US" dirty="0"/>
              <a:t>Absence of pathogenic CGG repeat expansion in a normal</a:t>
            </a:r>
          </a:p>
          <a:p>
            <a:pPr lvl="1"/>
            <a:r>
              <a:rPr lang="en-US" b="1" u="sng" dirty="0"/>
              <a:t>Differential methylation analysis </a:t>
            </a:r>
            <a:r>
              <a:rPr lang="en-US" dirty="0"/>
              <a:t>between a positive Fragile-X case and a normal. </a:t>
            </a:r>
          </a:p>
        </p:txBody>
      </p:sp>
    </p:spTree>
    <p:extLst>
      <p:ext uri="{BB962C8B-B14F-4D97-AF65-F5344CB8AC3E}">
        <p14:creationId xmlns:p14="http://schemas.microsoft.com/office/powerpoint/2010/main" val="1961438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56CA1-0E50-5666-A5D0-F5BB0146E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39" y="74909"/>
            <a:ext cx="10242550" cy="682625"/>
          </a:xfrm>
        </p:spPr>
        <p:txBody>
          <a:bodyPr/>
          <a:lstStyle/>
          <a:p>
            <a:r>
              <a:rPr lang="en-US" dirty="0"/>
              <a:t>Environment and set up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C9BE6E-6CD7-D11C-901F-8E1C825CC371}"/>
              </a:ext>
            </a:extLst>
          </p:cNvPr>
          <p:cNvSpPr txBox="1"/>
          <p:nvPr/>
        </p:nvSpPr>
        <p:spPr>
          <a:xfrm>
            <a:off x="685800" y="1049096"/>
            <a:ext cx="6096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Sign in with your credentials in </a:t>
            </a:r>
            <a:r>
              <a:rPr lang="en-US" dirty="0">
                <a:hlinkClick r:id="rId2"/>
              </a:rPr>
              <a:t>https://biocluster.igb.illinois.edu/</a:t>
            </a:r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Choose the server options: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4868769-D984-ED2A-94E8-138FF759DA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4064" y="2853034"/>
            <a:ext cx="6157912" cy="3862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491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A628FCD-8DCF-63C7-0233-BA3C1B73F82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7598"/>
          <a:stretch/>
        </p:blipFill>
        <p:spPr>
          <a:xfrm>
            <a:off x="9213088" y="946436"/>
            <a:ext cx="2250249" cy="496512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67AD959-B107-6693-D145-985E9EA65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3137" y="304692"/>
            <a:ext cx="10242550" cy="682625"/>
          </a:xfrm>
        </p:spPr>
        <p:txBody>
          <a:bodyPr/>
          <a:lstStyle/>
          <a:p>
            <a:r>
              <a:rPr lang="en-US" dirty="0"/>
              <a:t>Directory and environment for 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67907-A52F-B3C4-6256-DB983B819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3137" y="1234440"/>
            <a:ext cx="10242550" cy="4389120"/>
          </a:xfrm>
        </p:spPr>
        <p:txBody>
          <a:bodyPr/>
          <a:lstStyle/>
          <a:p>
            <a:r>
              <a:rPr lang="en-US" dirty="0"/>
              <a:t>Select Mayo/2025-IGB-gcc-8.2.0 in the modules pane</a:t>
            </a:r>
          </a:p>
          <a:p>
            <a:pPr lvl="1"/>
            <a:r>
              <a:rPr lang="en-US" dirty="0"/>
              <a:t>Click on blue hexagon</a:t>
            </a:r>
          </a:p>
          <a:p>
            <a:pPr lvl="1"/>
            <a:r>
              <a:rPr lang="en-US" dirty="0"/>
              <a:t>Look for Mayo/2025-IGB-gcc-8.2.0</a:t>
            </a:r>
          </a:p>
          <a:p>
            <a:pPr lvl="1"/>
            <a:r>
              <a:rPr lang="en-US" dirty="0"/>
              <a:t>Hover over the Mayo module and Load button will appear</a:t>
            </a:r>
          </a:p>
          <a:p>
            <a:pPr lvl="1"/>
            <a:r>
              <a:rPr lang="en-US" dirty="0"/>
              <a:t>Click on Load , this will load required dependencies for the lecture</a:t>
            </a:r>
          </a:p>
          <a:p>
            <a:pPr lvl="1"/>
            <a:r>
              <a:rPr lang="en-US" dirty="0"/>
              <a:t>Now open the </a:t>
            </a:r>
            <a:r>
              <a:rPr lang="en-US" dirty="0" err="1"/>
              <a:t>jupyter</a:t>
            </a:r>
            <a:r>
              <a:rPr lang="en-US" dirty="0"/>
              <a:t> notebook in home directory (Double-click):</a:t>
            </a:r>
          </a:p>
          <a:p>
            <a:pPr lvl="2"/>
            <a:r>
              <a:rPr lang="en-US" b="0" dirty="0">
                <a:effectLst/>
              </a:rPr>
              <a:t>/home/a-m/&lt;</a:t>
            </a:r>
            <a:r>
              <a:rPr lang="en-US" b="0" dirty="0" err="1">
                <a:effectLst/>
              </a:rPr>
              <a:t>userid</a:t>
            </a:r>
            <a:r>
              <a:rPr lang="en-US" b="0" dirty="0">
                <a:effectLst/>
              </a:rPr>
              <a:t>&gt;/06-Long-Read-Sequencing/</a:t>
            </a:r>
            <a:r>
              <a:rPr lang="en-US" b="0" dirty="0" err="1">
                <a:effectLst/>
              </a:rPr>
              <a:t>longread.ipynb</a:t>
            </a:r>
            <a:endParaRPr lang="en-US" b="0" dirty="0">
              <a:effectLst/>
            </a:endParaRPr>
          </a:p>
          <a:p>
            <a:pPr>
              <a:buNone/>
            </a:pPr>
            <a:br>
              <a:rPr lang="en-US" dirty="0">
                <a:effectLst/>
              </a:rPr>
            </a:b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DE025A-A505-26B6-7C19-C7D7E9B4D925}"/>
              </a:ext>
            </a:extLst>
          </p:cNvPr>
          <p:cNvSpPr/>
          <p:nvPr/>
        </p:nvSpPr>
        <p:spPr>
          <a:xfrm>
            <a:off x="10890250" y="3925570"/>
            <a:ext cx="469900" cy="39962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0968D7F-6A05-D1A2-32C3-60F78C849AD4}"/>
              </a:ext>
            </a:extLst>
          </p:cNvPr>
          <p:cNvCxnSpPr>
            <a:cxnSpLocks/>
          </p:cNvCxnSpPr>
          <p:nvPr/>
        </p:nvCxnSpPr>
        <p:spPr>
          <a:xfrm>
            <a:off x="7493000" y="2302934"/>
            <a:ext cx="3397250" cy="17229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6352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4D681-494F-5786-6824-04E98C27A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Methylation – seaborn error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4839F-B2B9-175E-A1EF-841EED3B7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3137" y="1570354"/>
            <a:ext cx="10242550" cy="4389120"/>
          </a:xfrm>
        </p:spPr>
        <p:txBody>
          <a:bodyPr/>
          <a:lstStyle/>
          <a:p>
            <a:r>
              <a:rPr lang="en-US" dirty="0"/>
              <a:t>Follow instructions in the </a:t>
            </a:r>
            <a:r>
              <a:rPr lang="en-US" dirty="0" err="1"/>
              <a:t>Jupyter</a:t>
            </a:r>
            <a:r>
              <a:rPr lang="en-US" dirty="0"/>
              <a:t> notebook and run the cells</a:t>
            </a:r>
          </a:p>
          <a:p>
            <a:pPr lvl="1"/>
            <a:r>
              <a:rPr lang="en-US" b="0" dirty="0">
                <a:effectLst/>
              </a:rPr>
              <a:t>In the methylation analysis (Part 3) if you see an error, click on Python on top right corner of screen for kernel selection (Red lasso marked in screenshot below)</a:t>
            </a:r>
          </a:p>
          <a:p>
            <a:pPr lvl="1"/>
            <a:endParaRPr lang="en-US" dirty="0"/>
          </a:p>
          <a:p>
            <a:pPr lvl="1"/>
            <a:endParaRPr lang="en-US" b="0" dirty="0">
              <a:effectLst/>
            </a:endParaRPr>
          </a:p>
          <a:p>
            <a:pPr lvl="1"/>
            <a:endParaRPr lang="en-US" dirty="0"/>
          </a:p>
          <a:p>
            <a:pPr lvl="1"/>
            <a:endParaRPr lang="en-US" b="0" dirty="0">
              <a:effectLst/>
            </a:endParaRPr>
          </a:p>
          <a:p>
            <a:pPr lvl="1"/>
            <a:endParaRPr lang="en-US" dirty="0"/>
          </a:p>
          <a:p>
            <a:pPr lvl="1"/>
            <a:endParaRPr lang="en-US" b="0" dirty="0">
              <a:effectLst/>
            </a:endParaRPr>
          </a:p>
          <a:p>
            <a:pPr lvl="1"/>
            <a:endParaRPr lang="en-US" dirty="0"/>
          </a:p>
          <a:p>
            <a:pPr lvl="1"/>
            <a:r>
              <a:rPr lang="en-US" b="0" dirty="0">
                <a:effectLst/>
              </a:rPr>
              <a:t>In the dialog box select the Python version and click on Select. After this , kernel restarts, so please run the first cell of the </a:t>
            </a:r>
            <a:r>
              <a:rPr lang="en-US" b="0" dirty="0" err="1">
                <a:effectLst/>
              </a:rPr>
              <a:t>Jupyter</a:t>
            </a:r>
            <a:r>
              <a:rPr lang="en-US" b="0" dirty="0">
                <a:effectLst/>
              </a:rPr>
              <a:t> hub to make sure all modules load. </a:t>
            </a:r>
          </a:p>
          <a:p>
            <a:pPr lvl="1"/>
            <a:endParaRPr lang="en-US" b="0" dirty="0">
              <a:effectLst/>
            </a:endParaRP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98E418-96B2-0A91-19E0-308CA45ACA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04404"/>
            <a:ext cx="12188825" cy="204919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609D9CC-C9F4-8A8B-2096-729BCDA59D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9664" y="3515012"/>
            <a:ext cx="1648176" cy="102812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14D396D-01EA-E4BB-4E87-AE79841DE0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9807" y="5314121"/>
            <a:ext cx="4074372" cy="1479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297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C7318-412B-C643-B457-51A9CE85D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Take-home lessons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249DD2-E2D1-FEE3-206B-F66207459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ONT sequencing provides long reads</a:t>
            </a:r>
          </a:p>
          <a:p>
            <a:pPr lvl="1"/>
            <a:r>
              <a:rPr lang="en-US" dirty="0"/>
              <a:t>We learnt how to calculate read length metric N50</a:t>
            </a:r>
          </a:p>
          <a:p>
            <a:r>
              <a:rPr lang="en-US" dirty="0"/>
              <a:t>Long read sequencing enables mapping and genotyping in regions that are challenging for short reads</a:t>
            </a:r>
          </a:p>
          <a:p>
            <a:pPr lvl="1"/>
            <a:r>
              <a:rPr lang="en-US" dirty="0"/>
              <a:t>We demonstrated capability of calling long repeat expansions from ONT sequencing, the lengths of repeats are much longer than read lengths from short read technologies (&gt;400 repeats of CGG observed in each allele). </a:t>
            </a:r>
          </a:p>
          <a:p>
            <a:r>
              <a:rPr lang="en-US" dirty="0"/>
              <a:t>Clinical diagnostics involve ordering more than one assay to assess repeat expansion and methylation, separately. Here we use one sequencing run of ONT and it provides us ability to </a:t>
            </a:r>
          </a:p>
          <a:p>
            <a:pPr lvl="1"/>
            <a:r>
              <a:rPr lang="en-US" dirty="0"/>
              <a:t>Assess repeat in conjunction with methylation</a:t>
            </a:r>
          </a:p>
          <a:p>
            <a:r>
              <a:rPr lang="en-US" dirty="0"/>
              <a:t>Additionally, feel free to experiment with the tools and scripts by creating your own copy of the scripts. </a:t>
            </a:r>
          </a:p>
        </p:txBody>
      </p:sp>
    </p:spTree>
    <p:extLst>
      <p:ext uri="{BB962C8B-B14F-4D97-AF65-F5344CB8AC3E}">
        <p14:creationId xmlns:p14="http://schemas.microsoft.com/office/powerpoint/2010/main" val="2531009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28"/>
          <p:cNvSpPr>
            <a:spLocks noChangeAspect="1"/>
          </p:cNvSpPr>
          <p:nvPr/>
        </p:nvSpPr>
        <p:spPr bwMode="auto">
          <a:xfrm>
            <a:off x="7228831" y="2803525"/>
            <a:ext cx="1784994" cy="1792224"/>
          </a:xfrm>
          <a:custGeom>
            <a:avLst/>
            <a:gdLst>
              <a:gd name="T0" fmla="*/ 264 w 264"/>
              <a:gd name="T1" fmla="*/ 0 h 265"/>
              <a:gd name="T2" fmla="*/ 0 w 264"/>
              <a:gd name="T3" fmla="*/ 0 h 265"/>
              <a:gd name="T4" fmla="*/ 0 w 264"/>
              <a:gd name="T5" fmla="*/ 170 h 265"/>
              <a:gd name="T6" fmla="*/ 0 w 264"/>
              <a:gd name="T7" fmla="*/ 189 h 265"/>
              <a:gd name="T8" fmla="*/ 19 w 264"/>
              <a:gd name="T9" fmla="*/ 189 h 265"/>
              <a:gd name="T10" fmla="*/ 56 w 264"/>
              <a:gd name="T11" fmla="*/ 189 h 265"/>
              <a:gd name="T12" fmla="*/ 56 w 264"/>
              <a:gd name="T13" fmla="*/ 170 h 265"/>
              <a:gd name="T14" fmla="*/ 19 w 264"/>
              <a:gd name="T15" fmla="*/ 170 h 265"/>
              <a:gd name="T16" fmla="*/ 19 w 264"/>
              <a:gd name="T17" fmla="*/ 19 h 265"/>
              <a:gd name="T18" fmla="*/ 245 w 264"/>
              <a:gd name="T19" fmla="*/ 19 h 265"/>
              <a:gd name="T20" fmla="*/ 245 w 264"/>
              <a:gd name="T21" fmla="*/ 170 h 265"/>
              <a:gd name="T22" fmla="*/ 151 w 264"/>
              <a:gd name="T23" fmla="*/ 170 h 265"/>
              <a:gd name="T24" fmla="*/ 132 w 264"/>
              <a:gd name="T25" fmla="*/ 170 h 265"/>
              <a:gd name="T26" fmla="*/ 125 w 264"/>
              <a:gd name="T27" fmla="*/ 170 h 265"/>
              <a:gd name="T28" fmla="*/ 56 w 264"/>
              <a:gd name="T29" fmla="*/ 239 h 265"/>
              <a:gd name="T30" fmla="*/ 56 w 264"/>
              <a:gd name="T31" fmla="*/ 265 h 265"/>
              <a:gd name="T32" fmla="*/ 132 w 264"/>
              <a:gd name="T33" fmla="*/ 189 h 265"/>
              <a:gd name="T34" fmla="*/ 264 w 264"/>
              <a:gd name="T35" fmla="*/ 189 h 265"/>
              <a:gd name="T36" fmla="*/ 264 w 264"/>
              <a:gd name="T37" fmla="*/ 0 h 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64" h="265">
                <a:moveTo>
                  <a:pt x="264" y="0"/>
                </a:moveTo>
                <a:lnTo>
                  <a:pt x="0" y="0"/>
                </a:lnTo>
                <a:lnTo>
                  <a:pt x="0" y="170"/>
                </a:lnTo>
                <a:lnTo>
                  <a:pt x="0" y="189"/>
                </a:lnTo>
                <a:lnTo>
                  <a:pt x="19" y="189"/>
                </a:lnTo>
                <a:lnTo>
                  <a:pt x="56" y="189"/>
                </a:lnTo>
                <a:lnTo>
                  <a:pt x="56" y="170"/>
                </a:lnTo>
                <a:lnTo>
                  <a:pt x="19" y="170"/>
                </a:lnTo>
                <a:lnTo>
                  <a:pt x="19" y="19"/>
                </a:lnTo>
                <a:lnTo>
                  <a:pt x="245" y="19"/>
                </a:lnTo>
                <a:lnTo>
                  <a:pt x="245" y="170"/>
                </a:lnTo>
                <a:lnTo>
                  <a:pt x="151" y="170"/>
                </a:lnTo>
                <a:lnTo>
                  <a:pt x="132" y="170"/>
                </a:lnTo>
                <a:lnTo>
                  <a:pt x="125" y="170"/>
                </a:lnTo>
                <a:lnTo>
                  <a:pt x="56" y="239"/>
                </a:lnTo>
                <a:lnTo>
                  <a:pt x="56" y="265"/>
                </a:lnTo>
                <a:lnTo>
                  <a:pt x="132" y="189"/>
                </a:lnTo>
                <a:lnTo>
                  <a:pt x="264" y="189"/>
                </a:lnTo>
                <a:lnTo>
                  <a:pt x="26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 dirty="0"/>
              <a:t>QUESTIONS </a:t>
            </a:r>
            <a:br>
              <a:rPr lang="en-US" sz="4000" dirty="0"/>
            </a:br>
            <a:r>
              <a:rPr lang="en-US" sz="4000" dirty="0"/>
              <a:t>&amp; ANSWERS</a:t>
            </a:r>
          </a:p>
        </p:txBody>
      </p:sp>
    </p:spTree>
    <p:extLst>
      <p:ext uri="{BB962C8B-B14F-4D97-AF65-F5344CB8AC3E}">
        <p14:creationId xmlns:p14="http://schemas.microsoft.com/office/powerpoint/2010/main" val="1114294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026272494"/>
      </p:ext>
    </p:extLst>
  </p:cSld>
  <p:clrMapOvr>
    <a:masterClrMapping/>
  </p:clrMapOvr>
</p:sld>
</file>

<file path=ppt/theme/theme1.xml><?xml version="1.0" encoding="utf-8"?>
<a:theme xmlns:a="http://schemas.openxmlformats.org/drawingml/2006/main" name="MayoPlainWhite-widescreen">
  <a:themeElements>
    <a:clrScheme name="2020_MC_White_Blue_Icons">
      <a:dk1>
        <a:srgbClr val="FFFFFF"/>
      </a:dk1>
      <a:lt1>
        <a:srgbClr val="000000"/>
      </a:lt1>
      <a:dk2>
        <a:srgbClr val="D2D2D2"/>
      </a:dk2>
      <a:lt2>
        <a:srgbClr val="0057B8"/>
      </a:lt2>
      <a:accent1>
        <a:srgbClr val="0057B8"/>
      </a:accent1>
      <a:accent2>
        <a:srgbClr val="009CDE"/>
      </a:accent2>
      <a:accent3>
        <a:srgbClr val="00873E"/>
      </a:accent3>
      <a:accent4>
        <a:srgbClr val="8246AF"/>
      </a:accent4>
      <a:accent5>
        <a:srgbClr val="FE5000"/>
      </a:accent5>
      <a:accent6>
        <a:srgbClr val="FFC845"/>
      </a:accent6>
      <a:hlink>
        <a:srgbClr val="0057B8"/>
      </a:hlink>
      <a:folHlink>
        <a:srgbClr val="A8A8A8"/>
      </a:folHlink>
    </a:clrScheme>
    <a:fontScheme name="mc-white-widescre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mc-white-widescree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C_White_Icons (1-7-2022).pptx" id="{D92307F5-2854-4C79-93EC-29E352DAE79D}" vid="{EFA3B892-2FBF-47B8-8B5A-3CB5001EF7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1372f5f-8e19-4efb-8afe-8eac20a980c4}" enabled="1" method="Standard" siteId="{a25fff9c-3f63-4fb2-9a8a-d9bdd0321f9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MC_White_Icons</Template>
  <TotalTime>8118</TotalTime>
  <Words>437</Words>
  <Application>Microsoft Office PowerPoint</Application>
  <PresentationFormat>Custom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MayoPlainWhite-widescreen</vt:lpstr>
      <vt:lpstr>LONG READ SEQUENCING</vt:lpstr>
      <vt:lpstr>PREFACE and Learning objectives</vt:lpstr>
      <vt:lpstr>Environment and set up</vt:lpstr>
      <vt:lpstr>Directory and environment for exercise</vt:lpstr>
      <vt:lpstr>Methylation – seaborn error</vt:lpstr>
      <vt:lpstr>Take-home lessons</vt:lpstr>
      <vt:lpstr>QUESTIONS  &amp; ANSWERS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Balan, Jag</dc:creator>
  <dc:description>v2.15; 2020_MC_White_Icons</dc:description>
  <cp:lastModifiedBy>Balan, Jag</cp:lastModifiedBy>
  <cp:revision>11</cp:revision>
  <dcterms:created xsi:type="dcterms:W3CDTF">2025-05-30T03:33:43Z</dcterms:created>
  <dcterms:modified xsi:type="dcterms:W3CDTF">2025-06-04T18:52:34Z</dcterms:modified>
</cp:coreProperties>
</file>