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84" r:id="rId3"/>
    <p:sldId id="588" r:id="rId4"/>
    <p:sldId id="550" r:id="rId5"/>
    <p:sldId id="561" r:id="rId6"/>
    <p:sldId id="589" r:id="rId7"/>
    <p:sldId id="590" r:id="rId8"/>
    <p:sldId id="591" r:id="rId9"/>
    <p:sldId id="5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60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5485-1FD7-4725-9730-8CE0ACA6266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C8C2-C63B-42EC-824D-1B5C0A72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0351022-D04B-407B-AA69-0F155FB06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0351022-D04B-407B-AA69-0F155FB06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4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B2BFB3B-F520-4E6C-A617-7CC2834FD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411464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C8C3E6B-9C5E-4154-A01E-1317334D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389239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C8C3E6B-9C5E-4154-A01E-1317334D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109434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C8C3E6B-9C5E-4154-A01E-1317334D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341351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C8C3E6B-9C5E-4154-A01E-1317334D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144257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35AF-A6CD-4170-B444-15DE93588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EAF70-FF9D-4053-B18A-06E1F6806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0D6C-F600-4C12-AFC9-44FDFF0F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68923-11FD-41C6-B1CD-9B7E034C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194A2-940C-42C9-98CE-55167B49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595C-1594-4FFD-8431-DA4EF978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930A4-CEEC-4EFC-B960-DAEB06120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A25DF-F08C-415E-87D6-5F26C988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FD7E-1652-4DD3-A014-B9BC5595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CAD77-9FB8-4228-A4E3-9581F1F5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32A82-FCC4-4934-A6C0-9316723F5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08583-E857-4366-97C1-45998607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FF0F6-DC51-4AA7-8F8C-19C6CFC0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CFBE7-FEF8-453A-93E4-C1950595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F90A0-BA33-418B-9C03-BB5B6ECB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0205884" cy="75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71263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9B0-F77D-4A2F-9D4E-8DFB31DE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CB05-68D6-4DA7-8C8E-575947C3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A2E3D-E125-4EFA-87CE-43DF5CE9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C740-5B13-4055-8791-166D50F7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6B0A-1643-4AFC-8176-9A70D547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7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76B1-9E4D-474B-97AB-646FB9DE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C8767-F278-4F26-ACFC-5F9FE1659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8D48-B090-479A-931E-A7F0BA2A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47CDB-87DB-4613-8723-7CEEE264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E7AD-C2DD-49AE-B83B-CCF2F08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8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943-A070-4529-BBF8-1F072586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CF80-ECF9-4977-B118-EF5F210A8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75632-1C07-42CD-A902-91A11A3FA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10375-FCA1-457B-A158-0A50633E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48F1A-6EF3-43A5-A9B6-1A00B346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5C405-C5DA-4EC4-96F8-689CCA61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5036-F1B9-46F9-83B8-31DFD13A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4364-2A6A-418A-8537-06F413189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AA6A6-6A86-4DFD-A9B3-8F8E8138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EAC2F-BD43-4E10-8BA7-8B503D143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39B01-581F-409D-B145-F8F5C45D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55073-05B1-4171-8FC4-6A58029F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D3ACC-769E-4878-8214-83E21913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56B43-8909-46C2-9F6A-25341D8A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12FE-E641-4760-91E8-213E741B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C8629-3D4E-4E50-A7AB-EED5E198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BEA94-4A2A-4410-88E1-42034124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3ABB1-00E1-4BF4-A917-30BAD651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79998-6A1F-436D-AAC6-094931FA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68D6C-BC7F-4098-AB78-B3A9D3A6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722C-467D-4D17-B5FE-4E6C046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7C4B-DE08-43C3-950F-1929CB14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683C-1FFB-4142-83CE-2B593CD1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E044B-AA42-40AB-AFDA-165C0669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1B803-8918-402A-9526-1D969188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C60C9-9D58-4F7C-AD9E-C18755E4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846CC-2ADE-4FCF-8558-59D48486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5C2F-6E3F-43C9-90ED-CFEBBF3C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3CD67-F29A-47CF-B31B-855DFB8BE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0B933-E663-4853-B0C8-05B90C918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A6650-69ED-417F-8959-849DABE3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F964-A858-4732-A7AD-EDB36167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D025-358E-40AB-8ED0-A4D9ABD0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EAC52-5D35-4D3C-AA7B-B0A278F3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E5245-0EA0-4004-8A1C-8457C630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D5A9D-3956-463D-AE51-0243AE438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954A-F5EC-4CD3-BD80-550C2119A8B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730F7-768E-49A5-88A5-762628C4D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D7770-E797-4082-9F34-25FC296DE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A1CB-95B1-4994-935F-5A5418799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mailto:goldschm@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man, woman&#10;&#10;Description automatically generated">
            <a:extLst>
              <a:ext uri="{FF2B5EF4-FFF2-40B4-BE49-F238E27FC236}">
                <a16:creationId xmlns:a16="http://schemas.microsoft.com/office/drawing/2014/main" id="{E1944194-EF71-47BB-A27B-A188498AB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528" y="-51527"/>
            <a:ext cx="5586546" cy="5689601"/>
          </a:xfrm>
          <a:prstGeom prst="rect">
            <a:avLst/>
          </a:prstGeom>
        </p:spPr>
      </p:pic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3A45772-353D-4B41-9826-3D6D69BAB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602" y="0"/>
            <a:ext cx="6502398" cy="558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48717-4DDF-44D1-8BAB-3B6043A07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6" y="3036305"/>
            <a:ext cx="11342914" cy="1754326"/>
          </a:xfrm>
          <a:solidFill>
            <a:srgbClr val="FFFFFF">
              <a:alpha val="69804"/>
            </a:srgbClr>
          </a:solidFill>
        </p:spPr>
        <p:txBody>
          <a:bodyPr anchor="ctr" anchorCtr="0">
            <a:spAutoFit/>
          </a:bodyPr>
          <a:lstStyle/>
          <a:p>
            <a:r>
              <a:rPr lang="en-US" dirty="0"/>
              <a:t>Goldschmidt research group: Quantum information with photons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61C93-E347-4320-9052-A19C8592F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880" y="5794148"/>
            <a:ext cx="4206240" cy="885371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en-US" dirty="0"/>
              <a:t>Prospective grad students</a:t>
            </a:r>
          </a:p>
          <a:p>
            <a:r>
              <a:rPr lang="en-US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28061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Quantum information processing: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F1238-54AA-4B65-91FE-33BB2540B0F1}"/>
              </a:ext>
            </a:extLst>
          </p:cNvPr>
          <p:cNvSpPr txBox="1"/>
          <p:nvPr/>
        </p:nvSpPr>
        <p:spPr>
          <a:xfrm>
            <a:off x="183116" y="680939"/>
            <a:ext cx="78868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Qubits: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 coherence times/isolation from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fidelity state preparation, single qubit rotations, and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Information processing: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Two-qubit entangling gates (circuit model) or preparation of many-particle entangled states (cluster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Direct, mediated, or effective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Networking: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secure information sharing, blind/remote quantum computing, and modular quantum computing architectures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Optical photons are the only suitable carriers of quantum information at room temperature</a:t>
            </a:r>
          </a:p>
        </p:txBody>
      </p:sp>
      <p:pic>
        <p:nvPicPr>
          <p:cNvPr id="6" name="Picture 4" descr="http://31.media.tumblr.com/tumblr_lo0uasL8Qa1qmyxvuo1_500.png">
            <a:extLst>
              <a:ext uri="{FF2B5EF4-FFF2-40B4-BE49-F238E27FC236}">
                <a16:creationId xmlns:a16="http://schemas.microsoft.com/office/drawing/2014/main" id="{DA1CC35E-4C41-4E47-A0D4-DCCAB40A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28" y="0"/>
            <a:ext cx="2080335" cy="2223762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2EA67E-8DB2-457B-A621-A1AB8BA192B9}"/>
              </a:ext>
            </a:extLst>
          </p:cNvPr>
          <p:cNvGrpSpPr/>
          <p:nvPr/>
        </p:nvGrpSpPr>
        <p:grpSpPr>
          <a:xfrm>
            <a:off x="8333222" y="2227321"/>
            <a:ext cx="3426795" cy="1901626"/>
            <a:chOff x="8409605" y="541867"/>
            <a:chExt cx="3426795" cy="19016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4E146E-1B68-4CF2-AB24-303A6BE74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9" t="33674" r="29372" b="30890"/>
            <a:stretch/>
          </p:blipFill>
          <p:spPr>
            <a:xfrm>
              <a:off x="9849258" y="1115531"/>
              <a:ext cx="602562" cy="1327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FA8085-E70E-4FBE-8E5F-A661CB4B4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8" t="32607" r="30195" b="33519"/>
            <a:stretch/>
          </p:blipFill>
          <p:spPr>
            <a:xfrm>
              <a:off x="10424472" y="696359"/>
              <a:ext cx="537039" cy="12694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2B5264-19B4-4A6B-8202-E7C406395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9" t="32834" r="25971" b="33341"/>
            <a:stretch/>
          </p:blipFill>
          <p:spPr>
            <a:xfrm>
              <a:off x="9270738" y="541867"/>
              <a:ext cx="675340" cy="19016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D2E6A1-1257-42F7-A5BB-273BB1B0088F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512197" y="593767"/>
              <a:ext cx="102592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Segoe UI Light" panose="020B0502040204020203" pitchFamily="34" charset="0"/>
                </a:rPr>
                <a:t>∞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9BDCF-C84A-4AB6-9F8D-54E01BEFE8F8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837063"/>
              <a:ext cx="153619" cy="307238"/>
              <a:chOff x="2110100" y="5805174"/>
              <a:chExt cx="274320" cy="548640"/>
            </a:xfrm>
          </p:grpSpPr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3AFA07A7-5568-4DAA-8A89-4D11CFEC9CB7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2B43F11-4160-4572-B0D6-052C38C131F9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5716B7-C227-4286-9485-D3EDFA9553A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1171967"/>
              <a:ext cx="153619" cy="307238"/>
              <a:chOff x="2110100" y="5805174"/>
              <a:chExt cx="274320" cy="548640"/>
            </a:xfrm>
          </p:grpSpPr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80DD4862-838E-4F47-94FA-E943CC32D618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5B2B94A-5D56-41AD-8412-ADE005FD97DA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ABCD35-CBB0-48EC-B5B1-7BABF3EEC069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1506871"/>
              <a:ext cx="153619" cy="307238"/>
              <a:chOff x="2110100" y="5805174"/>
              <a:chExt cx="274320" cy="548640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CC3E499B-6EAA-40A9-877A-F7E50EDC859D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13F2911-55A0-462A-8106-3A6D66AD9634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94DE1C-946E-4F50-BB42-D9E9A0B2999F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1841775"/>
              <a:ext cx="153619" cy="307238"/>
              <a:chOff x="2110100" y="5805174"/>
              <a:chExt cx="274320" cy="548640"/>
            </a:xfrm>
          </p:grpSpPr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2C3B4DC8-814F-46E2-8B11-D7F3C3973A80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EEA4EB-CD99-49DD-87E8-4861BF5E9551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89774A-BCC1-4770-81B4-7C526F183593}"/>
                </a:ext>
              </a:extLst>
            </p:cNvPr>
            <p:cNvCxnSpPr>
              <a:stCxn id="30" idx="2"/>
            </p:cNvCxnSpPr>
            <p:nvPr/>
          </p:nvCxnSpPr>
          <p:spPr>
            <a:xfrm>
              <a:off x="8635116" y="1013260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EF3D41F-BCC0-42AE-B04A-9F2D3A28CC5A}"/>
                </a:ext>
              </a:extLst>
            </p:cNvPr>
            <p:cNvCxnSpPr/>
            <p:nvPr/>
          </p:nvCxnSpPr>
          <p:spPr>
            <a:xfrm>
              <a:off x="8635116" y="1348164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E4A22E-A801-426B-BC70-535B16287E5A}"/>
                </a:ext>
              </a:extLst>
            </p:cNvPr>
            <p:cNvCxnSpPr/>
            <p:nvPr/>
          </p:nvCxnSpPr>
          <p:spPr>
            <a:xfrm>
              <a:off x="8635116" y="1691617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868528-9268-4DC0-9974-7F2B693EA82C}"/>
                </a:ext>
              </a:extLst>
            </p:cNvPr>
            <p:cNvCxnSpPr/>
            <p:nvPr/>
          </p:nvCxnSpPr>
          <p:spPr>
            <a:xfrm>
              <a:off x="8635116" y="2017972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517EB0-9D84-47B0-BC80-7071F3910F0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0707886" y="910668"/>
              <a:ext cx="102592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Segoe UI Light" panose="020B0502040204020203" pitchFamily="34" charset="0"/>
                </a:rPr>
                <a:t>∞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F49A30-9ED9-4746-B3BA-1D1CC90C9E58}"/>
              </a:ext>
            </a:extLst>
          </p:cNvPr>
          <p:cNvGrpSpPr/>
          <p:nvPr/>
        </p:nvGrpSpPr>
        <p:grpSpPr>
          <a:xfrm>
            <a:off x="5729614" y="3703426"/>
            <a:ext cx="2036328" cy="1261112"/>
            <a:chOff x="9563901" y="2735954"/>
            <a:chExt cx="2036328" cy="12611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673E93-3A67-422C-BBB8-39CB7E7E4DEF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155518" y="3121762"/>
              <a:ext cx="153619" cy="307238"/>
              <a:chOff x="2110100" y="5805174"/>
              <a:chExt cx="274320" cy="548640"/>
            </a:xfrm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BEFAA7C2-6B55-440B-AE4F-6525AFC2CDAA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718335A-27BB-4ADD-B048-7C115EAD51A7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6D5594-883D-44DF-8F5E-94E8303E1A48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563901" y="3689828"/>
              <a:ext cx="153619" cy="307238"/>
              <a:chOff x="2110100" y="5805174"/>
              <a:chExt cx="274320" cy="548640"/>
            </a:xfrm>
          </p:grpSpPr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83746E14-D8C9-45CB-8577-4668F98EE3B1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5DFA6CD-98EA-4E99-ACAD-436B55E58373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330AAB3-E112-4F07-A368-DA744B514C5E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034578" y="3689828"/>
              <a:ext cx="153619" cy="307238"/>
              <a:chOff x="2110100" y="5805174"/>
              <a:chExt cx="274320" cy="548640"/>
            </a:xfrm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E1073A2A-BE01-49F9-9569-C8CD4D090EF6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4FF9DBE-670E-4402-A388-022748EEFE43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78163A-FF6D-4D2E-AC53-50C3762C407D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505255" y="3689828"/>
              <a:ext cx="153619" cy="307238"/>
              <a:chOff x="2110100" y="5805174"/>
              <a:chExt cx="274320" cy="548640"/>
            </a:xfrm>
          </p:grpSpPr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49DD6428-2650-4CE7-B7D9-DE89C176780B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E7C8EB6-45E4-4034-95FE-B6064C0AA62A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093F1AB-53C4-46ED-B4D1-344D40FBB3D8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692991" y="2735954"/>
              <a:ext cx="153619" cy="307238"/>
              <a:chOff x="2110100" y="5805174"/>
              <a:chExt cx="274320" cy="548640"/>
            </a:xfrm>
          </p:grpSpPr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2FA8FEB2-B925-473D-998E-823FF450550A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206AA87-0629-4139-8CEC-38986BCBE412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B3923AE-24DD-4883-BEF8-17126137B82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033667" y="3121762"/>
              <a:ext cx="153619" cy="307238"/>
              <a:chOff x="2110100" y="5805174"/>
              <a:chExt cx="274320" cy="548640"/>
            </a:xfrm>
          </p:grpSpPr>
          <p:sp>
            <p:nvSpPr>
              <p:cNvPr id="52" name="Arrow: Right 51">
                <a:extLst>
                  <a:ext uri="{FF2B5EF4-FFF2-40B4-BE49-F238E27FC236}">
                    <a16:creationId xmlns:a16="http://schemas.microsoft.com/office/drawing/2014/main" id="{8A2BFFA0-5565-4926-8FC0-4EC2FC9D021A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C5EED19-4D8B-4B5E-BF42-9BE26DFD736C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8CF3B2-6322-4A2B-BA36-3D1841DA956A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975932" y="3689828"/>
              <a:ext cx="153619" cy="307238"/>
              <a:chOff x="2110100" y="5805174"/>
              <a:chExt cx="274320" cy="548640"/>
            </a:xfrm>
          </p:grpSpPr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64C64A7F-2ACD-4443-BCC9-C1142E251D29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EBAAA08-F170-4620-A605-BC163F459FB6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D394E9-E2FD-4A85-8233-4EF3D5DC38A2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446610" y="3689828"/>
              <a:ext cx="153619" cy="307238"/>
              <a:chOff x="2110100" y="5805174"/>
              <a:chExt cx="274320" cy="548640"/>
            </a:xfrm>
          </p:grpSpPr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2CF601C3-0842-4B71-A289-7986447F20F3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07F3EC9-28D3-4FE9-9599-E0409105B11B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E64DDF-2EB4-46EE-B1C9-DF4581E2209B}"/>
                </a:ext>
              </a:extLst>
            </p:cNvPr>
            <p:cNvCxnSpPr>
              <a:stCxn id="55" idx="6"/>
              <a:endCxn id="53" idx="3"/>
            </p:cNvCxnSpPr>
            <p:nvPr/>
          </p:nvCxnSpPr>
          <p:spPr>
            <a:xfrm flipH="1">
              <a:off x="10164789" y="2912151"/>
              <a:ext cx="528202" cy="331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823177-ED2C-44A0-9C6C-B4FB4C586030}"/>
                </a:ext>
              </a:extLst>
            </p:cNvPr>
            <p:cNvCxnSpPr>
              <a:cxnSpLocks/>
              <a:stCxn id="55" idx="1"/>
              <a:endCxn id="63" idx="6"/>
            </p:cNvCxnSpPr>
            <p:nvPr/>
          </p:nvCxnSpPr>
          <p:spPr>
            <a:xfrm>
              <a:off x="10824113" y="2966464"/>
              <a:ext cx="331405" cy="331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AE8624-21FF-455C-82E2-200FBD252DD3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H="1">
              <a:off x="9695023" y="3352272"/>
              <a:ext cx="361141" cy="45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3E16AA-F36F-4629-8951-0654814AFA21}"/>
                </a:ext>
              </a:extLst>
            </p:cNvPr>
            <p:cNvCxnSpPr>
              <a:cxnSpLocks/>
              <a:stCxn id="59" idx="4"/>
              <a:endCxn id="53" idx="0"/>
            </p:cNvCxnSpPr>
            <p:nvPr/>
          </p:nvCxnSpPr>
          <p:spPr>
            <a:xfrm flipH="1" flipV="1">
              <a:off x="10110476" y="3374769"/>
              <a:ext cx="911" cy="414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66A78A-3CA6-4542-A659-3C3EA6F871F9}"/>
                </a:ext>
              </a:extLst>
            </p:cNvPr>
            <p:cNvCxnSpPr>
              <a:cxnSpLocks/>
              <a:stCxn id="57" idx="6"/>
              <a:endCxn id="53" idx="1"/>
            </p:cNvCxnSpPr>
            <p:nvPr/>
          </p:nvCxnSpPr>
          <p:spPr>
            <a:xfrm flipH="1" flipV="1">
              <a:off x="10164789" y="3352272"/>
              <a:ext cx="340466" cy="513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30ED40-6303-40B3-81DB-1FD44D444127}"/>
                </a:ext>
              </a:extLst>
            </p:cNvPr>
            <p:cNvCxnSpPr>
              <a:cxnSpLocks/>
              <a:stCxn id="63" idx="7"/>
              <a:endCxn id="51" idx="3"/>
            </p:cNvCxnSpPr>
            <p:nvPr/>
          </p:nvCxnSpPr>
          <p:spPr>
            <a:xfrm flipH="1">
              <a:off x="11107054" y="3352272"/>
              <a:ext cx="70961" cy="45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D9E195-8EAA-4AAB-9B78-E06F2BD2AFD1}"/>
                </a:ext>
              </a:extLst>
            </p:cNvPr>
            <p:cNvCxnSpPr>
              <a:cxnSpLocks/>
              <a:stCxn id="63" idx="1"/>
              <a:endCxn id="49" idx="5"/>
            </p:cNvCxnSpPr>
            <p:nvPr/>
          </p:nvCxnSpPr>
          <p:spPr>
            <a:xfrm>
              <a:off x="11286640" y="3352272"/>
              <a:ext cx="182467" cy="45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D9524D-5CD1-4434-A285-59407B40677B}"/>
              </a:ext>
            </a:extLst>
          </p:cNvPr>
          <p:cNvGrpSpPr/>
          <p:nvPr/>
        </p:nvGrpSpPr>
        <p:grpSpPr>
          <a:xfrm>
            <a:off x="8015413" y="4356283"/>
            <a:ext cx="3743326" cy="2166019"/>
            <a:chOff x="8015413" y="4356283"/>
            <a:chExt cx="3743326" cy="216601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29CD842-558E-415D-B689-D7AA83EFD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8015413" y="4356283"/>
              <a:ext cx="3743326" cy="2166019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57FAE97-F23F-4C35-A022-2BFE4C943BE4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201055" y="5112831"/>
              <a:ext cx="113107" cy="226216"/>
              <a:chOff x="2110100" y="5805174"/>
              <a:chExt cx="274320" cy="548640"/>
            </a:xfrm>
          </p:grpSpPr>
          <p:sp>
            <p:nvSpPr>
              <p:cNvPr id="85" name="Arrow: Right 84">
                <a:extLst>
                  <a:ext uri="{FF2B5EF4-FFF2-40B4-BE49-F238E27FC236}">
                    <a16:creationId xmlns:a16="http://schemas.microsoft.com/office/drawing/2014/main" id="{75BD15FE-AEA2-4F63-88F0-36547D3CF353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12458E6-91AA-4EDB-9684-B2D1D1B80FEB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DD2F31F-DC26-4E11-BD6C-8FA6E628059E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249973" y="4591812"/>
              <a:ext cx="113107" cy="226216"/>
              <a:chOff x="2110100" y="5805174"/>
              <a:chExt cx="274320" cy="548640"/>
            </a:xfrm>
          </p:grpSpPr>
          <p:sp>
            <p:nvSpPr>
              <p:cNvPr id="83" name="Arrow: Right 82">
                <a:extLst>
                  <a:ext uri="{FF2B5EF4-FFF2-40B4-BE49-F238E27FC236}">
                    <a16:creationId xmlns:a16="http://schemas.microsoft.com/office/drawing/2014/main" id="{402F78DC-D6AA-41A1-97A0-3E846CB99D8F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69FD112-3A6F-4215-8454-DA72BCFA1C83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CADD6D-4705-463E-8C41-A4DFBD5C4992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105444" y="6164511"/>
              <a:ext cx="113107" cy="226216"/>
              <a:chOff x="2110100" y="5805174"/>
              <a:chExt cx="274320" cy="548640"/>
            </a:xfrm>
          </p:grpSpPr>
          <p:sp>
            <p:nvSpPr>
              <p:cNvPr id="81" name="Arrow: Right 80">
                <a:extLst>
                  <a:ext uri="{FF2B5EF4-FFF2-40B4-BE49-F238E27FC236}">
                    <a16:creationId xmlns:a16="http://schemas.microsoft.com/office/drawing/2014/main" id="{79E2A916-F092-4667-868A-9846456813B8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2AE9ACB-7953-4612-95B0-5826C18BA2E9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0540689-86CB-4D66-A821-88DE69D01D06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357997" y="6164512"/>
              <a:ext cx="113107" cy="226216"/>
              <a:chOff x="2110100" y="5805174"/>
              <a:chExt cx="274320" cy="548640"/>
            </a:xfrm>
          </p:grpSpPr>
          <p:sp>
            <p:nvSpPr>
              <p:cNvPr id="79" name="Arrow: Right 78">
                <a:extLst>
                  <a:ext uri="{FF2B5EF4-FFF2-40B4-BE49-F238E27FC236}">
                    <a16:creationId xmlns:a16="http://schemas.microsoft.com/office/drawing/2014/main" id="{0F389CB3-EDC9-4613-9D55-52131BFDA965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7D396B5-2849-4617-9E08-68854655E9F0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E0376D4-806D-49ED-85B0-1B08D771CFC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555093" y="4395789"/>
              <a:ext cx="113107" cy="226216"/>
              <a:chOff x="2110100" y="5805174"/>
              <a:chExt cx="274320" cy="548640"/>
            </a:xfrm>
          </p:grpSpPr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A313B223-5C19-4BC2-BABB-28BE7E084628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6C833E9-864B-4D3C-846A-CB5843FF0749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F7F5278-AAF8-43F4-BE9E-F01DA0D9B7A7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600211" y="5534062"/>
              <a:ext cx="113107" cy="226216"/>
              <a:chOff x="2110100" y="5805174"/>
              <a:chExt cx="274320" cy="548640"/>
            </a:xfrm>
          </p:grpSpPr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5D385790-807F-479C-91F8-F4E6AD75F6AF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79E50B1-E8FC-4813-8473-31153ADC3C1B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DDF434-7761-4B55-AD56-3D2D71FA917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029427" y="6281736"/>
              <a:ext cx="113107" cy="226216"/>
              <a:chOff x="2110100" y="5805174"/>
              <a:chExt cx="274320" cy="548640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4842745C-C2C5-4EFD-B875-8FA9E1667430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D504A40-267C-4CE9-86A7-4F0AD3810E06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3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Quantum information processing: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F1238-54AA-4B65-91FE-33BB2540B0F1}"/>
              </a:ext>
            </a:extLst>
          </p:cNvPr>
          <p:cNvSpPr txBox="1"/>
          <p:nvPr/>
        </p:nvSpPr>
        <p:spPr>
          <a:xfrm>
            <a:off x="183116" y="680939"/>
            <a:ext cx="78868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Qubits: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 coherence times/isolation from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fidelity state preparation, single qubit rotations, and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Information processing: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Two-qubit entangling gates (circuit model) or preparation of many-particle entangled states (cluster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Direct, mediated, or effective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Networking: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secure information sharing, blind/remote quantum computing, and modular quantum computing architectures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Optical photons are the only suitable carriers of quantum information at room temperature</a:t>
            </a:r>
          </a:p>
        </p:txBody>
      </p:sp>
      <p:pic>
        <p:nvPicPr>
          <p:cNvPr id="6" name="Picture 4" descr="http://31.media.tumblr.com/tumblr_lo0uasL8Qa1qmyxvuo1_500.png">
            <a:extLst>
              <a:ext uri="{FF2B5EF4-FFF2-40B4-BE49-F238E27FC236}">
                <a16:creationId xmlns:a16="http://schemas.microsoft.com/office/drawing/2014/main" id="{DA1CC35E-4C41-4E47-A0D4-DCCAB40A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28" y="0"/>
            <a:ext cx="2080335" cy="2223762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2EA67E-8DB2-457B-A621-A1AB8BA192B9}"/>
              </a:ext>
            </a:extLst>
          </p:cNvPr>
          <p:cNvGrpSpPr/>
          <p:nvPr/>
        </p:nvGrpSpPr>
        <p:grpSpPr>
          <a:xfrm>
            <a:off x="8333222" y="2227321"/>
            <a:ext cx="3426795" cy="1901626"/>
            <a:chOff x="8409605" y="541867"/>
            <a:chExt cx="3426795" cy="19016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4E146E-1B68-4CF2-AB24-303A6BE74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9" t="33674" r="29372" b="30890"/>
            <a:stretch/>
          </p:blipFill>
          <p:spPr>
            <a:xfrm>
              <a:off x="9849258" y="1115531"/>
              <a:ext cx="602562" cy="1327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FA8085-E70E-4FBE-8E5F-A661CB4B4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8" t="32607" r="30195" b="33519"/>
            <a:stretch/>
          </p:blipFill>
          <p:spPr>
            <a:xfrm>
              <a:off x="10424472" y="696359"/>
              <a:ext cx="537039" cy="12694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2B5264-19B4-4A6B-8202-E7C406395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9" t="32834" r="25971" b="33341"/>
            <a:stretch/>
          </p:blipFill>
          <p:spPr>
            <a:xfrm>
              <a:off x="9270738" y="541867"/>
              <a:ext cx="675340" cy="19016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D2E6A1-1257-42F7-A5BB-273BB1B0088F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512197" y="593767"/>
              <a:ext cx="102592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Segoe UI Light" panose="020B0502040204020203" pitchFamily="34" charset="0"/>
                </a:rPr>
                <a:t>∞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9BDCF-C84A-4AB6-9F8D-54E01BEFE8F8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837063"/>
              <a:ext cx="153619" cy="307238"/>
              <a:chOff x="2110100" y="5805174"/>
              <a:chExt cx="274320" cy="548640"/>
            </a:xfrm>
          </p:grpSpPr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3AFA07A7-5568-4DAA-8A89-4D11CFEC9CB7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2B43F11-4160-4572-B0D6-052C38C131F9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5716B7-C227-4286-9485-D3EDFA9553A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1171967"/>
              <a:ext cx="153619" cy="307238"/>
              <a:chOff x="2110100" y="5805174"/>
              <a:chExt cx="274320" cy="548640"/>
            </a:xfrm>
          </p:grpSpPr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80DD4862-838E-4F47-94FA-E943CC32D618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5B2B94A-5D56-41AD-8412-ADE005FD97DA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ABCD35-CBB0-48EC-B5B1-7BABF3EEC069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1506871"/>
              <a:ext cx="153619" cy="307238"/>
              <a:chOff x="2110100" y="5805174"/>
              <a:chExt cx="274320" cy="548640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CC3E499B-6EAA-40A9-877A-F7E50EDC859D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13F2911-55A0-462A-8106-3A6D66AD9634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94DE1C-946E-4F50-BB42-D9E9A0B2999F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481497" y="1841775"/>
              <a:ext cx="153619" cy="307238"/>
              <a:chOff x="2110100" y="5805174"/>
              <a:chExt cx="274320" cy="548640"/>
            </a:xfrm>
          </p:grpSpPr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2C3B4DC8-814F-46E2-8B11-D7F3C3973A80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EEA4EB-CD99-49DD-87E8-4861BF5E9551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89774A-BCC1-4770-81B4-7C526F183593}"/>
                </a:ext>
              </a:extLst>
            </p:cNvPr>
            <p:cNvCxnSpPr>
              <a:stCxn id="30" idx="2"/>
            </p:cNvCxnSpPr>
            <p:nvPr/>
          </p:nvCxnSpPr>
          <p:spPr>
            <a:xfrm>
              <a:off x="8635116" y="1013260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EF3D41F-BCC0-42AE-B04A-9F2D3A28CC5A}"/>
                </a:ext>
              </a:extLst>
            </p:cNvPr>
            <p:cNvCxnSpPr/>
            <p:nvPr/>
          </p:nvCxnSpPr>
          <p:spPr>
            <a:xfrm>
              <a:off x="8635116" y="1348164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E4A22E-A801-426B-BC70-535B16287E5A}"/>
                </a:ext>
              </a:extLst>
            </p:cNvPr>
            <p:cNvCxnSpPr/>
            <p:nvPr/>
          </p:nvCxnSpPr>
          <p:spPr>
            <a:xfrm>
              <a:off x="8635116" y="1691617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868528-9268-4DC0-9974-7F2B693EA82C}"/>
                </a:ext>
              </a:extLst>
            </p:cNvPr>
            <p:cNvCxnSpPr/>
            <p:nvPr/>
          </p:nvCxnSpPr>
          <p:spPr>
            <a:xfrm>
              <a:off x="8635116" y="2017972"/>
              <a:ext cx="2951813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517EB0-9D84-47B0-BC80-7071F3910F0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0707886" y="910668"/>
              <a:ext cx="102592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Segoe UI Light" panose="020B0502040204020203" pitchFamily="34" charset="0"/>
                </a:rPr>
                <a:t>∞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F49A30-9ED9-4746-B3BA-1D1CC90C9E58}"/>
              </a:ext>
            </a:extLst>
          </p:cNvPr>
          <p:cNvGrpSpPr/>
          <p:nvPr/>
        </p:nvGrpSpPr>
        <p:grpSpPr>
          <a:xfrm>
            <a:off x="5729614" y="3703426"/>
            <a:ext cx="2036328" cy="1261112"/>
            <a:chOff x="9563901" y="2735954"/>
            <a:chExt cx="2036328" cy="12611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673E93-3A67-422C-BBB8-39CB7E7E4DEF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155518" y="3121762"/>
              <a:ext cx="153619" cy="307238"/>
              <a:chOff x="2110100" y="5805174"/>
              <a:chExt cx="274320" cy="548640"/>
            </a:xfrm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BEFAA7C2-6B55-440B-AE4F-6525AFC2CDAA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718335A-27BB-4ADD-B048-7C115EAD51A7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6D5594-883D-44DF-8F5E-94E8303E1A48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563901" y="3689828"/>
              <a:ext cx="153619" cy="307238"/>
              <a:chOff x="2110100" y="5805174"/>
              <a:chExt cx="274320" cy="548640"/>
            </a:xfrm>
          </p:grpSpPr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83746E14-D8C9-45CB-8577-4668F98EE3B1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5DFA6CD-98EA-4E99-ACAD-436B55E58373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330AAB3-E112-4F07-A368-DA744B514C5E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034578" y="3689828"/>
              <a:ext cx="153619" cy="307238"/>
              <a:chOff x="2110100" y="5805174"/>
              <a:chExt cx="274320" cy="548640"/>
            </a:xfrm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E1073A2A-BE01-49F9-9569-C8CD4D090EF6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4FF9DBE-670E-4402-A388-022748EEFE43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78163A-FF6D-4D2E-AC53-50C3762C407D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505255" y="3689828"/>
              <a:ext cx="153619" cy="307238"/>
              <a:chOff x="2110100" y="5805174"/>
              <a:chExt cx="274320" cy="548640"/>
            </a:xfrm>
          </p:grpSpPr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49DD6428-2650-4CE7-B7D9-DE89C176780B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E7C8EB6-45E4-4034-95FE-B6064C0AA62A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093F1AB-53C4-46ED-B4D1-344D40FBB3D8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692991" y="2735954"/>
              <a:ext cx="153619" cy="307238"/>
              <a:chOff x="2110100" y="5805174"/>
              <a:chExt cx="274320" cy="548640"/>
            </a:xfrm>
          </p:grpSpPr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2FA8FEB2-B925-473D-998E-823FF450550A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206AA87-0629-4139-8CEC-38986BCBE412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B3923AE-24DD-4883-BEF8-17126137B82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033667" y="3121762"/>
              <a:ext cx="153619" cy="307238"/>
              <a:chOff x="2110100" y="5805174"/>
              <a:chExt cx="274320" cy="548640"/>
            </a:xfrm>
          </p:grpSpPr>
          <p:sp>
            <p:nvSpPr>
              <p:cNvPr id="52" name="Arrow: Right 51">
                <a:extLst>
                  <a:ext uri="{FF2B5EF4-FFF2-40B4-BE49-F238E27FC236}">
                    <a16:creationId xmlns:a16="http://schemas.microsoft.com/office/drawing/2014/main" id="{8A2BFFA0-5565-4926-8FC0-4EC2FC9D021A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C5EED19-4D8B-4B5E-BF42-9BE26DFD736C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8CF3B2-6322-4A2B-BA36-3D1841DA956A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975932" y="3689828"/>
              <a:ext cx="153619" cy="307238"/>
              <a:chOff x="2110100" y="5805174"/>
              <a:chExt cx="274320" cy="548640"/>
            </a:xfrm>
          </p:grpSpPr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64C64A7F-2ACD-4443-BCC9-C1142E251D29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EBAAA08-F170-4620-A605-BC163F459FB6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D394E9-E2FD-4A85-8233-4EF3D5DC38A2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446610" y="3689828"/>
              <a:ext cx="153619" cy="307238"/>
              <a:chOff x="2110100" y="5805174"/>
              <a:chExt cx="274320" cy="548640"/>
            </a:xfrm>
          </p:grpSpPr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2CF601C3-0842-4B71-A289-7986447F20F3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07F3EC9-28D3-4FE9-9599-E0409105B11B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E64DDF-2EB4-46EE-B1C9-DF4581E2209B}"/>
                </a:ext>
              </a:extLst>
            </p:cNvPr>
            <p:cNvCxnSpPr>
              <a:stCxn id="55" idx="6"/>
              <a:endCxn id="53" idx="3"/>
            </p:cNvCxnSpPr>
            <p:nvPr/>
          </p:nvCxnSpPr>
          <p:spPr>
            <a:xfrm flipH="1">
              <a:off x="10164789" y="2912151"/>
              <a:ext cx="528202" cy="331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823177-ED2C-44A0-9C6C-B4FB4C586030}"/>
                </a:ext>
              </a:extLst>
            </p:cNvPr>
            <p:cNvCxnSpPr>
              <a:cxnSpLocks/>
              <a:stCxn id="55" idx="1"/>
              <a:endCxn id="63" idx="6"/>
            </p:cNvCxnSpPr>
            <p:nvPr/>
          </p:nvCxnSpPr>
          <p:spPr>
            <a:xfrm>
              <a:off x="10824113" y="2966464"/>
              <a:ext cx="331405" cy="331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AE8624-21FF-455C-82E2-200FBD252DD3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H="1">
              <a:off x="9695023" y="3352272"/>
              <a:ext cx="361141" cy="45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3E16AA-F36F-4629-8951-0654814AFA21}"/>
                </a:ext>
              </a:extLst>
            </p:cNvPr>
            <p:cNvCxnSpPr>
              <a:cxnSpLocks/>
              <a:stCxn id="59" idx="4"/>
              <a:endCxn id="53" idx="0"/>
            </p:cNvCxnSpPr>
            <p:nvPr/>
          </p:nvCxnSpPr>
          <p:spPr>
            <a:xfrm flipH="1" flipV="1">
              <a:off x="10110476" y="3374769"/>
              <a:ext cx="911" cy="414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66A78A-3CA6-4542-A659-3C3EA6F871F9}"/>
                </a:ext>
              </a:extLst>
            </p:cNvPr>
            <p:cNvCxnSpPr>
              <a:cxnSpLocks/>
              <a:stCxn id="57" idx="6"/>
              <a:endCxn id="53" idx="1"/>
            </p:cNvCxnSpPr>
            <p:nvPr/>
          </p:nvCxnSpPr>
          <p:spPr>
            <a:xfrm flipH="1" flipV="1">
              <a:off x="10164789" y="3352272"/>
              <a:ext cx="340466" cy="513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30ED40-6303-40B3-81DB-1FD44D444127}"/>
                </a:ext>
              </a:extLst>
            </p:cNvPr>
            <p:cNvCxnSpPr>
              <a:cxnSpLocks/>
              <a:stCxn id="63" idx="7"/>
              <a:endCxn id="51" idx="3"/>
            </p:cNvCxnSpPr>
            <p:nvPr/>
          </p:nvCxnSpPr>
          <p:spPr>
            <a:xfrm flipH="1">
              <a:off x="11107054" y="3352272"/>
              <a:ext cx="70961" cy="45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D9E195-8EAA-4AAB-9B78-E06F2BD2AFD1}"/>
                </a:ext>
              </a:extLst>
            </p:cNvPr>
            <p:cNvCxnSpPr>
              <a:cxnSpLocks/>
              <a:stCxn id="63" idx="1"/>
              <a:endCxn id="49" idx="5"/>
            </p:cNvCxnSpPr>
            <p:nvPr/>
          </p:nvCxnSpPr>
          <p:spPr>
            <a:xfrm>
              <a:off x="11286640" y="3352272"/>
              <a:ext cx="182467" cy="459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D9524D-5CD1-4434-A285-59407B40677B}"/>
              </a:ext>
            </a:extLst>
          </p:cNvPr>
          <p:cNvGrpSpPr/>
          <p:nvPr/>
        </p:nvGrpSpPr>
        <p:grpSpPr>
          <a:xfrm>
            <a:off x="8015413" y="4356283"/>
            <a:ext cx="3743326" cy="2166019"/>
            <a:chOff x="8015413" y="4356283"/>
            <a:chExt cx="3743326" cy="216601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29CD842-558E-415D-B689-D7AA83EFD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8015413" y="4356283"/>
              <a:ext cx="3743326" cy="2166019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57FAE97-F23F-4C35-A022-2BFE4C943BE4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201055" y="5112831"/>
              <a:ext cx="113107" cy="226216"/>
              <a:chOff x="2110100" y="5805174"/>
              <a:chExt cx="274320" cy="548640"/>
            </a:xfrm>
          </p:grpSpPr>
          <p:sp>
            <p:nvSpPr>
              <p:cNvPr id="85" name="Arrow: Right 84">
                <a:extLst>
                  <a:ext uri="{FF2B5EF4-FFF2-40B4-BE49-F238E27FC236}">
                    <a16:creationId xmlns:a16="http://schemas.microsoft.com/office/drawing/2014/main" id="{75BD15FE-AEA2-4F63-88F0-36547D3CF353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12458E6-91AA-4EDB-9684-B2D1D1B80FEB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DD2F31F-DC26-4E11-BD6C-8FA6E628059E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249973" y="4591812"/>
              <a:ext cx="113107" cy="226216"/>
              <a:chOff x="2110100" y="5805174"/>
              <a:chExt cx="274320" cy="548640"/>
            </a:xfrm>
          </p:grpSpPr>
          <p:sp>
            <p:nvSpPr>
              <p:cNvPr id="83" name="Arrow: Right 82">
                <a:extLst>
                  <a:ext uri="{FF2B5EF4-FFF2-40B4-BE49-F238E27FC236}">
                    <a16:creationId xmlns:a16="http://schemas.microsoft.com/office/drawing/2014/main" id="{402F78DC-D6AA-41A1-97A0-3E846CB99D8F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69FD112-3A6F-4215-8454-DA72BCFA1C83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CADD6D-4705-463E-8C41-A4DFBD5C4992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8105444" y="6164511"/>
              <a:ext cx="113107" cy="226216"/>
              <a:chOff x="2110100" y="5805174"/>
              <a:chExt cx="274320" cy="548640"/>
            </a:xfrm>
          </p:grpSpPr>
          <p:sp>
            <p:nvSpPr>
              <p:cNvPr id="81" name="Arrow: Right 80">
                <a:extLst>
                  <a:ext uri="{FF2B5EF4-FFF2-40B4-BE49-F238E27FC236}">
                    <a16:creationId xmlns:a16="http://schemas.microsoft.com/office/drawing/2014/main" id="{79E2A916-F092-4667-868A-9846456813B8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2AE9ACB-7953-4612-95B0-5826C18BA2E9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0540689-86CB-4D66-A821-88DE69D01D06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9357997" y="6164512"/>
              <a:ext cx="113107" cy="226216"/>
              <a:chOff x="2110100" y="5805174"/>
              <a:chExt cx="274320" cy="548640"/>
            </a:xfrm>
          </p:grpSpPr>
          <p:sp>
            <p:nvSpPr>
              <p:cNvPr id="79" name="Arrow: Right 78">
                <a:extLst>
                  <a:ext uri="{FF2B5EF4-FFF2-40B4-BE49-F238E27FC236}">
                    <a16:creationId xmlns:a16="http://schemas.microsoft.com/office/drawing/2014/main" id="{0F389CB3-EDC9-4613-9D55-52131BFDA965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7D396B5-2849-4617-9E08-68854655E9F0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E0376D4-806D-49ED-85B0-1B08D771CFC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555093" y="4395789"/>
              <a:ext cx="113107" cy="226216"/>
              <a:chOff x="2110100" y="5805174"/>
              <a:chExt cx="274320" cy="548640"/>
            </a:xfrm>
          </p:grpSpPr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A313B223-5C19-4BC2-BABB-28BE7E084628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6C833E9-864B-4D3C-846A-CB5843FF0749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F7F5278-AAF8-43F4-BE9E-F01DA0D9B7A7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0600211" y="5534062"/>
              <a:ext cx="113107" cy="226216"/>
              <a:chOff x="2110100" y="5805174"/>
              <a:chExt cx="274320" cy="548640"/>
            </a:xfrm>
          </p:grpSpPr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5D385790-807F-479C-91F8-F4E6AD75F6AF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79E50B1-E8FC-4813-8473-31153ADC3C1B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DDF434-7761-4B55-AD56-3D2D71FA9170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11029427" y="6281736"/>
              <a:ext cx="113107" cy="226216"/>
              <a:chOff x="2110100" y="5805174"/>
              <a:chExt cx="274320" cy="548640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4842745C-C2C5-4EFD-B875-8FA9E1667430}"/>
                  </a:ext>
                </a:extLst>
              </p:cNvPr>
              <p:cNvSpPr/>
              <p:nvPr/>
            </p:nvSpPr>
            <p:spPr>
              <a:xfrm rot="16200000" flipH="1">
                <a:off x="1972941" y="5988053"/>
                <a:ext cx="548640" cy="1828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D504A40-267C-4CE9-86A7-4F0AD3810E06}"/>
                  </a:ext>
                </a:extLst>
              </p:cNvPr>
              <p:cNvSpPr/>
              <p:nvPr/>
            </p:nvSpPr>
            <p:spPr>
              <a:xfrm flipH="1">
                <a:off x="2110100" y="5902015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1B8C3CFA-32B7-43FC-B1F2-3A2FB2DF09D6}"/>
              </a:ext>
            </a:extLst>
          </p:cNvPr>
          <p:cNvSpPr txBox="1"/>
          <p:nvPr/>
        </p:nvSpPr>
        <p:spPr>
          <a:xfrm>
            <a:off x="1394468" y="1551563"/>
            <a:ext cx="9403065" cy="3754874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2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</a:rPr>
              <a:t>Why photons?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Required for any kind of quantum networking, so why not use them for other things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Coherence: Virtually nothing decoheres photons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Ease of use: commercial optics to encode and measure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Scalability: I can make many photons at high rates</a:t>
            </a:r>
          </a:p>
        </p:txBody>
      </p:sp>
    </p:spTree>
    <p:extLst>
      <p:ext uri="{BB962C8B-B14F-4D97-AF65-F5344CB8AC3E}">
        <p14:creationId xmlns:p14="http://schemas.microsoft.com/office/powerpoint/2010/main" val="408177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Some problems with photons 			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In today’s 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F1238-54AA-4B65-91FE-33BB2540B0F1}"/>
              </a:ext>
            </a:extLst>
          </p:cNvPr>
          <p:cNvSpPr txBox="1"/>
          <p:nvPr/>
        </p:nvSpPr>
        <p:spPr>
          <a:xfrm>
            <a:off x="1" y="902275"/>
            <a:ext cx="53815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ym typeface="Wingdings" panose="05000000000000000000" pitchFamily="2" charset="2"/>
              </a:rPr>
              <a:t>Making just one at a time is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Classical light sources exhibit photon number fluctuations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Photons don’t interact with each other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No obvious way to entangle them</a:t>
            </a:r>
            <a:endParaRPr lang="en-US" sz="2200" dirty="0"/>
          </a:p>
          <a:p>
            <a:pPr marL="231775" lvl="1" indent="-231775"/>
            <a:endParaRPr lang="en-US" sz="2200" b="1" dirty="0">
              <a:sym typeface="Wingdings" panose="05000000000000000000" pitchFamily="2" charset="2"/>
            </a:endParaRPr>
          </a:p>
          <a:p>
            <a:pPr marL="231775" lvl="1" indent="-231775"/>
            <a:endParaRPr lang="en-US" sz="2200" b="1" dirty="0">
              <a:sym typeface="Wingdings" panose="05000000000000000000" pitchFamily="2" charset="2"/>
            </a:endParaRPr>
          </a:p>
          <a:p>
            <a:pPr marL="231775" indent="-231775"/>
            <a:r>
              <a:rPr lang="en-US" sz="2200" b="1" dirty="0">
                <a:sym typeface="Wingdings" panose="05000000000000000000" pitchFamily="2" charset="2"/>
              </a:rPr>
              <a:t>They get lost!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99% loss in 100 km (500 </a:t>
            </a:r>
            <a:r>
              <a:rPr lang="en-US" sz="2200" dirty="0" err="1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200" dirty="0" err="1">
                <a:sym typeface="Wingdings" panose="05000000000000000000" pitchFamily="2" charset="2"/>
              </a:rPr>
              <a:t>s</a:t>
            </a:r>
            <a:r>
              <a:rPr lang="en-US" sz="2200" dirty="0">
                <a:sym typeface="Wingdings" panose="05000000000000000000" pitchFamily="2" charset="2"/>
              </a:rPr>
              <a:t>) optical fiber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Interfaces between free space and waveguides typically have 20% – 90% loss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200" dirty="0">
              <a:sym typeface="Wingdings" panose="05000000000000000000" pitchFamily="2" charset="2"/>
            </a:endParaRPr>
          </a:p>
          <a:p>
            <a:pPr marL="231775" indent="-231775"/>
            <a:r>
              <a:rPr lang="en-US" sz="2200" b="1" dirty="0"/>
              <a:t>Light-matter interactions are generally weak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/>
              <a:t>One photon and one atom won’t interact (in other words, </a:t>
            </a:r>
            <a:r>
              <a:rPr lang="en-US" sz="2200" dirty="0">
                <a:latin typeface="Symbol" panose="05050102010706020507" pitchFamily="18" charset="2"/>
              </a:rPr>
              <a:t>a&lt;&lt;1</a:t>
            </a:r>
            <a:r>
              <a:rPr lang="en-US" sz="2200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51136D-9856-4411-9B26-00AF0E32E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2" t="20095" r="8576" b="30853"/>
          <a:stretch/>
        </p:blipFill>
        <p:spPr>
          <a:xfrm>
            <a:off x="8188569" y="1799314"/>
            <a:ext cx="3657600" cy="2147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44521E-3C33-4FA3-B248-D380C7AF3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49" y="3348565"/>
            <a:ext cx="1745949" cy="17459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657916-29A5-400B-A2DC-2DD93090E5F3}"/>
              </a:ext>
            </a:extLst>
          </p:cNvPr>
          <p:cNvGrpSpPr/>
          <p:nvPr/>
        </p:nvGrpSpPr>
        <p:grpSpPr>
          <a:xfrm>
            <a:off x="5769139" y="770571"/>
            <a:ext cx="5814265" cy="867610"/>
            <a:chOff x="5769139" y="770571"/>
            <a:chExt cx="5814265" cy="8676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52DDC0-8052-45C4-946B-ADD9382A3061}"/>
                </a:ext>
              </a:extLst>
            </p:cNvPr>
            <p:cNvGrpSpPr/>
            <p:nvPr/>
          </p:nvGrpSpPr>
          <p:grpSpPr>
            <a:xfrm>
              <a:off x="5769139" y="1268849"/>
              <a:ext cx="5814265" cy="369332"/>
              <a:chOff x="5769139" y="1268849"/>
              <a:chExt cx="5814265" cy="36933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59D9918-8CC0-4ECC-9562-DD76EBE1E71B}"/>
                  </a:ext>
                </a:extLst>
              </p:cNvPr>
              <p:cNvSpPr/>
              <p:nvPr/>
            </p:nvSpPr>
            <p:spPr>
              <a:xfrm flipH="1">
                <a:off x="7468269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8E7EB4C-5C35-41D5-B43B-22EFE99095CB}"/>
                  </a:ext>
                </a:extLst>
              </p:cNvPr>
              <p:cNvSpPr/>
              <p:nvPr/>
            </p:nvSpPr>
            <p:spPr>
              <a:xfrm flipH="1">
                <a:off x="7959801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B9B484B-15A6-4309-8CF0-D8A92BD87841}"/>
                  </a:ext>
                </a:extLst>
              </p:cNvPr>
              <p:cNvSpPr/>
              <p:nvPr/>
            </p:nvSpPr>
            <p:spPr>
              <a:xfrm flipH="1">
                <a:off x="8451333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F682C13-929E-418E-B099-C1C018FE89EB}"/>
                  </a:ext>
                </a:extLst>
              </p:cNvPr>
              <p:cNvSpPr/>
              <p:nvPr/>
            </p:nvSpPr>
            <p:spPr>
              <a:xfrm flipH="1">
                <a:off x="8942865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9C47B0B-2697-4A2E-99D4-2DFC05B0325B}"/>
                  </a:ext>
                </a:extLst>
              </p:cNvPr>
              <p:cNvSpPr/>
              <p:nvPr/>
            </p:nvSpPr>
            <p:spPr>
              <a:xfrm flipH="1">
                <a:off x="9434397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3ABDEE-F83C-44AE-AAF2-CFD640BEF6C4}"/>
                  </a:ext>
                </a:extLst>
              </p:cNvPr>
              <p:cNvSpPr/>
              <p:nvPr/>
            </p:nvSpPr>
            <p:spPr>
              <a:xfrm flipH="1">
                <a:off x="9925929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491735B-EBFC-4DBB-8CDC-7E3AF97F44F9}"/>
                  </a:ext>
                </a:extLst>
              </p:cNvPr>
              <p:cNvSpPr/>
              <p:nvPr/>
            </p:nvSpPr>
            <p:spPr>
              <a:xfrm flipH="1">
                <a:off x="10417461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AF8AE70-20D7-49C0-A9DD-C4FC48DABF4C}"/>
                  </a:ext>
                </a:extLst>
              </p:cNvPr>
              <p:cNvSpPr/>
              <p:nvPr/>
            </p:nvSpPr>
            <p:spPr>
              <a:xfrm flipH="1">
                <a:off x="10908993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0295AA4-04BC-4894-9B41-1F4858976682}"/>
                  </a:ext>
                </a:extLst>
              </p:cNvPr>
              <p:cNvSpPr/>
              <p:nvPr/>
            </p:nvSpPr>
            <p:spPr>
              <a:xfrm flipH="1">
                <a:off x="11400524" y="1362075"/>
                <a:ext cx="182880" cy="1828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9F3D9D-C540-48C8-9ECB-A858D5DB656C}"/>
                  </a:ext>
                </a:extLst>
              </p:cNvPr>
              <p:cNvSpPr txBox="1"/>
              <p:nvPr/>
            </p:nvSpPr>
            <p:spPr>
              <a:xfrm>
                <a:off x="5769139" y="1268849"/>
                <a:ext cx="1607941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Magic light box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5E2594-102B-43BB-AFB2-A02884B211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7080" y="1362075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D428BA-0BCA-41CA-80D2-B6F1827497C1}"/>
                </a:ext>
              </a:extLst>
            </p:cNvPr>
            <p:cNvSpPr/>
            <p:nvPr/>
          </p:nvSpPr>
          <p:spPr>
            <a:xfrm>
              <a:off x="8380061" y="863797"/>
              <a:ext cx="182881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ADF8666-78BE-4A10-95B2-24B2EFCE3272}"/>
                </a:ext>
              </a:extLst>
            </p:cNvPr>
            <p:cNvSpPr/>
            <p:nvPr/>
          </p:nvSpPr>
          <p:spPr>
            <a:xfrm>
              <a:off x="10184121" y="863797"/>
              <a:ext cx="182881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D8D6F5-0BCA-4EE3-AF2F-CBCED0F11E18}"/>
                </a:ext>
              </a:extLst>
            </p:cNvPr>
            <p:cNvSpPr/>
            <p:nvPr/>
          </p:nvSpPr>
          <p:spPr>
            <a:xfrm>
              <a:off x="7465402" y="863797"/>
              <a:ext cx="182881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29A049-577F-40FE-BB1E-2D662254D0E2}"/>
                </a:ext>
              </a:extLst>
            </p:cNvPr>
            <p:cNvSpPr/>
            <p:nvPr/>
          </p:nvSpPr>
          <p:spPr>
            <a:xfrm>
              <a:off x="8686665" y="863797"/>
              <a:ext cx="182881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4DD2D3-C4E9-46C6-A53B-BF7AAAD60E77}"/>
                </a:ext>
              </a:extLst>
            </p:cNvPr>
            <p:cNvSpPr/>
            <p:nvPr/>
          </p:nvSpPr>
          <p:spPr>
            <a:xfrm>
              <a:off x="8142211" y="863797"/>
              <a:ext cx="182881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2793A0-D1A2-4522-A359-D1118926270A}"/>
                </a:ext>
              </a:extLst>
            </p:cNvPr>
            <p:cNvSpPr/>
            <p:nvPr/>
          </p:nvSpPr>
          <p:spPr>
            <a:xfrm flipH="1">
              <a:off x="11365188" y="863797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2ED3A1-9D12-4DE2-BDE6-8A5D7EA2E146}"/>
                </a:ext>
              </a:extLst>
            </p:cNvPr>
            <p:cNvSpPr/>
            <p:nvPr/>
          </p:nvSpPr>
          <p:spPr>
            <a:xfrm flipH="1">
              <a:off x="10370148" y="863797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EA3D82-6B3F-4424-8474-EC8B6636310E}"/>
                </a:ext>
              </a:extLst>
            </p:cNvPr>
            <p:cNvSpPr/>
            <p:nvPr/>
          </p:nvSpPr>
          <p:spPr>
            <a:xfrm flipH="1">
              <a:off x="9375105" y="863797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F279AB-6F2C-4335-B6F0-9356D1CA2AE2}"/>
                </a:ext>
              </a:extLst>
            </p:cNvPr>
            <p:cNvSpPr/>
            <p:nvPr/>
          </p:nvSpPr>
          <p:spPr>
            <a:xfrm flipH="1">
              <a:off x="10706896" y="863797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56D9C2-1400-44DA-8BBC-1B5652953F35}"/>
                </a:ext>
              </a:extLst>
            </p:cNvPr>
            <p:cNvSpPr txBox="1"/>
            <p:nvPr/>
          </p:nvSpPr>
          <p:spPr>
            <a:xfrm>
              <a:off x="6694921" y="770571"/>
              <a:ext cx="678391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Laser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1BE7F6-85F4-41CD-8EE5-D80070655444}"/>
                </a:ext>
              </a:extLst>
            </p:cNvPr>
            <p:cNvCxnSpPr>
              <a:cxnSpLocks/>
            </p:cNvCxnSpPr>
            <p:nvPr/>
          </p:nvCxnSpPr>
          <p:spPr>
            <a:xfrm>
              <a:off x="7373312" y="863797"/>
              <a:ext cx="0" cy="18288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2EB158-C756-4025-8A9E-69B80CBE1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0061" y="4736553"/>
            <a:ext cx="2711812" cy="19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B7A866B-05B4-4D3C-9F32-13983DF48D93}"/>
              </a:ext>
            </a:extLst>
          </p:cNvPr>
          <p:cNvGrpSpPr/>
          <p:nvPr/>
        </p:nvGrpSpPr>
        <p:grpSpPr>
          <a:xfrm>
            <a:off x="5626021" y="-1380817"/>
            <a:ext cx="8238550" cy="5205030"/>
            <a:chOff x="5626021" y="-1380817"/>
            <a:chExt cx="8238550" cy="52050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0D6E50-15C5-4A02-866E-EBB95BE60E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6021" y="-1380817"/>
              <a:ext cx="8238550" cy="5205030"/>
              <a:chOff x="719114" y="-617496"/>
              <a:chExt cx="10984733" cy="6940040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4F17B15-930F-41E1-BE27-D8E91E32440F}"/>
                  </a:ext>
                </a:extLst>
              </p:cNvPr>
              <p:cNvSpPr/>
              <p:nvPr/>
            </p:nvSpPr>
            <p:spPr>
              <a:xfrm rot="20317251">
                <a:off x="4931319" y="1735224"/>
                <a:ext cx="2560320" cy="2560320"/>
              </a:xfrm>
              <a:prstGeom prst="arc">
                <a:avLst>
                  <a:gd name="adj1" fmla="val 16200000"/>
                  <a:gd name="adj2" fmla="val 18742006"/>
                </a:avLst>
              </a:prstGeom>
              <a:ln w="19050">
                <a:solidFill>
                  <a:srgbClr val="C00000">
                    <a:alpha val="30196"/>
                  </a:srgbClr>
                </a:solidFill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EA897BB-3288-466B-B4F5-223CD8F16CC2}"/>
                  </a:ext>
                </a:extLst>
              </p:cNvPr>
              <p:cNvSpPr/>
              <p:nvPr/>
            </p:nvSpPr>
            <p:spPr>
              <a:xfrm>
                <a:off x="5742404" y="1384656"/>
                <a:ext cx="914400" cy="914400"/>
              </a:xfrm>
              <a:prstGeom prst="ellipse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CFE9633-BA58-43FD-9026-F1B697E2757D}"/>
                  </a:ext>
                </a:extLst>
              </p:cNvPr>
              <p:cNvGrpSpPr/>
              <p:nvPr/>
            </p:nvGrpSpPr>
            <p:grpSpPr>
              <a:xfrm>
                <a:off x="5486095" y="2308686"/>
                <a:ext cx="1524001" cy="4013858"/>
                <a:chOff x="8724403" y="1781299"/>
                <a:chExt cx="1524001" cy="4013858"/>
              </a:xfrm>
            </p:grpSpPr>
            <p:sp>
              <p:nvSpPr>
                <p:cNvPr id="44" name="Plaque 5">
                  <a:extLst>
                    <a:ext uri="{FF2B5EF4-FFF2-40B4-BE49-F238E27FC236}">
                      <a16:creationId xmlns:a16="http://schemas.microsoft.com/office/drawing/2014/main" id="{620B45C3-AFE6-4A59-85A9-149079E8691F}"/>
                    </a:ext>
                  </a:extLst>
                </p:cNvPr>
                <p:cNvSpPr/>
                <p:nvPr/>
              </p:nvSpPr>
              <p:spPr>
                <a:xfrm>
                  <a:off x="8763988" y="1781299"/>
                  <a:ext cx="1371600" cy="3783717"/>
                </a:xfrm>
                <a:custGeom>
                  <a:avLst/>
                  <a:gdLst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638301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1137065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37065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00" h="3783717">
                      <a:moveTo>
                        <a:pt x="0" y="1148940"/>
                      </a:moveTo>
                      <a:cubicBezTo>
                        <a:pt x="352524" y="1089564"/>
                        <a:pt x="638301" y="352524"/>
                        <a:pt x="638301" y="0"/>
                      </a:cubicBezTo>
                      <a:lnTo>
                        <a:pt x="733299" y="0"/>
                      </a:lnTo>
                      <a:cubicBezTo>
                        <a:pt x="733299" y="352524"/>
                        <a:pt x="1019076" y="1089564"/>
                        <a:pt x="1371600" y="1160816"/>
                      </a:cubicBezTo>
                      <a:lnTo>
                        <a:pt x="1371600" y="3145416"/>
                      </a:lnTo>
                      <a:cubicBezTo>
                        <a:pt x="1019076" y="3145416"/>
                        <a:pt x="733299" y="3431193"/>
                        <a:pt x="733299" y="3783717"/>
                      </a:cubicBezTo>
                      <a:lnTo>
                        <a:pt x="638301" y="3783717"/>
                      </a:lnTo>
                      <a:cubicBezTo>
                        <a:pt x="638301" y="3431193"/>
                        <a:pt x="352524" y="3145416"/>
                        <a:pt x="0" y="3145416"/>
                      </a:cubicBezTo>
                      <a:lnTo>
                        <a:pt x="0" y="114894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248E57B-83E1-4A44-B2D7-BCCEF3EC575A}"/>
                    </a:ext>
                  </a:extLst>
                </p:cNvPr>
                <p:cNvSpPr/>
                <p:nvPr/>
              </p:nvSpPr>
              <p:spPr>
                <a:xfrm>
                  <a:off x="8724403" y="2917930"/>
                  <a:ext cx="1524001" cy="2877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A4F27E-F92E-486C-99D3-31EBF7848C61}"/>
                    </a:ext>
                  </a:extLst>
                </p:cNvPr>
                <p:cNvSpPr/>
                <p:nvPr/>
              </p:nvSpPr>
              <p:spPr>
                <a:xfrm>
                  <a:off x="8763988" y="2867029"/>
                  <a:ext cx="137160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45A04A0-A4C8-4129-8164-5AB17D94100E}"/>
                  </a:ext>
                </a:extLst>
              </p:cNvPr>
              <p:cNvGrpSpPr/>
              <p:nvPr/>
            </p:nvGrpSpPr>
            <p:grpSpPr>
              <a:xfrm>
                <a:off x="719114" y="1662318"/>
                <a:ext cx="10984733" cy="546491"/>
                <a:chOff x="719114" y="1591068"/>
                <a:chExt cx="10984733" cy="546491"/>
              </a:xfrm>
            </p:grpSpPr>
            <p:sp>
              <p:nvSpPr>
                <p:cNvPr id="39" name="Plaque 5">
                  <a:extLst>
                    <a:ext uri="{FF2B5EF4-FFF2-40B4-BE49-F238E27FC236}">
                      <a16:creationId xmlns:a16="http://schemas.microsoft.com/office/drawing/2014/main" id="{196F9C52-2526-4BF7-B7AF-68513BFE1E17}"/>
                    </a:ext>
                  </a:extLst>
                </p:cNvPr>
                <p:cNvSpPr/>
                <p:nvPr/>
              </p:nvSpPr>
              <p:spPr>
                <a:xfrm rot="5400000">
                  <a:off x="3328466" y="-845380"/>
                  <a:ext cx="346867" cy="5419161"/>
                </a:xfrm>
                <a:custGeom>
                  <a:avLst/>
                  <a:gdLst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638301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1137065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37065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00" h="3783717">
                      <a:moveTo>
                        <a:pt x="0" y="1160546"/>
                      </a:moveTo>
                      <a:cubicBezTo>
                        <a:pt x="170536" y="1124382"/>
                        <a:pt x="638301" y="352524"/>
                        <a:pt x="638301" y="0"/>
                      </a:cubicBezTo>
                      <a:lnTo>
                        <a:pt x="733299" y="0"/>
                      </a:lnTo>
                      <a:cubicBezTo>
                        <a:pt x="733299" y="352524"/>
                        <a:pt x="1231395" y="1101170"/>
                        <a:pt x="1371600" y="1160816"/>
                      </a:cubicBezTo>
                      <a:lnTo>
                        <a:pt x="1371600" y="3145416"/>
                      </a:lnTo>
                      <a:cubicBezTo>
                        <a:pt x="1019076" y="3145416"/>
                        <a:pt x="733299" y="3431193"/>
                        <a:pt x="733299" y="3783717"/>
                      </a:cubicBezTo>
                      <a:lnTo>
                        <a:pt x="638301" y="3783717"/>
                      </a:lnTo>
                      <a:cubicBezTo>
                        <a:pt x="638301" y="3431193"/>
                        <a:pt x="352524" y="3145416"/>
                        <a:pt x="0" y="3145416"/>
                      </a:cubicBezTo>
                      <a:lnTo>
                        <a:pt x="0" y="116054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laque 5">
                  <a:extLst>
                    <a:ext uri="{FF2B5EF4-FFF2-40B4-BE49-F238E27FC236}">
                      <a16:creationId xmlns:a16="http://schemas.microsoft.com/office/drawing/2014/main" id="{DFCE5C4D-5D55-4D5F-A54A-44EC226915CC}"/>
                    </a:ext>
                  </a:extLst>
                </p:cNvPr>
                <p:cNvSpPr/>
                <p:nvPr/>
              </p:nvSpPr>
              <p:spPr>
                <a:xfrm rot="16200000" flipH="1">
                  <a:off x="8747627" y="-845380"/>
                  <a:ext cx="346867" cy="5419161"/>
                </a:xfrm>
                <a:custGeom>
                  <a:avLst/>
                  <a:gdLst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638301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1137065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37065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00" h="3783717">
                      <a:moveTo>
                        <a:pt x="0" y="1160546"/>
                      </a:moveTo>
                      <a:cubicBezTo>
                        <a:pt x="170536" y="1124382"/>
                        <a:pt x="638301" y="352524"/>
                        <a:pt x="638301" y="0"/>
                      </a:cubicBezTo>
                      <a:lnTo>
                        <a:pt x="733299" y="0"/>
                      </a:lnTo>
                      <a:cubicBezTo>
                        <a:pt x="733299" y="352524"/>
                        <a:pt x="1231395" y="1101170"/>
                        <a:pt x="1371600" y="1160816"/>
                      </a:cubicBezTo>
                      <a:lnTo>
                        <a:pt x="1371600" y="3145416"/>
                      </a:lnTo>
                      <a:cubicBezTo>
                        <a:pt x="1019076" y="3145416"/>
                        <a:pt x="733299" y="3431193"/>
                        <a:pt x="733299" y="3783717"/>
                      </a:cubicBezTo>
                      <a:lnTo>
                        <a:pt x="638301" y="3783717"/>
                      </a:lnTo>
                      <a:cubicBezTo>
                        <a:pt x="638301" y="3431193"/>
                        <a:pt x="352524" y="3145416"/>
                        <a:pt x="0" y="3145416"/>
                      </a:cubicBezTo>
                      <a:lnTo>
                        <a:pt x="0" y="116054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4F083D2-0BEE-4DB0-A8EA-C1C2D05BC6A0}"/>
                    </a:ext>
                  </a:extLst>
                </p:cNvPr>
                <p:cNvSpPr/>
                <p:nvPr/>
              </p:nvSpPr>
              <p:spPr>
                <a:xfrm>
                  <a:off x="719114" y="1591295"/>
                  <a:ext cx="2724730" cy="54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A55B1CA-608E-4DBB-A294-F5E7E3257576}"/>
                    </a:ext>
                  </a:extLst>
                </p:cNvPr>
                <p:cNvSpPr/>
                <p:nvPr/>
              </p:nvSpPr>
              <p:spPr>
                <a:xfrm>
                  <a:off x="8979115" y="1591068"/>
                  <a:ext cx="2724732" cy="54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1F31000-7FF3-4F7B-90D7-32A29BCAA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5086" y="1936001"/>
                <a:ext cx="9144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lg" len="lg"/>
                <a:tailEnd type="triangle" w="lg" len="lg"/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60EECDA-D5EC-483D-BA03-A4CBA33DF725}"/>
                  </a:ext>
                </a:extLst>
              </p:cNvPr>
              <p:cNvSpPr/>
              <p:nvPr/>
            </p:nvSpPr>
            <p:spPr>
              <a:xfrm>
                <a:off x="6067025" y="1828403"/>
                <a:ext cx="91440" cy="914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4450" h="44450"/>
                <a:bevelB w="444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83DB7FB-5C90-4F0F-896D-D67A46A21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1366" y="1936001"/>
                <a:ext cx="50292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lg" len="lg"/>
                <a:tailEnd type="triangle" w="lg" len="lg"/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A603E71F-7EEF-41E5-B945-DF0B858FF46E}"/>
                  </a:ext>
                </a:extLst>
              </p:cNvPr>
              <p:cNvSpPr/>
              <p:nvPr/>
            </p:nvSpPr>
            <p:spPr>
              <a:xfrm rot="1282749" flipV="1">
                <a:off x="4931319" y="-617496"/>
                <a:ext cx="2560320" cy="2560320"/>
              </a:xfrm>
              <a:prstGeom prst="arc">
                <a:avLst>
                  <a:gd name="adj1" fmla="val 16200000"/>
                  <a:gd name="adj2" fmla="val 18742006"/>
                </a:avLst>
              </a:prstGeom>
              <a:ln w="19050">
                <a:solidFill>
                  <a:srgbClr val="C00000"/>
                </a:solidFill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2167C1-89FC-4281-BD93-0918138AAD00}"/>
                  </a:ext>
                </a:extLst>
              </p:cNvPr>
              <p:cNvSpPr/>
              <p:nvPr/>
            </p:nvSpPr>
            <p:spPr>
              <a:xfrm>
                <a:off x="6394360" y="1719248"/>
                <a:ext cx="91440" cy="914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4450" h="44450"/>
                <a:bevelB w="444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89FDA93-881A-4FA6-9B22-6E51169FC570}"/>
                  </a:ext>
                </a:extLst>
              </p:cNvPr>
              <p:cNvSpPr/>
              <p:nvPr/>
            </p:nvSpPr>
            <p:spPr>
              <a:xfrm>
                <a:off x="5754280" y="1407001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4800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clear">
                <a:bevelT w="457200" h="457200"/>
                <a:bevelB w="457200" h="457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7AF0824-5455-424F-A4B8-5F233FB596ED}"/>
                </a:ext>
              </a:extLst>
            </p:cNvPr>
            <p:cNvSpPr/>
            <p:nvPr/>
          </p:nvSpPr>
          <p:spPr>
            <a:xfrm>
              <a:off x="7008179" y="47218"/>
              <a:ext cx="5111879" cy="1949553"/>
            </a:xfrm>
            <a:custGeom>
              <a:avLst/>
              <a:gdLst>
                <a:gd name="connsiteX0" fmla="*/ 389272 w 5387035"/>
                <a:gd name="connsiteY0" fmla="*/ 123651 h 2028358"/>
                <a:gd name="connsiteX1" fmla="*/ 379440 w 5387035"/>
                <a:gd name="connsiteY1" fmla="*/ 841406 h 2028358"/>
                <a:gd name="connsiteX2" fmla="*/ 1490485 w 5387035"/>
                <a:gd name="connsiteY2" fmla="*/ 1234696 h 2028358"/>
                <a:gd name="connsiteX3" fmla="*/ 1834614 w 5387035"/>
                <a:gd name="connsiteY3" fmla="*/ 1706644 h 2028358"/>
                <a:gd name="connsiteX4" fmla="*/ 2404885 w 5387035"/>
                <a:gd name="connsiteY4" fmla="*/ 1972115 h 2028358"/>
                <a:gd name="connsiteX5" fmla="*/ 3663414 w 5387035"/>
                <a:gd name="connsiteY5" fmla="*/ 1932786 h 2028358"/>
                <a:gd name="connsiteX6" fmla="*/ 4066537 w 5387035"/>
                <a:gd name="connsiteY6" fmla="*/ 998722 h 2028358"/>
                <a:gd name="connsiteX7" fmla="*/ 5039930 w 5387035"/>
                <a:gd name="connsiteY7" fmla="*/ 811909 h 2028358"/>
                <a:gd name="connsiteX8" fmla="*/ 4990769 w 5387035"/>
                <a:gd name="connsiteY8" fmla="*/ 64657 h 2028358"/>
                <a:gd name="connsiteX9" fmla="*/ 389272 w 5387035"/>
                <a:gd name="connsiteY9" fmla="*/ 123651 h 2028358"/>
                <a:gd name="connsiteX0" fmla="*/ 389272 w 5387035"/>
                <a:gd name="connsiteY0" fmla="*/ 123651 h 1973230"/>
                <a:gd name="connsiteX1" fmla="*/ 379440 w 5387035"/>
                <a:gd name="connsiteY1" fmla="*/ 841406 h 1973230"/>
                <a:gd name="connsiteX2" fmla="*/ 1490485 w 5387035"/>
                <a:gd name="connsiteY2" fmla="*/ 1234696 h 1973230"/>
                <a:gd name="connsiteX3" fmla="*/ 1834614 w 5387035"/>
                <a:gd name="connsiteY3" fmla="*/ 1706644 h 1973230"/>
                <a:gd name="connsiteX4" fmla="*/ 2404885 w 5387035"/>
                <a:gd name="connsiteY4" fmla="*/ 1972115 h 1973230"/>
                <a:gd name="connsiteX5" fmla="*/ 3535594 w 5387035"/>
                <a:gd name="connsiteY5" fmla="*/ 1765638 h 1973230"/>
                <a:gd name="connsiteX6" fmla="*/ 4066537 w 5387035"/>
                <a:gd name="connsiteY6" fmla="*/ 998722 h 1973230"/>
                <a:gd name="connsiteX7" fmla="*/ 5039930 w 5387035"/>
                <a:gd name="connsiteY7" fmla="*/ 811909 h 1973230"/>
                <a:gd name="connsiteX8" fmla="*/ 4990769 w 5387035"/>
                <a:gd name="connsiteY8" fmla="*/ 64657 h 1973230"/>
                <a:gd name="connsiteX9" fmla="*/ 389272 w 5387035"/>
                <a:gd name="connsiteY9" fmla="*/ 123651 h 1973230"/>
                <a:gd name="connsiteX0" fmla="*/ 389272 w 5387035"/>
                <a:gd name="connsiteY0" fmla="*/ 123651 h 1973372"/>
                <a:gd name="connsiteX1" fmla="*/ 379440 w 5387035"/>
                <a:gd name="connsiteY1" fmla="*/ 841406 h 1973372"/>
                <a:gd name="connsiteX2" fmla="*/ 1490485 w 5387035"/>
                <a:gd name="connsiteY2" fmla="*/ 1234696 h 1973372"/>
                <a:gd name="connsiteX3" fmla="*/ 1834614 w 5387035"/>
                <a:gd name="connsiteY3" fmla="*/ 1706644 h 1973372"/>
                <a:gd name="connsiteX4" fmla="*/ 2404885 w 5387035"/>
                <a:gd name="connsiteY4" fmla="*/ 1972115 h 1973372"/>
                <a:gd name="connsiteX5" fmla="*/ 3535594 w 5387035"/>
                <a:gd name="connsiteY5" fmla="*/ 1765638 h 1973372"/>
                <a:gd name="connsiteX6" fmla="*/ 3781401 w 5387035"/>
                <a:gd name="connsiteY6" fmla="*/ 949560 h 1973372"/>
                <a:gd name="connsiteX7" fmla="*/ 5039930 w 5387035"/>
                <a:gd name="connsiteY7" fmla="*/ 811909 h 1973372"/>
                <a:gd name="connsiteX8" fmla="*/ 4990769 w 5387035"/>
                <a:gd name="connsiteY8" fmla="*/ 64657 h 1973372"/>
                <a:gd name="connsiteX9" fmla="*/ 389272 w 5387035"/>
                <a:gd name="connsiteY9" fmla="*/ 123651 h 1973372"/>
                <a:gd name="connsiteX0" fmla="*/ 389272 w 5323273"/>
                <a:gd name="connsiteY0" fmla="*/ 126488 h 1976209"/>
                <a:gd name="connsiteX1" fmla="*/ 379440 w 5323273"/>
                <a:gd name="connsiteY1" fmla="*/ 844243 h 1976209"/>
                <a:gd name="connsiteX2" fmla="*/ 1490485 w 5323273"/>
                <a:gd name="connsiteY2" fmla="*/ 1237533 h 1976209"/>
                <a:gd name="connsiteX3" fmla="*/ 1834614 w 5323273"/>
                <a:gd name="connsiteY3" fmla="*/ 1709481 h 1976209"/>
                <a:gd name="connsiteX4" fmla="*/ 2404885 w 5323273"/>
                <a:gd name="connsiteY4" fmla="*/ 1974952 h 1976209"/>
                <a:gd name="connsiteX5" fmla="*/ 3535594 w 5323273"/>
                <a:gd name="connsiteY5" fmla="*/ 1768475 h 1976209"/>
                <a:gd name="connsiteX6" fmla="*/ 3781401 w 5323273"/>
                <a:gd name="connsiteY6" fmla="*/ 952397 h 1976209"/>
                <a:gd name="connsiteX7" fmla="*/ 4862949 w 5323273"/>
                <a:gd name="connsiteY7" fmla="*/ 834410 h 1976209"/>
                <a:gd name="connsiteX8" fmla="*/ 4990769 w 5323273"/>
                <a:gd name="connsiteY8" fmla="*/ 67494 h 1976209"/>
                <a:gd name="connsiteX9" fmla="*/ 389272 w 5323273"/>
                <a:gd name="connsiteY9" fmla="*/ 126488 h 1976209"/>
                <a:gd name="connsiteX0" fmla="*/ 389272 w 5165980"/>
                <a:gd name="connsiteY0" fmla="*/ 182541 h 2032262"/>
                <a:gd name="connsiteX1" fmla="*/ 379440 w 5165980"/>
                <a:gd name="connsiteY1" fmla="*/ 900296 h 2032262"/>
                <a:gd name="connsiteX2" fmla="*/ 1490485 w 5165980"/>
                <a:gd name="connsiteY2" fmla="*/ 1293586 h 2032262"/>
                <a:gd name="connsiteX3" fmla="*/ 1834614 w 5165980"/>
                <a:gd name="connsiteY3" fmla="*/ 1765534 h 2032262"/>
                <a:gd name="connsiteX4" fmla="*/ 2404885 w 5165980"/>
                <a:gd name="connsiteY4" fmla="*/ 2031005 h 2032262"/>
                <a:gd name="connsiteX5" fmla="*/ 3535594 w 5165980"/>
                <a:gd name="connsiteY5" fmla="*/ 1824528 h 2032262"/>
                <a:gd name="connsiteX6" fmla="*/ 3781401 w 5165980"/>
                <a:gd name="connsiteY6" fmla="*/ 1008450 h 2032262"/>
                <a:gd name="connsiteX7" fmla="*/ 4862949 w 5165980"/>
                <a:gd name="connsiteY7" fmla="*/ 890463 h 2032262"/>
                <a:gd name="connsiteX8" fmla="*/ 4990769 w 5165980"/>
                <a:gd name="connsiteY8" fmla="*/ 123547 h 2032262"/>
                <a:gd name="connsiteX9" fmla="*/ 389272 w 5165980"/>
                <a:gd name="connsiteY9" fmla="*/ 182541 h 2032262"/>
                <a:gd name="connsiteX0" fmla="*/ 389272 w 5222777"/>
                <a:gd name="connsiteY0" fmla="*/ 113784 h 1963505"/>
                <a:gd name="connsiteX1" fmla="*/ 379440 w 5222777"/>
                <a:gd name="connsiteY1" fmla="*/ 831539 h 1963505"/>
                <a:gd name="connsiteX2" fmla="*/ 1490485 w 5222777"/>
                <a:gd name="connsiteY2" fmla="*/ 1224829 h 1963505"/>
                <a:gd name="connsiteX3" fmla="*/ 1834614 w 5222777"/>
                <a:gd name="connsiteY3" fmla="*/ 1696777 h 1963505"/>
                <a:gd name="connsiteX4" fmla="*/ 2404885 w 5222777"/>
                <a:gd name="connsiteY4" fmla="*/ 1962248 h 1963505"/>
                <a:gd name="connsiteX5" fmla="*/ 3535594 w 5222777"/>
                <a:gd name="connsiteY5" fmla="*/ 1755771 h 1963505"/>
                <a:gd name="connsiteX6" fmla="*/ 3781401 w 5222777"/>
                <a:gd name="connsiteY6" fmla="*/ 939693 h 1963505"/>
                <a:gd name="connsiteX7" fmla="*/ 4862949 w 5222777"/>
                <a:gd name="connsiteY7" fmla="*/ 821706 h 1963505"/>
                <a:gd name="connsiteX8" fmla="*/ 4990769 w 5222777"/>
                <a:gd name="connsiteY8" fmla="*/ 54790 h 1963505"/>
                <a:gd name="connsiteX9" fmla="*/ 389272 w 5222777"/>
                <a:gd name="connsiteY9" fmla="*/ 113784 h 1963505"/>
                <a:gd name="connsiteX0" fmla="*/ 389272 w 5222777"/>
                <a:gd name="connsiteY0" fmla="*/ 113784 h 1963072"/>
                <a:gd name="connsiteX1" fmla="*/ 379440 w 5222777"/>
                <a:gd name="connsiteY1" fmla="*/ 831539 h 1963072"/>
                <a:gd name="connsiteX2" fmla="*/ 1490485 w 5222777"/>
                <a:gd name="connsiteY2" fmla="*/ 1224829 h 1963072"/>
                <a:gd name="connsiteX3" fmla="*/ 1834614 w 5222777"/>
                <a:gd name="connsiteY3" fmla="*/ 1696777 h 1963072"/>
                <a:gd name="connsiteX4" fmla="*/ 2404885 w 5222777"/>
                <a:gd name="connsiteY4" fmla="*/ 1962248 h 1963072"/>
                <a:gd name="connsiteX5" fmla="*/ 3535594 w 5222777"/>
                <a:gd name="connsiteY5" fmla="*/ 1755771 h 1963072"/>
                <a:gd name="connsiteX6" fmla="*/ 3751904 w 5222777"/>
                <a:gd name="connsiteY6" fmla="*/ 1136338 h 1963072"/>
                <a:gd name="connsiteX7" fmla="*/ 4862949 w 5222777"/>
                <a:gd name="connsiteY7" fmla="*/ 821706 h 1963072"/>
                <a:gd name="connsiteX8" fmla="*/ 4990769 w 5222777"/>
                <a:gd name="connsiteY8" fmla="*/ 54790 h 1963072"/>
                <a:gd name="connsiteX9" fmla="*/ 389272 w 5222777"/>
                <a:gd name="connsiteY9" fmla="*/ 113784 h 1963072"/>
                <a:gd name="connsiteX0" fmla="*/ 389272 w 5313735"/>
                <a:gd name="connsiteY0" fmla="*/ 135750 h 1985038"/>
                <a:gd name="connsiteX1" fmla="*/ 379440 w 5313735"/>
                <a:gd name="connsiteY1" fmla="*/ 853505 h 1985038"/>
                <a:gd name="connsiteX2" fmla="*/ 1490485 w 5313735"/>
                <a:gd name="connsiteY2" fmla="*/ 1246795 h 1985038"/>
                <a:gd name="connsiteX3" fmla="*/ 1834614 w 5313735"/>
                <a:gd name="connsiteY3" fmla="*/ 1718743 h 1985038"/>
                <a:gd name="connsiteX4" fmla="*/ 2404885 w 5313735"/>
                <a:gd name="connsiteY4" fmla="*/ 1984214 h 1985038"/>
                <a:gd name="connsiteX5" fmla="*/ 3535594 w 5313735"/>
                <a:gd name="connsiteY5" fmla="*/ 1777737 h 1985038"/>
                <a:gd name="connsiteX6" fmla="*/ 3751904 w 5313735"/>
                <a:gd name="connsiteY6" fmla="*/ 1158304 h 1985038"/>
                <a:gd name="connsiteX7" fmla="*/ 4833452 w 5313735"/>
                <a:gd name="connsiteY7" fmla="*/ 971491 h 1985038"/>
                <a:gd name="connsiteX8" fmla="*/ 4990769 w 5313735"/>
                <a:gd name="connsiteY8" fmla="*/ 76756 h 1985038"/>
                <a:gd name="connsiteX9" fmla="*/ 389272 w 5313735"/>
                <a:gd name="connsiteY9" fmla="*/ 135750 h 1985038"/>
                <a:gd name="connsiteX0" fmla="*/ 389272 w 5286599"/>
                <a:gd name="connsiteY0" fmla="*/ 135750 h 1985038"/>
                <a:gd name="connsiteX1" fmla="*/ 379440 w 5286599"/>
                <a:gd name="connsiteY1" fmla="*/ 853505 h 1985038"/>
                <a:gd name="connsiteX2" fmla="*/ 1490485 w 5286599"/>
                <a:gd name="connsiteY2" fmla="*/ 1246795 h 1985038"/>
                <a:gd name="connsiteX3" fmla="*/ 1834614 w 5286599"/>
                <a:gd name="connsiteY3" fmla="*/ 1718743 h 1985038"/>
                <a:gd name="connsiteX4" fmla="*/ 2404885 w 5286599"/>
                <a:gd name="connsiteY4" fmla="*/ 1984214 h 1985038"/>
                <a:gd name="connsiteX5" fmla="*/ 3535594 w 5286599"/>
                <a:gd name="connsiteY5" fmla="*/ 1777737 h 1985038"/>
                <a:gd name="connsiteX6" fmla="*/ 3751904 w 5286599"/>
                <a:gd name="connsiteY6" fmla="*/ 1158304 h 1985038"/>
                <a:gd name="connsiteX7" fmla="*/ 4833452 w 5286599"/>
                <a:gd name="connsiteY7" fmla="*/ 971491 h 1985038"/>
                <a:gd name="connsiteX8" fmla="*/ 4990769 w 5286599"/>
                <a:gd name="connsiteY8" fmla="*/ 76756 h 1985038"/>
                <a:gd name="connsiteX9" fmla="*/ 389272 w 5286599"/>
                <a:gd name="connsiteY9" fmla="*/ 135750 h 1985038"/>
                <a:gd name="connsiteX0" fmla="*/ 389272 w 5098487"/>
                <a:gd name="connsiteY0" fmla="*/ 118704 h 1967992"/>
                <a:gd name="connsiteX1" fmla="*/ 379440 w 5098487"/>
                <a:gd name="connsiteY1" fmla="*/ 836459 h 1967992"/>
                <a:gd name="connsiteX2" fmla="*/ 1490485 w 5098487"/>
                <a:gd name="connsiteY2" fmla="*/ 1229749 h 1967992"/>
                <a:gd name="connsiteX3" fmla="*/ 1834614 w 5098487"/>
                <a:gd name="connsiteY3" fmla="*/ 1701697 h 1967992"/>
                <a:gd name="connsiteX4" fmla="*/ 2404885 w 5098487"/>
                <a:gd name="connsiteY4" fmla="*/ 1967168 h 1967992"/>
                <a:gd name="connsiteX5" fmla="*/ 3535594 w 5098487"/>
                <a:gd name="connsiteY5" fmla="*/ 1760691 h 1967992"/>
                <a:gd name="connsiteX6" fmla="*/ 3751904 w 5098487"/>
                <a:gd name="connsiteY6" fmla="*/ 1141258 h 1967992"/>
                <a:gd name="connsiteX7" fmla="*/ 4833452 w 5098487"/>
                <a:gd name="connsiteY7" fmla="*/ 954445 h 1967992"/>
                <a:gd name="connsiteX8" fmla="*/ 4990769 w 5098487"/>
                <a:gd name="connsiteY8" fmla="*/ 59710 h 1967992"/>
                <a:gd name="connsiteX9" fmla="*/ 389272 w 5098487"/>
                <a:gd name="connsiteY9" fmla="*/ 118704 h 1967992"/>
                <a:gd name="connsiteX0" fmla="*/ 389272 w 5102663"/>
                <a:gd name="connsiteY0" fmla="*/ 97919 h 1947207"/>
                <a:gd name="connsiteX1" fmla="*/ 379440 w 5102663"/>
                <a:gd name="connsiteY1" fmla="*/ 815674 h 1947207"/>
                <a:gd name="connsiteX2" fmla="*/ 1490485 w 5102663"/>
                <a:gd name="connsiteY2" fmla="*/ 1208964 h 1947207"/>
                <a:gd name="connsiteX3" fmla="*/ 1834614 w 5102663"/>
                <a:gd name="connsiteY3" fmla="*/ 1680912 h 1947207"/>
                <a:gd name="connsiteX4" fmla="*/ 2404885 w 5102663"/>
                <a:gd name="connsiteY4" fmla="*/ 1946383 h 1947207"/>
                <a:gd name="connsiteX5" fmla="*/ 3535594 w 5102663"/>
                <a:gd name="connsiteY5" fmla="*/ 1739906 h 1947207"/>
                <a:gd name="connsiteX6" fmla="*/ 3751904 w 5102663"/>
                <a:gd name="connsiteY6" fmla="*/ 1120473 h 1947207"/>
                <a:gd name="connsiteX7" fmla="*/ 4833452 w 5102663"/>
                <a:gd name="connsiteY7" fmla="*/ 933660 h 1947207"/>
                <a:gd name="connsiteX8" fmla="*/ 4990769 w 5102663"/>
                <a:gd name="connsiteY8" fmla="*/ 38925 h 1947207"/>
                <a:gd name="connsiteX9" fmla="*/ 389272 w 5102663"/>
                <a:gd name="connsiteY9" fmla="*/ 97919 h 1947207"/>
                <a:gd name="connsiteX0" fmla="*/ 389272 w 5322291"/>
                <a:gd name="connsiteY0" fmla="*/ 137180 h 1986468"/>
                <a:gd name="connsiteX1" fmla="*/ 379440 w 5322291"/>
                <a:gd name="connsiteY1" fmla="*/ 854935 h 1986468"/>
                <a:gd name="connsiteX2" fmla="*/ 1490485 w 5322291"/>
                <a:gd name="connsiteY2" fmla="*/ 1248225 h 1986468"/>
                <a:gd name="connsiteX3" fmla="*/ 1834614 w 5322291"/>
                <a:gd name="connsiteY3" fmla="*/ 1720173 h 1986468"/>
                <a:gd name="connsiteX4" fmla="*/ 2404885 w 5322291"/>
                <a:gd name="connsiteY4" fmla="*/ 1985644 h 1986468"/>
                <a:gd name="connsiteX5" fmla="*/ 3535594 w 5322291"/>
                <a:gd name="connsiteY5" fmla="*/ 1779167 h 1986468"/>
                <a:gd name="connsiteX6" fmla="*/ 3751904 w 5322291"/>
                <a:gd name="connsiteY6" fmla="*/ 1159734 h 1986468"/>
                <a:gd name="connsiteX7" fmla="*/ 4951439 w 5322291"/>
                <a:gd name="connsiteY7" fmla="*/ 992585 h 1986468"/>
                <a:gd name="connsiteX8" fmla="*/ 4990769 w 5322291"/>
                <a:gd name="connsiteY8" fmla="*/ 78186 h 1986468"/>
                <a:gd name="connsiteX9" fmla="*/ 389272 w 5322291"/>
                <a:gd name="connsiteY9" fmla="*/ 137180 h 1986468"/>
                <a:gd name="connsiteX0" fmla="*/ 389272 w 5344424"/>
                <a:gd name="connsiteY0" fmla="*/ 137180 h 1986468"/>
                <a:gd name="connsiteX1" fmla="*/ 379440 w 5344424"/>
                <a:gd name="connsiteY1" fmla="*/ 854935 h 1986468"/>
                <a:gd name="connsiteX2" fmla="*/ 1490485 w 5344424"/>
                <a:gd name="connsiteY2" fmla="*/ 1248225 h 1986468"/>
                <a:gd name="connsiteX3" fmla="*/ 1834614 w 5344424"/>
                <a:gd name="connsiteY3" fmla="*/ 1720173 h 1986468"/>
                <a:gd name="connsiteX4" fmla="*/ 2404885 w 5344424"/>
                <a:gd name="connsiteY4" fmla="*/ 1985644 h 1986468"/>
                <a:gd name="connsiteX5" fmla="*/ 3535594 w 5344424"/>
                <a:gd name="connsiteY5" fmla="*/ 1779167 h 1986468"/>
                <a:gd name="connsiteX6" fmla="*/ 3751904 w 5344424"/>
                <a:gd name="connsiteY6" fmla="*/ 1159734 h 1986468"/>
                <a:gd name="connsiteX7" fmla="*/ 4951439 w 5344424"/>
                <a:gd name="connsiteY7" fmla="*/ 992585 h 1986468"/>
                <a:gd name="connsiteX8" fmla="*/ 4990769 w 5344424"/>
                <a:gd name="connsiteY8" fmla="*/ 78186 h 1986468"/>
                <a:gd name="connsiteX9" fmla="*/ 389272 w 5344424"/>
                <a:gd name="connsiteY9" fmla="*/ 137180 h 1986468"/>
                <a:gd name="connsiteX0" fmla="*/ 389272 w 5148354"/>
                <a:gd name="connsiteY0" fmla="*/ 158718 h 2008006"/>
                <a:gd name="connsiteX1" fmla="*/ 379440 w 5148354"/>
                <a:gd name="connsiteY1" fmla="*/ 876473 h 2008006"/>
                <a:gd name="connsiteX2" fmla="*/ 1490485 w 5148354"/>
                <a:gd name="connsiteY2" fmla="*/ 1269763 h 2008006"/>
                <a:gd name="connsiteX3" fmla="*/ 1834614 w 5148354"/>
                <a:gd name="connsiteY3" fmla="*/ 1741711 h 2008006"/>
                <a:gd name="connsiteX4" fmla="*/ 2404885 w 5148354"/>
                <a:gd name="connsiteY4" fmla="*/ 2007182 h 2008006"/>
                <a:gd name="connsiteX5" fmla="*/ 3535594 w 5148354"/>
                <a:gd name="connsiteY5" fmla="*/ 1800705 h 2008006"/>
                <a:gd name="connsiteX6" fmla="*/ 3751904 w 5148354"/>
                <a:gd name="connsiteY6" fmla="*/ 1181272 h 2008006"/>
                <a:gd name="connsiteX7" fmla="*/ 4951439 w 5148354"/>
                <a:gd name="connsiteY7" fmla="*/ 1014123 h 2008006"/>
                <a:gd name="connsiteX8" fmla="*/ 4990769 w 5148354"/>
                <a:gd name="connsiteY8" fmla="*/ 99724 h 2008006"/>
                <a:gd name="connsiteX9" fmla="*/ 389272 w 5148354"/>
                <a:gd name="connsiteY9" fmla="*/ 158718 h 2008006"/>
                <a:gd name="connsiteX0" fmla="*/ 385680 w 5111879"/>
                <a:gd name="connsiteY0" fmla="*/ 100265 h 1949553"/>
                <a:gd name="connsiteX1" fmla="*/ 375848 w 5111879"/>
                <a:gd name="connsiteY1" fmla="*/ 818020 h 1949553"/>
                <a:gd name="connsiteX2" fmla="*/ 1486893 w 5111879"/>
                <a:gd name="connsiteY2" fmla="*/ 1211310 h 1949553"/>
                <a:gd name="connsiteX3" fmla="*/ 1831022 w 5111879"/>
                <a:gd name="connsiteY3" fmla="*/ 1683258 h 1949553"/>
                <a:gd name="connsiteX4" fmla="*/ 2401293 w 5111879"/>
                <a:gd name="connsiteY4" fmla="*/ 1948729 h 1949553"/>
                <a:gd name="connsiteX5" fmla="*/ 3532002 w 5111879"/>
                <a:gd name="connsiteY5" fmla="*/ 1742252 h 1949553"/>
                <a:gd name="connsiteX6" fmla="*/ 3748312 w 5111879"/>
                <a:gd name="connsiteY6" fmla="*/ 1122819 h 1949553"/>
                <a:gd name="connsiteX7" fmla="*/ 4947847 w 5111879"/>
                <a:gd name="connsiteY7" fmla="*/ 955670 h 1949553"/>
                <a:gd name="connsiteX8" fmla="*/ 4938016 w 5111879"/>
                <a:gd name="connsiteY8" fmla="*/ 129762 h 1949553"/>
                <a:gd name="connsiteX9" fmla="*/ 385680 w 5111879"/>
                <a:gd name="connsiteY9" fmla="*/ 100265 h 19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1879" h="1949553">
                  <a:moveTo>
                    <a:pt x="385680" y="100265"/>
                  </a:moveTo>
                  <a:cubicBezTo>
                    <a:pt x="-374681" y="214975"/>
                    <a:pt x="192313" y="632846"/>
                    <a:pt x="375848" y="818020"/>
                  </a:cubicBezTo>
                  <a:cubicBezTo>
                    <a:pt x="559383" y="1003194"/>
                    <a:pt x="1244364" y="1067104"/>
                    <a:pt x="1486893" y="1211310"/>
                  </a:cubicBezTo>
                  <a:cubicBezTo>
                    <a:pt x="1729422" y="1355516"/>
                    <a:pt x="1678622" y="1560355"/>
                    <a:pt x="1831022" y="1683258"/>
                  </a:cubicBezTo>
                  <a:cubicBezTo>
                    <a:pt x="1983422" y="1806161"/>
                    <a:pt x="2117796" y="1938897"/>
                    <a:pt x="2401293" y="1948729"/>
                  </a:cubicBezTo>
                  <a:cubicBezTo>
                    <a:pt x="2684790" y="1958561"/>
                    <a:pt x="3307499" y="1879904"/>
                    <a:pt x="3532002" y="1742252"/>
                  </a:cubicBezTo>
                  <a:cubicBezTo>
                    <a:pt x="3756505" y="1604600"/>
                    <a:pt x="3512338" y="1253916"/>
                    <a:pt x="3748312" y="1122819"/>
                  </a:cubicBezTo>
                  <a:cubicBezTo>
                    <a:pt x="3984286" y="991722"/>
                    <a:pt x="4793808" y="1111347"/>
                    <a:pt x="4947847" y="955670"/>
                  </a:cubicBezTo>
                  <a:cubicBezTo>
                    <a:pt x="5062557" y="750831"/>
                    <a:pt x="5255925" y="321491"/>
                    <a:pt x="4938016" y="129762"/>
                  </a:cubicBezTo>
                  <a:cubicBezTo>
                    <a:pt x="4620107" y="-61967"/>
                    <a:pt x="1146041" y="-14445"/>
                    <a:pt x="385680" y="100265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019BD72-D6A6-4FE7-9A19-DAAD42E84E11}"/>
              </a:ext>
            </a:extLst>
          </p:cNvPr>
          <p:cNvGrpSpPr/>
          <p:nvPr/>
        </p:nvGrpSpPr>
        <p:grpSpPr>
          <a:xfrm>
            <a:off x="7103727" y="2012138"/>
            <a:ext cx="3716373" cy="2842838"/>
            <a:chOff x="7103727" y="2012138"/>
            <a:chExt cx="3716373" cy="2842838"/>
          </a:xfrm>
        </p:grpSpPr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4279D437-1A3B-477F-A4EC-4BDDA2D5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198" y="2123075"/>
              <a:ext cx="3429000" cy="2514600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9FFED6-EEF3-455F-8CE3-24ABC54F2305}"/>
                </a:ext>
              </a:extLst>
            </p:cNvPr>
            <p:cNvSpPr/>
            <p:nvPr/>
          </p:nvSpPr>
          <p:spPr>
            <a:xfrm>
              <a:off x="7103727" y="2012138"/>
              <a:ext cx="3716373" cy="2842838"/>
            </a:xfrm>
            <a:custGeom>
              <a:avLst/>
              <a:gdLst>
                <a:gd name="connsiteX0" fmla="*/ 122983 w 3729593"/>
                <a:gd name="connsiteY0" fmla="*/ 1070312 h 2837959"/>
                <a:gd name="connsiteX1" fmla="*/ 113150 w 3729593"/>
                <a:gd name="connsiteY1" fmla="*/ 1748738 h 2837959"/>
                <a:gd name="connsiteX2" fmla="*/ 958725 w 3729593"/>
                <a:gd name="connsiteY2" fmla="*/ 1906054 h 2837959"/>
                <a:gd name="connsiteX3" fmla="*/ 1194699 w 3729593"/>
                <a:gd name="connsiteY3" fmla="*/ 2338673 h 2837959"/>
                <a:gd name="connsiteX4" fmla="*/ 1411008 w 3729593"/>
                <a:gd name="connsiteY4" fmla="*/ 2761460 h 2837959"/>
                <a:gd name="connsiteX5" fmla="*/ 2708867 w 3729593"/>
                <a:gd name="connsiteY5" fmla="*/ 2781125 h 2837959"/>
                <a:gd name="connsiteX6" fmla="*/ 2984170 w 3729593"/>
                <a:gd name="connsiteY6" fmla="*/ 2171525 h 2837959"/>
                <a:gd name="connsiteX7" fmla="*/ 3141486 w 3729593"/>
                <a:gd name="connsiteY7" fmla="*/ 1788067 h 2837959"/>
                <a:gd name="connsiteX8" fmla="*/ 3633099 w 3729593"/>
                <a:gd name="connsiteY8" fmla="*/ 1630751 h 2837959"/>
                <a:gd name="connsiteX9" fmla="*/ 3711757 w 3729593"/>
                <a:gd name="connsiteY9" fmla="*/ 1099809 h 2837959"/>
                <a:gd name="connsiteX10" fmla="*/ 3633099 w 3729593"/>
                <a:gd name="connsiteY10" fmla="*/ 500041 h 2837959"/>
                <a:gd name="connsiteX11" fmla="*/ 2797357 w 3729593"/>
                <a:gd name="connsiteY11" fmla="*/ 391886 h 2837959"/>
                <a:gd name="connsiteX12" fmla="*/ 2659705 w 3729593"/>
                <a:gd name="connsiteY12" fmla="*/ 136248 h 2837959"/>
                <a:gd name="connsiteX13" fmla="*/ 1293021 w 3729593"/>
                <a:gd name="connsiteY13" fmla="*/ 47757 h 2837959"/>
                <a:gd name="connsiteX14" fmla="*/ 1165202 w 3729593"/>
                <a:gd name="connsiteY14" fmla="*/ 893331 h 2837959"/>
                <a:gd name="connsiteX15" fmla="*/ 122983 w 3729593"/>
                <a:gd name="connsiteY15" fmla="*/ 1070312 h 2837959"/>
                <a:gd name="connsiteX0" fmla="*/ 122983 w 3720015"/>
                <a:gd name="connsiteY0" fmla="*/ 1075191 h 2842838"/>
                <a:gd name="connsiteX1" fmla="*/ 113150 w 3720015"/>
                <a:gd name="connsiteY1" fmla="*/ 1753617 h 2842838"/>
                <a:gd name="connsiteX2" fmla="*/ 958725 w 3720015"/>
                <a:gd name="connsiteY2" fmla="*/ 1910933 h 2842838"/>
                <a:gd name="connsiteX3" fmla="*/ 1194699 w 3720015"/>
                <a:gd name="connsiteY3" fmla="*/ 2343552 h 2842838"/>
                <a:gd name="connsiteX4" fmla="*/ 1411008 w 3720015"/>
                <a:gd name="connsiteY4" fmla="*/ 2766339 h 2842838"/>
                <a:gd name="connsiteX5" fmla="*/ 2708867 w 3720015"/>
                <a:gd name="connsiteY5" fmla="*/ 2786004 h 2842838"/>
                <a:gd name="connsiteX6" fmla="*/ 2984170 w 3720015"/>
                <a:gd name="connsiteY6" fmla="*/ 2176404 h 2842838"/>
                <a:gd name="connsiteX7" fmla="*/ 3141486 w 3720015"/>
                <a:gd name="connsiteY7" fmla="*/ 1792946 h 2842838"/>
                <a:gd name="connsiteX8" fmla="*/ 3633099 w 3720015"/>
                <a:gd name="connsiteY8" fmla="*/ 1635630 h 2842838"/>
                <a:gd name="connsiteX9" fmla="*/ 3711757 w 3720015"/>
                <a:gd name="connsiteY9" fmla="*/ 1104688 h 2842838"/>
                <a:gd name="connsiteX10" fmla="*/ 3633099 w 3720015"/>
                <a:gd name="connsiteY10" fmla="*/ 504920 h 2842838"/>
                <a:gd name="connsiteX11" fmla="*/ 2964506 w 3720015"/>
                <a:gd name="connsiteY11" fmla="*/ 563913 h 2842838"/>
                <a:gd name="connsiteX12" fmla="*/ 2659705 w 3720015"/>
                <a:gd name="connsiteY12" fmla="*/ 141127 h 2842838"/>
                <a:gd name="connsiteX13" fmla="*/ 1293021 w 3720015"/>
                <a:gd name="connsiteY13" fmla="*/ 52636 h 2842838"/>
                <a:gd name="connsiteX14" fmla="*/ 1165202 w 3720015"/>
                <a:gd name="connsiteY14" fmla="*/ 898210 h 2842838"/>
                <a:gd name="connsiteX15" fmla="*/ 122983 w 3720015"/>
                <a:gd name="connsiteY15" fmla="*/ 1075191 h 2842838"/>
                <a:gd name="connsiteX0" fmla="*/ 122983 w 3716373"/>
                <a:gd name="connsiteY0" fmla="*/ 1075191 h 2842838"/>
                <a:gd name="connsiteX1" fmla="*/ 113150 w 3716373"/>
                <a:gd name="connsiteY1" fmla="*/ 1753617 h 2842838"/>
                <a:gd name="connsiteX2" fmla="*/ 958725 w 3716373"/>
                <a:gd name="connsiteY2" fmla="*/ 1910933 h 2842838"/>
                <a:gd name="connsiteX3" fmla="*/ 1194699 w 3716373"/>
                <a:gd name="connsiteY3" fmla="*/ 2343552 h 2842838"/>
                <a:gd name="connsiteX4" fmla="*/ 1411008 w 3716373"/>
                <a:gd name="connsiteY4" fmla="*/ 2766339 h 2842838"/>
                <a:gd name="connsiteX5" fmla="*/ 2708867 w 3716373"/>
                <a:gd name="connsiteY5" fmla="*/ 2786004 h 2842838"/>
                <a:gd name="connsiteX6" fmla="*/ 2984170 w 3716373"/>
                <a:gd name="connsiteY6" fmla="*/ 2176404 h 2842838"/>
                <a:gd name="connsiteX7" fmla="*/ 3141486 w 3716373"/>
                <a:gd name="connsiteY7" fmla="*/ 1792946 h 2842838"/>
                <a:gd name="connsiteX8" fmla="*/ 3633099 w 3716373"/>
                <a:gd name="connsiteY8" fmla="*/ 1635630 h 2842838"/>
                <a:gd name="connsiteX9" fmla="*/ 3711757 w 3716373"/>
                <a:gd name="connsiteY9" fmla="*/ 1104688 h 2842838"/>
                <a:gd name="connsiteX10" fmla="*/ 3583938 w 3716373"/>
                <a:gd name="connsiteY10" fmla="*/ 652404 h 2842838"/>
                <a:gd name="connsiteX11" fmla="*/ 2964506 w 3716373"/>
                <a:gd name="connsiteY11" fmla="*/ 563913 h 2842838"/>
                <a:gd name="connsiteX12" fmla="*/ 2659705 w 3716373"/>
                <a:gd name="connsiteY12" fmla="*/ 141127 h 2842838"/>
                <a:gd name="connsiteX13" fmla="*/ 1293021 w 3716373"/>
                <a:gd name="connsiteY13" fmla="*/ 52636 h 2842838"/>
                <a:gd name="connsiteX14" fmla="*/ 1165202 w 3716373"/>
                <a:gd name="connsiteY14" fmla="*/ 898210 h 2842838"/>
                <a:gd name="connsiteX15" fmla="*/ 122983 w 3716373"/>
                <a:gd name="connsiteY15" fmla="*/ 1075191 h 284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16373" h="2842838">
                  <a:moveTo>
                    <a:pt x="122983" y="1075191"/>
                  </a:moveTo>
                  <a:cubicBezTo>
                    <a:pt x="-52359" y="1217759"/>
                    <a:pt x="-26140" y="1614327"/>
                    <a:pt x="113150" y="1753617"/>
                  </a:cubicBezTo>
                  <a:cubicBezTo>
                    <a:pt x="252440" y="1892907"/>
                    <a:pt x="778467" y="1812611"/>
                    <a:pt x="958725" y="1910933"/>
                  </a:cubicBezTo>
                  <a:cubicBezTo>
                    <a:pt x="1138983" y="2009255"/>
                    <a:pt x="1119319" y="2200984"/>
                    <a:pt x="1194699" y="2343552"/>
                  </a:cubicBezTo>
                  <a:cubicBezTo>
                    <a:pt x="1270079" y="2486120"/>
                    <a:pt x="1158647" y="2692597"/>
                    <a:pt x="1411008" y="2766339"/>
                  </a:cubicBezTo>
                  <a:cubicBezTo>
                    <a:pt x="1663369" y="2840081"/>
                    <a:pt x="2446673" y="2884327"/>
                    <a:pt x="2708867" y="2786004"/>
                  </a:cubicBezTo>
                  <a:cubicBezTo>
                    <a:pt x="2971061" y="2687682"/>
                    <a:pt x="2912067" y="2341914"/>
                    <a:pt x="2984170" y="2176404"/>
                  </a:cubicBezTo>
                  <a:cubicBezTo>
                    <a:pt x="3056273" y="2010894"/>
                    <a:pt x="3033331" y="1883075"/>
                    <a:pt x="3141486" y="1792946"/>
                  </a:cubicBezTo>
                  <a:cubicBezTo>
                    <a:pt x="3249641" y="1702817"/>
                    <a:pt x="3538054" y="1750340"/>
                    <a:pt x="3633099" y="1635630"/>
                  </a:cubicBezTo>
                  <a:cubicBezTo>
                    <a:pt x="3728144" y="1520920"/>
                    <a:pt x="3719950" y="1268559"/>
                    <a:pt x="3711757" y="1104688"/>
                  </a:cubicBezTo>
                  <a:cubicBezTo>
                    <a:pt x="3703564" y="940817"/>
                    <a:pt x="3708480" y="742533"/>
                    <a:pt x="3583938" y="652404"/>
                  </a:cubicBezTo>
                  <a:cubicBezTo>
                    <a:pt x="3459396" y="562275"/>
                    <a:pt x="3118545" y="649126"/>
                    <a:pt x="2964506" y="563913"/>
                  </a:cubicBezTo>
                  <a:cubicBezTo>
                    <a:pt x="2810467" y="478700"/>
                    <a:pt x="2938286" y="226340"/>
                    <a:pt x="2659705" y="141127"/>
                  </a:cubicBezTo>
                  <a:cubicBezTo>
                    <a:pt x="2381124" y="55914"/>
                    <a:pt x="1542105" y="-73544"/>
                    <a:pt x="1293021" y="52636"/>
                  </a:cubicBezTo>
                  <a:cubicBezTo>
                    <a:pt x="1043937" y="178816"/>
                    <a:pt x="1363486" y="732700"/>
                    <a:pt x="1165202" y="898210"/>
                  </a:cubicBezTo>
                  <a:cubicBezTo>
                    <a:pt x="966918" y="1063720"/>
                    <a:pt x="298325" y="932623"/>
                    <a:pt x="122983" y="1075191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Some problems with photons 	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8F51F-0828-4388-BDB0-E4970DF07470}"/>
              </a:ext>
            </a:extLst>
          </p:cNvPr>
          <p:cNvSpPr txBox="1"/>
          <p:nvPr/>
        </p:nvSpPr>
        <p:spPr>
          <a:xfrm>
            <a:off x="0" y="902275"/>
            <a:ext cx="53812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ym typeface="Wingdings" panose="05000000000000000000" pitchFamily="2" charset="2"/>
              </a:rPr>
              <a:t>Making just one at a time is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Classical light sources exhibit photon number fluctuations</a:t>
            </a:r>
          </a:p>
          <a:p>
            <a:endParaRPr lang="en-US" sz="2200" b="1" dirty="0"/>
          </a:p>
          <a:p>
            <a:r>
              <a:rPr lang="en-US" sz="2200" b="1" dirty="0"/>
              <a:t>Photons don’t interact with each other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/>
              <a:t>No obvious way to entangle them</a:t>
            </a:r>
          </a:p>
          <a:p>
            <a:pPr marL="231775" lvl="1" indent="-231775"/>
            <a:endParaRPr lang="en-US" sz="2200" b="1" dirty="0">
              <a:sym typeface="Wingdings" panose="05000000000000000000" pitchFamily="2" charset="2"/>
            </a:endParaRPr>
          </a:p>
          <a:p>
            <a:pPr marL="231775" lvl="1" indent="-231775"/>
            <a:endParaRPr lang="en-US" sz="2200" b="1" dirty="0">
              <a:sym typeface="Wingdings" panose="05000000000000000000" pitchFamily="2" charset="2"/>
            </a:endParaRPr>
          </a:p>
          <a:p>
            <a:pPr marL="231775" indent="-231775"/>
            <a:r>
              <a:rPr lang="en-US" sz="2200" b="1" dirty="0">
                <a:sym typeface="Wingdings" panose="05000000000000000000" pitchFamily="2" charset="2"/>
              </a:rPr>
              <a:t>They get lost!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99% loss in 100 km (500 </a:t>
            </a:r>
            <a:r>
              <a:rPr lang="en-US" sz="2200" dirty="0" err="1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200" dirty="0" err="1">
                <a:sym typeface="Wingdings" panose="05000000000000000000" pitchFamily="2" charset="2"/>
              </a:rPr>
              <a:t>s</a:t>
            </a:r>
            <a:r>
              <a:rPr lang="en-US" sz="2200" dirty="0">
                <a:sym typeface="Wingdings" panose="05000000000000000000" pitchFamily="2" charset="2"/>
              </a:rPr>
              <a:t>) optical fiber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Interfaces between free space and waveguides typically have 20% – 90% loss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200" dirty="0">
              <a:sym typeface="Wingdings" panose="05000000000000000000" pitchFamily="2" charset="2"/>
            </a:endParaRPr>
          </a:p>
          <a:p>
            <a:pPr marL="231775" indent="-231775"/>
            <a:r>
              <a:rPr lang="en-US" sz="2200" b="1" dirty="0"/>
              <a:t>Light-matter interactions are generally weak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/>
              <a:t>One photon and one atom won’t interact (in other words, </a:t>
            </a:r>
            <a:r>
              <a:rPr lang="en-US" sz="2200" dirty="0">
                <a:latin typeface="Symbol" panose="05050102010706020507" pitchFamily="18" charset="2"/>
              </a:rPr>
              <a:t>a&lt;&lt;1</a:t>
            </a:r>
            <a:r>
              <a:rPr lang="en-US" sz="22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3365A-251F-4B06-AC9B-776B284B273B}"/>
              </a:ext>
            </a:extLst>
          </p:cNvPr>
          <p:cNvSpPr txBox="1"/>
          <p:nvPr/>
        </p:nvSpPr>
        <p:spPr>
          <a:xfrm>
            <a:off x="5134437" y="1221175"/>
            <a:ext cx="32133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Low-loss quantum light sources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Measurement-induced effective interaction</a:t>
            </a:r>
          </a:p>
          <a:p>
            <a:pPr marL="341313" lvl="1" indent="-341313"/>
            <a:endParaRPr lang="en-US" sz="2200" dirty="0"/>
          </a:p>
          <a:p>
            <a:pPr marL="341313" lvl="1" indent="-341313"/>
            <a:endParaRPr lang="en-US" sz="2200" dirty="0"/>
          </a:p>
          <a:p>
            <a:pPr marL="341313" lvl="1" indent="-341313"/>
            <a:endParaRPr lang="en-US" sz="2200" dirty="0"/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sym typeface="Wingdings" panose="05000000000000000000" pitchFamily="2" charset="2"/>
              </a:rPr>
              <a:t>Quantum memory </a:t>
            </a:r>
            <a:endParaRPr lang="en-US" sz="2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Entangled states that are robust to loss</a:t>
            </a:r>
          </a:p>
          <a:p>
            <a:pPr marL="341313" lvl="1" indent="-341313"/>
            <a:endParaRPr lang="en-US" sz="2200" dirty="0"/>
          </a:p>
          <a:p>
            <a:pPr marL="341313" lvl="1" indent="-341313"/>
            <a:endParaRPr lang="en-US" sz="2200" dirty="0"/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Use many atoms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Confine light in a resonator</a:t>
            </a:r>
            <a:endParaRPr lang="en-US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16F28E3-5756-4DCC-A29B-A4CB9D46FE73}"/>
              </a:ext>
            </a:extLst>
          </p:cNvPr>
          <p:cNvGrpSpPr/>
          <p:nvPr/>
        </p:nvGrpSpPr>
        <p:grpSpPr>
          <a:xfrm>
            <a:off x="7564692" y="4202405"/>
            <a:ext cx="4511327" cy="2599526"/>
            <a:chOff x="7511527" y="4223671"/>
            <a:chExt cx="4511327" cy="2599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651AFB-23DC-493A-ADFD-DCA7F49B9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89537" y="4526257"/>
              <a:ext cx="1947952" cy="1877875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215E3F-45DD-41BA-B35E-94F1F39145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6930" y="5789518"/>
              <a:ext cx="3062296" cy="940857"/>
              <a:chOff x="4287287" y="2883588"/>
              <a:chExt cx="4503370" cy="13836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9B1CD81-757E-43CB-B8D2-018263E65EE9}"/>
                  </a:ext>
                </a:extLst>
              </p:cNvPr>
              <p:cNvGrpSpPr/>
              <p:nvPr/>
            </p:nvGrpSpPr>
            <p:grpSpPr>
              <a:xfrm>
                <a:off x="5016399" y="3673407"/>
                <a:ext cx="774801" cy="593793"/>
                <a:chOff x="1615212" y="3590864"/>
                <a:chExt cx="1026956" cy="778394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FBA6B3C0-E1BD-4E9D-B91C-0DD8185584F2}"/>
                    </a:ext>
                  </a:extLst>
                </p:cNvPr>
                <p:cNvSpPr/>
                <p:nvPr/>
              </p:nvSpPr>
              <p:spPr>
                <a:xfrm>
                  <a:off x="2453946" y="381125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3BFFDE58-E4C0-4087-91A6-D59C97826C59}"/>
                    </a:ext>
                  </a:extLst>
                </p:cNvPr>
                <p:cNvSpPr/>
                <p:nvPr/>
              </p:nvSpPr>
              <p:spPr>
                <a:xfrm>
                  <a:off x="1905543" y="390457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BA74390-1562-4983-A48F-0F38C4AD5BE8}"/>
                    </a:ext>
                  </a:extLst>
                </p:cNvPr>
                <p:cNvSpPr/>
                <p:nvPr/>
              </p:nvSpPr>
              <p:spPr>
                <a:xfrm>
                  <a:off x="2163615" y="374127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A7596724-2864-4F69-8E3E-6CB03CA71ABC}"/>
                    </a:ext>
                  </a:extLst>
                </p:cNvPr>
                <p:cNvSpPr/>
                <p:nvPr/>
              </p:nvSpPr>
              <p:spPr>
                <a:xfrm>
                  <a:off x="2486205" y="385791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580AB5B-2664-458D-B7A7-0D333ECBC565}"/>
                    </a:ext>
                  </a:extLst>
                </p:cNvPr>
                <p:cNvSpPr/>
                <p:nvPr/>
              </p:nvSpPr>
              <p:spPr>
                <a:xfrm>
                  <a:off x="1615212" y="416056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FD949B1B-A35A-4303-AC5D-BA43B3869AEC}"/>
                    </a:ext>
                  </a:extLst>
                </p:cNvPr>
                <p:cNvSpPr/>
                <p:nvPr/>
              </p:nvSpPr>
              <p:spPr>
                <a:xfrm>
                  <a:off x="2034579" y="397455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1806E18E-88C8-4A7E-8006-23829E2CDC9A}"/>
                    </a:ext>
                  </a:extLst>
                </p:cNvPr>
                <p:cNvSpPr/>
                <p:nvPr/>
              </p:nvSpPr>
              <p:spPr>
                <a:xfrm>
                  <a:off x="2260392" y="376460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A9B4BF72-E6B3-4067-9A46-9AD341A5EB45}"/>
                    </a:ext>
                  </a:extLst>
                </p:cNvPr>
                <p:cNvSpPr/>
                <p:nvPr/>
              </p:nvSpPr>
              <p:spPr>
                <a:xfrm>
                  <a:off x="2518464" y="399435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203BCD5-4F59-4E00-B2DF-B33E2E450296}"/>
                    </a:ext>
                  </a:extLst>
                </p:cNvPr>
                <p:cNvSpPr/>
                <p:nvPr/>
              </p:nvSpPr>
              <p:spPr>
                <a:xfrm>
                  <a:off x="2421687" y="36946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F0A9F26-8AE0-43C6-863A-29D82BDD4D4E}"/>
                    </a:ext>
                  </a:extLst>
                </p:cNvPr>
                <p:cNvSpPr/>
                <p:nvPr/>
              </p:nvSpPr>
              <p:spPr>
                <a:xfrm>
                  <a:off x="2550728" y="4064341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44A0D337-2CFC-4BEE-B7E7-07379C8193E8}"/>
                    </a:ext>
                  </a:extLst>
                </p:cNvPr>
                <p:cNvSpPr/>
                <p:nvPr/>
              </p:nvSpPr>
              <p:spPr>
                <a:xfrm>
                  <a:off x="1873284" y="359086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03AAD46C-97C5-49C2-9D82-EAA3121913D1}"/>
                    </a:ext>
                  </a:extLst>
                </p:cNvPr>
                <p:cNvSpPr/>
                <p:nvPr/>
              </p:nvSpPr>
              <p:spPr>
                <a:xfrm>
                  <a:off x="1937802" y="404453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830B7F75-A1E2-4D0B-A51F-58F6616326F0}"/>
                    </a:ext>
                  </a:extLst>
                </p:cNvPr>
                <p:cNvSpPr/>
                <p:nvPr/>
              </p:nvSpPr>
              <p:spPr>
                <a:xfrm>
                  <a:off x="2195874" y="383458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34BA4DF9-1696-4222-B0FD-A61E92C15D57}"/>
                    </a:ext>
                  </a:extLst>
                </p:cNvPr>
                <p:cNvSpPr/>
                <p:nvPr/>
              </p:nvSpPr>
              <p:spPr>
                <a:xfrm>
                  <a:off x="2002320" y="411452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182F62D9-8352-4F91-9022-B9EA6CEF271E}"/>
                    </a:ext>
                  </a:extLst>
                </p:cNvPr>
                <p:cNvSpPr/>
                <p:nvPr/>
              </p:nvSpPr>
              <p:spPr>
                <a:xfrm>
                  <a:off x="2228133" y="3971029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09D6EAC7-7D9B-4514-9C0E-247BB35CFE4D}"/>
                    </a:ext>
                  </a:extLst>
                </p:cNvPr>
                <p:cNvSpPr/>
                <p:nvPr/>
              </p:nvSpPr>
              <p:spPr>
                <a:xfrm>
                  <a:off x="1679730" y="402060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D6C041F7-25FF-481B-9731-3E69CCA52926}"/>
                    </a:ext>
                  </a:extLst>
                </p:cNvPr>
                <p:cNvSpPr/>
                <p:nvPr/>
              </p:nvSpPr>
              <p:spPr>
                <a:xfrm>
                  <a:off x="2066838" y="416117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76371D73-3D03-4CA5-BE30-82C2C0EDFC17}"/>
                    </a:ext>
                  </a:extLst>
                </p:cNvPr>
                <p:cNvSpPr/>
                <p:nvPr/>
              </p:nvSpPr>
              <p:spPr>
                <a:xfrm>
                  <a:off x="2292651" y="404101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4B401E7B-89D1-46D1-94F6-2AFB7076767A}"/>
                    </a:ext>
                  </a:extLst>
                </p:cNvPr>
                <p:cNvSpPr/>
                <p:nvPr/>
              </p:nvSpPr>
              <p:spPr>
                <a:xfrm>
                  <a:off x="1744248" y="404392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EB7C8620-99DF-42F3-89A8-5E9C4FEBFA7B}"/>
                    </a:ext>
                  </a:extLst>
                </p:cNvPr>
                <p:cNvSpPr/>
                <p:nvPr/>
              </p:nvSpPr>
              <p:spPr>
                <a:xfrm>
                  <a:off x="2324910" y="378793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01EA849-34E2-48C4-B0F3-5C7239207855}"/>
                    </a:ext>
                  </a:extLst>
                </p:cNvPr>
                <p:cNvSpPr/>
                <p:nvPr/>
              </p:nvSpPr>
              <p:spPr>
                <a:xfrm>
                  <a:off x="2131356" y="371794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2459431E-6A2F-40DE-86A4-474759D8F49C}"/>
                    </a:ext>
                  </a:extLst>
                </p:cNvPr>
                <p:cNvSpPr/>
                <p:nvPr/>
              </p:nvSpPr>
              <p:spPr>
                <a:xfrm>
                  <a:off x="2357169" y="411099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2F2046D0-C948-48A5-B542-5EE0CBCC58B7}"/>
                    </a:ext>
                  </a:extLst>
                </p:cNvPr>
                <p:cNvSpPr/>
                <p:nvPr/>
              </p:nvSpPr>
              <p:spPr>
                <a:xfrm>
                  <a:off x="1970061" y="423116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754CA1E5-CF54-480F-AFF5-B9E492CDD825}"/>
                    </a:ext>
                  </a:extLst>
                </p:cNvPr>
                <p:cNvSpPr/>
                <p:nvPr/>
              </p:nvSpPr>
              <p:spPr>
                <a:xfrm>
                  <a:off x="2389428" y="38812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3EEC83B-2D09-4EB9-A734-C3DB0990E01E}"/>
                    </a:ext>
                  </a:extLst>
                </p:cNvPr>
                <p:cNvSpPr/>
                <p:nvPr/>
              </p:nvSpPr>
              <p:spPr>
                <a:xfrm>
                  <a:off x="1776507" y="413724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74207EB-0677-4CD5-87C5-44C0CDBAB94B}"/>
                    </a:ext>
                  </a:extLst>
                </p:cNvPr>
                <p:cNvSpPr/>
                <p:nvPr/>
              </p:nvSpPr>
              <p:spPr>
                <a:xfrm>
                  <a:off x="1647471" y="39739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D61DD5C3-C565-4C35-BCE7-4EADC57EB9FA}"/>
                    </a:ext>
                  </a:extLst>
                </p:cNvPr>
                <p:cNvSpPr/>
                <p:nvPr/>
              </p:nvSpPr>
              <p:spPr>
                <a:xfrm>
                  <a:off x="2099097" y="42778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A9F74D72-8F1C-40A7-8CA7-57BAED7DF411}"/>
                    </a:ext>
                  </a:extLst>
                </p:cNvPr>
                <p:cNvSpPr/>
                <p:nvPr/>
              </p:nvSpPr>
              <p:spPr>
                <a:xfrm>
                  <a:off x="1711989" y="409058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A68B9A18-9D9F-41ED-893C-79FCB008AB4E}"/>
                    </a:ext>
                  </a:extLst>
                </p:cNvPr>
                <p:cNvSpPr/>
                <p:nvPr/>
              </p:nvSpPr>
              <p:spPr>
                <a:xfrm>
                  <a:off x="1808766" y="384747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EECB571E-8676-4EB0-8771-8D6A9B8271A3}"/>
                    </a:ext>
                  </a:extLst>
                </p:cNvPr>
                <p:cNvSpPr/>
                <p:nvPr/>
              </p:nvSpPr>
              <p:spPr>
                <a:xfrm>
                  <a:off x="1841025" y="387080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reeform 100">
                <a:extLst>
                  <a:ext uri="{FF2B5EF4-FFF2-40B4-BE49-F238E27FC236}">
                    <a16:creationId xmlns:a16="http://schemas.microsoft.com/office/drawing/2014/main" id="{5EB64468-EDEC-4A95-ABE9-10A9AC393E71}"/>
                  </a:ext>
                </a:extLst>
              </p:cNvPr>
              <p:cNvSpPr/>
              <p:nvPr/>
            </p:nvSpPr>
            <p:spPr>
              <a:xfrm flipH="1">
                <a:off x="4287287" y="3897445"/>
                <a:ext cx="644456" cy="145717"/>
              </a:xfrm>
              <a:custGeom>
                <a:avLst/>
                <a:gdLst>
                  <a:gd name="connsiteX0" fmla="*/ 0 w 560717"/>
                  <a:gd name="connsiteY0" fmla="*/ 73990 h 266609"/>
                  <a:gd name="connsiteX1" fmla="*/ 146649 w 560717"/>
                  <a:gd name="connsiteY1" fmla="*/ 82616 h 266609"/>
                  <a:gd name="connsiteX2" fmla="*/ 207034 w 560717"/>
                  <a:gd name="connsiteY2" fmla="*/ 4979 h 266609"/>
                  <a:gd name="connsiteX3" fmla="*/ 284671 w 560717"/>
                  <a:gd name="connsiteY3" fmla="*/ 246518 h 266609"/>
                  <a:gd name="connsiteX4" fmla="*/ 353683 w 560717"/>
                  <a:gd name="connsiteY4" fmla="*/ 30858 h 266609"/>
                  <a:gd name="connsiteX5" fmla="*/ 422694 w 560717"/>
                  <a:gd name="connsiteY5" fmla="*/ 263771 h 266609"/>
                  <a:gd name="connsiteX6" fmla="*/ 465826 w 560717"/>
                  <a:gd name="connsiteY6" fmla="*/ 160254 h 266609"/>
                  <a:gd name="connsiteX7" fmla="*/ 560717 w 560717"/>
                  <a:gd name="connsiteY7" fmla="*/ 160254 h 26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717" h="266609">
                    <a:moveTo>
                      <a:pt x="0" y="73990"/>
                    </a:moveTo>
                    <a:cubicBezTo>
                      <a:pt x="56071" y="84054"/>
                      <a:pt x="112143" y="94118"/>
                      <a:pt x="146649" y="82616"/>
                    </a:cubicBezTo>
                    <a:cubicBezTo>
                      <a:pt x="181155" y="71114"/>
                      <a:pt x="184030" y="-22338"/>
                      <a:pt x="207034" y="4979"/>
                    </a:cubicBezTo>
                    <a:cubicBezTo>
                      <a:pt x="230038" y="32296"/>
                      <a:pt x="260230" y="242205"/>
                      <a:pt x="284671" y="246518"/>
                    </a:cubicBezTo>
                    <a:cubicBezTo>
                      <a:pt x="309112" y="250831"/>
                      <a:pt x="330679" y="27982"/>
                      <a:pt x="353683" y="30858"/>
                    </a:cubicBezTo>
                    <a:cubicBezTo>
                      <a:pt x="376687" y="33733"/>
                      <a:pt x="404004" y="242205"/>
                      <a:pt x="422694" y="263771"/>
                    </a:cubicBezTo>
                    <a:cubicBezTo>
                      <a:pt x="441385" y="285337"/>
                      <a:pt x="442822" y="177507"/>
                      <a:pt x="465826" y="160254"/>
                    </a:cubicBezTo>
                    <a:cubicBezTo>
                      <a:pt x="488830" y="143001"/>
                      <a:pt x="524773" y="151627"/>
                      <a:pt x="560717" y="160254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8" descr="Image result for clock images">
                <a:extLst>
                  <a:ext uri="{FF2B5EF4-FFF2-40B4-BE49-F238E27FC236}">
                    <a16:creationId xmlns:a16="http://schemas.microsoft.com/office/drawing/2014/main" id="{BFA7812D-42BA-4F30-A6B0-B860C0F6A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5" t="48000" r="76604" b="38566"/>
              <a:stretch/>
            </p:blipFill>
            <p:spPr bwMode="auto">
              <a:xfrm>
                <a:off x="6161346" y="2883588"/>
                <a:ext cx="689882" cy="697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0" descr="Image result for clock images">
                <a:extLst>
                  <a:ext uri="{FF2B5EF4-FFF2-40B4-BE49-F238E27FC236}">
                    <a16:creationId xmlns:a16="http://schemas.microsoft.com/office/drawing/2014/main" id="{C28CF71A-A546-4208-AFE3-6B1BBAA9C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" t="70264" r="76254" b="15992"/>
              <a:stretch/>
            </p:blipFill>
            <p:spPr bwMode="auto">
              <a:xfrm>
                <a:off x="7281459" y="2883588"/>
                <a:ext cx="689882" cy="697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Image result for clock images">
                <a:extLst>
                  <a:ext uri="{FF2B5EF4-FFF2-40B4-BE49-F238E27FC236}">
                    <a16:creationId xmlns:a16="http://schemas.microsoft.com/office/drawing/2014/main" id="{A73E0931-0FCF-45BF-B97A-6031A4658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01" t="47871" r="5961" b="38582"/>
              <a:stretch/>
            </p:blipFill>
            <p:spPr bwMode="auto">
              <a:xfrm>
                <a:off x="5058859" y="2883588"/>
                <a:ext cx="689882" cy="697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8707676-61CD-4DB8-9B1A-49F184E97401}"/>
                  </a:ext>
                </a:extLst>
              </p:cNvPr>
              <p:cNvGrpSpPr/>
              <p:nvPr/>
            </p:nvGrpSpPr>
            <p:grpSpPr>
              <a:xfrm>
                <a:off x="6118886" y="3673407"/>
                <a:ext cx="774801" cy="593793"/>
                <a:chOff x="1615212" y="3590864"/>
                <a:chExt cx="1026956" cy="778394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22A42ED-BEA1-4E7C-8E24-A03C3E37C8B8}"/>
                    </a:ext>
                  </a:extLst>
                </p:cNvPr>
                <p:cNvSpPr/>
                <p:nvPr/>
              </p:nvSpPr>
              <p:spPr>
                <a:xfrm>
                  <a:off x="2453946" y="381125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3132B734-5C82-4F8A-ABD3-607DC061F430}"/>
                    </a:ext>
                  </a:extLst>
                </p:cNvPr>
                <p:cNvSpPr/>
                <p:nvPr/>
              </p:nvSpPr>
              <p:spPr>
                <a:xfrm>
                  <a:off x="1905543" y="390457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946CF2DC-FBF0-4ECC-B22D-841B97F65962}"/>
                    </a:ext>
                  </a:extLst>
                </p:cNvPr>
                <p:cNvSpPr/>
                <p:nvPr/>
              </p:nvSpPr>
              <p:spPr>
                <a:xfrm>
                  <a:off x="2163615" y="374127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674809-22C4-4B0B-B7D4-8506F50C7336}"/>
                    </a:ext>
                  </a:extLst>
                </p:cNvPr>
                <p:cNvSpPr/>
                <p:nvPr/>
              </p:nvSpPr>
              <p:spPr>
                <a:xfrm>
                  <a:off x="2486205" y="385791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F4BA09E-9B78-4B5B-9589-41D0B16AC38E}"/>
                    </a:ext>
                  </a:extLst>
                </p:cNvPr>
                <p:cNvSpPr/>
                <p:nvPr/>
              </p:nvSpPr>
              <p:spPr>
                <a:xfrm>
                  <a:off x="1615212" y="416056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85118490-6DB6-4691-BE43-172744474403}"/>
                    </a:ext>
                  </a:extLst>
                </p:cNvPr>
                <p:cNvSpPr/>
                <p:nvPr/>
              </p:nvSpPr>
              <p:spPr>
                <a:xfrm>
                  <a:off x="2034579" y="397455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82D08D38-FE82-4C54-BA2B-C08972C1CB8C}"/>
                    </a:ext>
                  </a:extLst>
                </p:cNvPr>
                <p:cNvSpPr/>
                <p:nvPr/>
              </p:nvSpPr>
              <p:spPr>
                <a:xfrm>
                  <a:off x="2260392" y="376460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3FD995B-EC4E-4AA1-B5BC-90F91369F76F}"/>
                    </a:ext>
                  </a:extLst>
                </p:cNvPr>
                <p:cNvSpPr/>
                <p:nvPr/>
              </p:nvSpPr>
              <p:spPr>
                <a:xfrm>
                  <a:off x="2518464" y="399435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E41529F8-119D-4410-85BF-5F60C3F70E57}"/>
                    </a:ext>
                  </a:extLst>
                </p:cNvPr>
                <p:cNvSpPr/>
                <p:nvPr/>
              </p:nvSpPr>
              <p:spPr>
                <a:xfrm>
                  <a:off x="2421687" y="36946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B582F4D-CA04-41C0-BDB2-BCDA5067FD53}"/>
                    </a:ext>
                  </a:extLst>
                </p:cNvPr>
                <p:cNvSpPr/>
                <p:nvPr/>
              </p:nvSpPr>
              <p:spPr>
                <a:xfrm>
                  <a:off x="2550728" y="4064341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53381A0C-1582-452D-B2D7-8446F600F58C}"/>
                    </a:ext>
                  </a:extLst>
                </p:cNvPr>
                <p:cNvSpPr/>
                <p:nvPr/>
              </p:nvSpPr>
              <p:spPr>
                <a:xfrm>
                  <a:off x="1873284" y="359086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E641E88-4FA9-4E82-A51A-12CEFD590B2F}"/>
                    </a:ext>
                  </a:extLst>
                </p:cNvPr>
                <p:cNvSpPr/>
                <p:nvPr/>
              </p:nvSpPr>
              <p:spPr>
                <a:xfrm>
                  <a:off x="1937802" y="404453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C75C86C-6EEB-4701-A4CD-B0E51A69A006}"/>
                    </a:ext>
                  </a:extLst>
                </p:cNvPr>
                <p:cNvSpPr/>
                <p:nvPr/>
              </p:nvSpPr>
              <p:spPr>
                <a:xfrm>
                  <a:off x="2195874" y="383458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8EBB5C5-DB34-4EDD-ADA7-2877E4BCFC77}"/>
                    </a:ext>
                  </a:extLst>
                </p:cNvPr>
                <p:cNvSpPr/>
                <p:nvPr/>
              </p:nvSpPr>
              <p:spPr>
                <a:xfrm>
                  <a:off x="2002320" y="411452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C7C992C-AD11-442B-B971-2CBB8149A0AA}"/>
                    </a:ext>
                  </a:extLst>
                </p:cNvPr>
                <p:cNvSpPr/>
                <p:nvPr/>
              </p:nvSpPr>
              <p:spPr>
                <a:xfrm>
                  <a:off x="2228133" y="3971029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35A0C714-3CF6-4CD8-868B-5BC4768A9A11}"/>
                    </a:ext>
                  </a:extLst>
                </p:cNvPr>
                <p:cNvSpPr/>
                <p:nvPr/>
              </p:nvSpPr>
              <p:spPr>
                <a:xfrm>
                  <a:off x="1679730" y="402060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653E9EE-E055-44F9-B108-58C6EFD58B25}"/>
                    </a:ext>
                  </a:extLst>
                </p:cNvPr>
                <p:cNvSpPr/>
                <p:nvPr/>
              </p:nvSpPr>
              <p:spPr>
                <a:xfrm>
                  <a:off x="2066838" y="416117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7752138-2E19-4D8B-93E4-C6D1EB1D3E7D}"/>
                    </a:ext>
                  </a:extLst>
                </p:cNvPr>
                <p:cNvSpPr/>
                <p:nvPr/>
              </p:nvSpPr>
              <p:spPr>
                <a:xfrm>
                  <a:off x="2292651" y="404101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F7203DA2-30FA-4677-A719-86514C76AE70}"/>
                    </a:ext>
                  </a:extLst>
                </p:cNvPr>
                <p:cNvSpPr/>
                <p:nvPr/>
              </p:nvSpPr>
              <p:spPr>
                <a:xfrm>
                  <a:off x="1744248" y="404392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30639E49-E3CD-45A1-B937-138730FBA64B}"/>
                    </a:ext>
                  </a:extLst>
                </p:cNvPr>
                <p:cNvSpPr/>
                <p:nvPr/>
              </p:nvSpPr>
              <p:spPr>
                <a:xfrm>
                  <a:off x="2324910" y="378793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8535E5A-0082-4692-BB94-75F20AE1C269}"/>
                    </a:ext>
                  </a:extLst>
                </p:cNvPr>
                <p:cNvSpPr/>
                <p:nvPr/>
              </p:nvSpPr>
              <p:spPr>
                <a:xfrm>
                  <a:off x="2131356" y="371794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9612CBE-E26D-4BBF-BB08-E86F64859DAF}"/>
                    </a:ext>
                  </a:extLst>
                </p:cNvPr>
                <p:cNvSpPr/>
                <p:nvPr/>
              </p:nvSpPr>
              <p:spPr>
                <a:xfrm>
                  <a:off x="2357169" y="411099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E0FA308-CCDA-47A5-A319-3D567875A09F}"/>
                    </a:ext>
                  </a:extLst>
                </p:cNvPr>
                <p:cNvSpPr/>
                <p:nvPr/>
              </p:nvSpPr>
              <p:spPr>
                <a:xfrm>
                  <a:off x="1970061" y="423116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C7012AB-CA1E-485F-B3A6-EB072760862E}"/>
                    </a:ext>
                  </a:extLst>
                </p:cNvPr>
                <p:cNvSpPr/>
                <p:nvPr/>
              </p:nvSpPr>
              <p:spPr>
                <a:xfrm>
                  <a:off x="2389428" y="38812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2A931DF-8A39-405E-AAFA-6581CE66C28A}"/>
                    </a:ext>
                  </a:extLst>
                </p:cNvPr>
                <p:cNvSpPr/>
                <p:nvPr/>
              </p:nvSpPr>
              <p:spPr>
                <a:xfrm>
                  <a:off x="1776507" y="413724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E89F7DAC-4C35-417D-9E83-342E455DE7F6}"/>
                    </a:ext>
                  </a:extLst>
                </p:cNvPr>
                <p:cNvSpPr/>
                <p:nvPr/>
              </p:nvSpPr>
              <p:spPr>
                <a:xfrm>
                  <a:off x="1647471" y="39739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B6F3AEA8-73DA-4367-AEAB-67B285720126}"/>
                    </a:ext>
                  </a:extLst>
                </p:cNvPr>
                <p:cNvSpPr/>
                <p:nvPr/>
              </p:nvSpPr>
              <p:spPr>
                <a:xfrm>
                  <a:off x="2099097" y="42778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CCBD915-8C3A-47BD-8DF8-CDCC9D588AA0}"/>
                    </a:ext>
                  </a:extLst>
                </p:cNvPr>
                <p:cNvSpPr/>
                <p:nvPr/>
              </p:nvSpPr>
              <p:spPr>
                <a:xfrm>
                  <a:off x="1711989" y="409058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5AC0CC52-B3A2-4474-B907-D412ECE4D15E}"/>
                    </a:ext>
                  </a:extLst>
                </p:cNvPr>
                <p:cNvSpPr/>
                <p:nvPr/>
              </p:nvSpPr>
              <p:spPr>
                <a:xfrm>
                  <a:off x="1808766" y="384747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2AFA5937-E862-4629-B9C7-41D480B26A38}"/>
                    </a:ext>
                  </a:extLst>
                </p:cNvPr>
                <p:cNvSpPr/>
                <p:nvPr/>
              </p:nvSpPr>
              <p:spPr>
                <a:xfrm>
                  <a:off x="1841025" y="387080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A8ADDDC6-C779-4095-AC3F-0AAB1A6DE898}"/>
                  </a:ext>
                </a:extLst>
              </p:cNvPr>
              <p:cNvSpPr/>
              <p:nvPr/>
            </p:nvSpPr>
            <p:spPr>
              <a:xfrm>
                <a:off x="6080967" y="3907758"/>
                <a:ext cx="850639" cy="125092"/>
              </a:xfrm>
              <a:custGeom>
                <a:avLst/>
                <a:gdLst>
                  <a:gd name="connsiteX0" fmla="*/ 0 w 1837427"/>
                  <a:gd name="connsiteY0" fmla="*/ 284744 h 290147"/>
                  <a:gd name="connsiteX1" fmla="*/ 276045 w 1837427"/>
                  <a:gd name="connsiteY1" fmla="*/ 284744 h 290147"/>
                  <a:gd name="connsiteX2" fmla="*/ 491706 w 1837427"/>
                  <a:gd name="connsiteY2" fmla="*/ 232985 h 290147"/>
                  <a:gd name="connsiteX3" fmla="*/ 1086928 w 1837427"/>
                  <a:gd name="connsiteY3" fmla="*/ 72 h 290147"/>
                  <a:gd name="connsiteX4" fmla="*/ 1604513 w 1837427"/>
                  <a:gd name="connsiteY4" fmla="*/ 258864 h 290147"/>
                  <a:gd name="connsiteX5" fmla="*/ 1837427 w 1837427"/>
                  <a:gd name="connsiteY5" fmla="*/ 276117 h 290147"/>
                  <a:gd name="connsiteX0" fmla="*/ 0 w 1837427"/>
                  <a:gd name="connsiteY0" fmla="*/ 284754 h 289734"/>
                  <a:gd name="connsiteX1" fmla="*/ 276045 w 1837427"/>
                  <a:gd name="connsiteY1" fmla="*/ 284754 h 289734"/>
                  <a:gd name="connsiteX2" fmla="*/ 491706 w 1837427"/>
                  <a:gd name="connsiteY2" fmla="*/ 232995 h 289734"/>
                  <a:gd name="connsiteX3" fmla="*/ 1086928 w 1837427"/>
                  <a:gd name="connsiteY3" fmla="*/ 82 h 289734"/>
                  <a:gd name="connsiteX4" fmla="*/ 1475117 w 1837427"/>
                  <a:gd name="connsiteY4" fmla="*/ 207116 h 289734"/>
                  <a:gd name="connsiteX5" fmla="*/ 1837427 w 1837427"/>
                  <a:gd name="connsiteY5" fmla="*/ 276127 h 289734"/>
                  <a:gd name="connsiteX0" fmla="*/ 0 w 1837427"/>
                  <a:gd name="connsiteY0" fmla="*/ 293377 h 298357"/>
                  <a:gd name="connsiteX1" fmla="*/ 276045 w 1837427"/>
                  <a:gd name="connsiteY1" fmla="*/ 293377 h 298357"/>
                  <a:gd name="connsiteX2" fmla="*/ 491706 w 1837427"/>
                  <a:gd name="connsiteY2" fmla="*/ 241618 h 298357"/>
                  <a:gd name="connsiteX3" fmla="*/ 974785 w 1837427"/>
                  <a:gd name="connsiteY3" fmla="*/ 79 h 298357"/>
                  <a:gd name="connsiteX4" fmla="*/ 1475117 w 1837427"/>
                  <a:gd name="connsiteY4" fmla="*/ 215739 h 298357"/>
                  <a:gd name="connsiteX5" fmla="*/ 1837427 w 1837427"/>
                  <a:gd name="connsiteY5" fmla="*/ 284750 h 29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427" h="298357">
                    <a:moveTo>
                      <a:pt x="0" y="293377"/>
                    </a:moveTo>
                    <a:cubicBezTo>
                      <a:pt x="97047" y="297690"/>
                      <a:pt x="194094" y="302003"/>
                      <a:pt x="276045" y="293377"/>
                    </a:cubicBezTo>
                    <a:cubicBezTo>
                      <a:pt x="357996" y="284751"/>
                      <a:pt x="375249" y="290501"/>
                      <a:pt x="491706" y="241618"/>
                    </a:cubicBezTo>
                    <a:cubicBezTo>
                      <a:pt x="608163" y="192735"/>
                      <a:pt x="810883" y="4392"/>
                      <a:pt x="974785" y="79"/>
                    </a:cubicBezTo>
                    <a:cubicBezTo>
                      <a:pt x="1138687" y="-4234"/>
                      <a:pt x="1331343" y="168294"/>
                      <a:pt x="1475117" y="215739"/>
                    </a:cubicBezTo>
                    <a:cubicBezTo>
                      <a:pt x="1618891" y="263184"/>
                      <a:pt x="1783511" y="299127"/>
                      <a:pt x="1837427" y="284750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D536BE5-48B0-46EC-81D8-7E7E69C3D9AA}"/>
                  </a:ext>
                </a:extLst>
              </p:cNvPr>
              <p:cNvGrpSpPr/>
              <p:nvPr/>
            </p:nvGrpSpPr>
            <p:grpSpPr>
              <a:xfrm>
                <a:off x="7239000" y="3673407"/>
                <a:ext cx="774801" cy="593793"/>
                <a:chOff x="1615212" y="3590864"/>
                <a:chExt cx="1026956" cy="778394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FDC4011-E5FF-4D42-A1FF-3BD63ACCA1AF}"/>
                    </a:ext>
                  </a:extLst>
                </p:cNvPr>
                <p:cNvSpPr/>
                <p:nvPr/>
              </p:nvSpPr>
              <p:spPr>
                <a:xfrm>
                  <a:off x="2453946" y="381125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11C4D2-4161-4A56-87B8-32601CE6CF15}"/>
                    </a:ext>
                  </a:extLst>
                </p:cNvPr>
                <p:cNvSpPr/>
                <p:nvPr/>
              </p:nvSpPr>
              <p:spPr>
                <a:xfrm>
                  <a:off x="1905543" y="390457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BAB1AC6-EEA2-4527-BEF0-E177ADB676E0}"/>
                    </a:ext>
                  </a:extLst>
                </p:cNvPr>
                <p:cNvSpPr/>
                <p:nvPr/>
              </p:nvSpPr>
              <p:spPr>
                <a:xfrm>
                  <a:off x="2163615" y="374127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300C13B-A728-4AF4-8CEB-680AC5B5ADA8}"/>
                    </a:ext>
                  </a:extLst>
                </p:cNvPr>
                <p:cNvSpPr/>
                <p:nvPr/>
              </p:nvSpPr>
              <p:spPr>
                <a:xfrm>
                  <a:off x="2486205" y="385791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8613937-FE95-4057-8D7C-5AC207EC1D2A}"/>
                    </a:ext>
                  </a:extLst>
                </p:cNvPr>
                <p:cNvSpPr/>
                <p:nvPr/>
              </p:nvSpPr>
              <p:spPr>
                <a:xfrm>
                  <a:off x="1615212" y="416056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4919B66-F187-4ED7-B423-398694A2C4D8}"/>
                    </a:ext>
                  </a:extLst>
                </p:cNvPr>
                <p:cNvSpPr/>
                <p:nvPr/>
              </p:nvSpPr>
              <p:spPr>
                <a:xfrm>
                  <a:off x="2034579" y="397455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879758-1C7C-4BCF-A136-D0250B33612B}"/>
                    </a:ext>
                  </a:extLst>
                </p:cNvPr>
                <p:cNvSpPr/>
                <p:nvPr/>
              </p:nvSpPr>
              <p:spPr>
                <a:xfrm>
                  <a:off x="2260392" y="376460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FB34BB-F6CC-435B-B884-CAEC6D4DB6C0}"/>
                    </a:ext>
                  </a:extLst>
                </p:cNvPr>
                <p:cNvSpPr/>
                <p:nvPr/>
              </p:nvSpPr>
              <p:spPr>
                <a:xfrm>
                  <a:off x="2518464" y="399435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56DC9D2-1E0C-4F84-AF63-43269E1BEF3C}"/>
                    </a:ext>
                  </a:extLst>
                </p:cNvPr>
                <p:cNvSpPr/>
                <p:nvPr/>
              </p:nvSpPr>
              <p:spPr>
                <a:xfrm>
                  <a:off x="2421687" y="36946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38EF866-C83F-4FEB-A9E1-EFF06CBB30E3}"/>
                    </a:ext>
                  </a:extLst>
                </p:cNvPr>
                <p:cNvSpPr/>
                <p:nvPr/>
              </p:nvSpPr>
              <p:spPr>
                <a:xfrm>
                  <a:off x="2550728" y="4064341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8D63013-CCCB-43F6-A36B-78AED6E4EB36}"/>
                    </a:ext>
                  </a:extLst>
                </p:cNvPr>
                <p:cNvSpPr/>
                <p:nvPr/>
              </p:nvSpPr>
              <p:spPr>
                <a:xfrm>
                  <a:off x="1873284" y="359086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F9F7E63-AB9D-4CF1-A2A3-155D14E7079D}"/>
                    </a:ext>
                  </a:extLst>
                </p:cNvPr>
                <p:cNvSpPr/>
                <p:nvPr/>
              </p:nvSpPr>
              <p:spPr>
                <a:xfrm>
                  <a:off x="1937802" y="404453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CE9BE01-07CB-4982-8F71-B252275D0233}"/>
                    </a:ext>
                  </a:extLst>
                </p:cNvPr>
                <p:cNvSpPr/>
                <p:nvPr/>
              </p:nvSpPr>
              <p:spPr>
                <a:xfrm>
                  <a:off x="2195874" y="383458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1141DA7-6ADA-47B2-B0D9-5831F3E41F82}"/>
                    </a:ext>
                  </a:extLst>
                </p:cNvPr>
                <p:cNvSpPr/>
                <p:nvPr/>
              </p:nvSpPr>
              <p:spPr>
                <a:xfrm>
                  <a:off x="2002320" y="411452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B9C13B6E-E9D1-4ACD-93A9-3F800FE828D5}"/>
                    </a:ext>
                  </a:extLst>
                </p:cNvPr>
                <p:cNvSpPr/>
                <p:nvPr/>
              </p:nvSpPr>
              <p:spPr>
                <a:xfrm>
                  <a:off x="2228133" y="3971029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E31F160E-190B-41C2-BC77-E6C916AB867B}"/>
                    </a:ext>
                  </a:extLst>
                </p:cNvPr>
                <p:cNvSpPr/>
                <p:nvPr/>
              </p:nvSpPr>
              <p:spPr>
                <a:xfrm>
                  <a:off x="1679730" y="402060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29BA72FE-E0F4-45A2-A956-E730EE8CF1E2}"/>
                    </a:ext>
                  </a:extLst>
                </p:cNvPr>
                <p:cNvSpPr/>
                <p:nvPr/>
              </p:nvSpPr>
              <p:spPr>
                <a:xfrm>
                  <a:off x="2066838" y="416117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FBAEECE-ABED-4856-B47C-21E3AB44F801}"/>
                    </a:ext>
                  </a:extLst>
                </p:cNvPr>
                <p:cNvSpPr/>
                <p:nvPr/>
              </p:nvSpPr>
              <p:spPr>
                <a:xfrm>
                  <a:off x="2292651" y="404101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957B2CE-1ACD-4403-9AC7-A1ADCB52A69E}"/>
                    </a:ext>
                  </a:extLst>
                </p:cNvPr>
                <p:cNvSpPr/>
                <p:nvPr/>
              </p:nvSpPr>
              <p:spPr>
                <a:xfrm>
                  <a:off x="1744248" y="404392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027E1AC-28BA-4D30-9955-DE45CFA33B95}"/>
                    </a:ext>
                  </a:extLst>
                </p:cNvPr>
                <p:cNvSpPr/>
                <p:nvPr/>
              </p:nvSpPr>
              <p:spPr>
                <a:xfrm>
                  <a:off x="2324910" y="378793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A2FF7D7-6637-4866-8633-8202FCBC7FAC}"/>
                    </a:ext>
                  </a:extLst>
                </p:cNvPr>
                <p:cNvSpPr/>
                <p:nvPr/>
              </p:nvSpPr>
              <p:spPr>
                <a:xfrm>
                  <a:off x="2131356" y="371794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6F2C02F-1E6D-44A0-850F-09805AF2227A}"/>
                    </a:ext>
                  </a:extLst>
                </p:cNvPr>
                <p:cNvSpPr/>
                <p:nvPr/>
              </p:nvSpPr>
              <p:spPr>
                <a:xfrm>
                  <a:off x="2357169" y="411099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00CDDCB-2FEB-4E9F-8CFB-F02B8FF07353}"/>
                    </a:ext>
                  </a:extLst>
                </p:cNvPr>
                <p:cNvSpPr/>
                <p:nvPr/>
              </p:nvSpPr>
              <p:spPr>
                <a:xfrm>
                  <a:off x="1970061" y="423116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89B9B44-C45A-4854-BA98-388E52702A55}"/>
                    </a:ext>
                  </a:extLst>
                </p:cNvPr>
                <p:cNvSpPr/>
                <p:nvPr/>
              </p:nvSpPr>
              <p:spPr>
                <a:xfrm>
                  <a:off x="2389428" y="38812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00A9711-006D-4DF0-BDF4-0D73635AF0C0}"/>
                    </a:ext>
                  </a:extLst>
                </p:cNvPr>
                <p:cNvSpPr/>
                <p:nvPr/>
              </p:nvSpPr>
              <p:spPr>
                <a:xfrm>
                  <a:off x="1776507" y="413724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8A4E2E0-9B92-46A9-A56C-B8A063B88A00}"/>
                    </a:ext>
                  </a:extLst>
                </p:cNvPr>
                <p:cNvSpPr/>
                <p:nvPr/>
              </p:nvSpPr>
              <p:spPr>
                <a:xfrm>
                  <a:off x="1647471" y="39739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A4E656D-B132-4166-A3E4-E07FEFB616ED}"/>
                    </a:ext>
                  </a:extLst>
                </p:cNvPr>
                <p:cNvSpPr/>
                <p:nvPr/>
              </p:nvSpPr>
              <p:spPr>
                <a:xfrm>
                  <a:off x="2099097" y="42778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F18DD61-6020-481C-B25E-1B155AC05900}"/>
                    </a:ext>
                  </a:extLst>
                </p:cNvPr>
                <p:cNvSpPr/>
                <p:nvPr/>
              </p:nvSpPr>
              <p:spPr>
                <a:xfrm>
                  <a:off x="1711989" y="409058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62DE15C-C21E-409B-9CC8-F85EDFDAA840}"/>
                    </a:ext>
                  </a:extLst>
                </p:cNvPr>
                <p:cNvSpPr/>
                <p:nvPr/>
              </p:nvSpPr>
              <p:spPr>
                <a:xfrm>
                  <a:off x="1808766" y="384747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BE291736-DA71-4BA1-8346-CCF1D643DEE5}"/>
                    </a:ext>
                  </a:extLst>
                </p:cNvPr>
                <p:cNvSpPr/>
                <p:nvPr/>
              </p:nvSpPr>
              <p:spPr>
                <a:xfrm>
                  <a:off x="1841025" y="387080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Freeform 194">
                <a:extLst>
                  <a:ext uri="{FF2B5EF4-FFF2-40B4-BE49-F238E27FC236}">
                    <a16:creationId xmlns:a16="http://schemas.microsoft.com/office/drawing/2014/main" id="{14E21FBD-33AC-4DD0-B365-907E9C63FC20}"/>
                  </a:ext>
                </a:extLst>
              </p:cNvPr>
              <p:cNvSpPr/>
              <p:nvPr/>
            </p:nvSpPr>
            <p:spPr>
              <a:xfrm flipH="1">
                <a:off x="8146201" y="3897445"/>
                <a:ext cx="644456" cy="145717"/>
              </a:xfrm>
              <a:custGeom>
                <a:avLst/>
                <a:gdLst>
                  <a:gd name="connsiteX0" fmla="*/ 0 w 560717"/>
                  <a:gd name="connsiteY0" fmla="*/ 73990 h 266609"/>
                  <a:gd name="connsiteX1" fmla="*/ 146649 w 560717"/>
                  <a:gd name="connsiteY1" fmla="*/ 82616 h 266609"/>
                  <a:gd name="connsiteX2" fmla="*/ 207034 w 560717"/>
                  <a:gd name="connsiteY2" fmla="*/ 4979 h 266609"/>
                  <a:gd name="connsiteX3" fmla="*/ 284671 w 560717"/>
                  <a:gd name="connsiteY3" fmla="*/ 246518 h 266609"/>
                  <a:gd name="connsiteX4" fmla="*/ 353683 w 560717"/>
                  <a:gd name="connsiteY4" fmla="*/ 30858 h 266609"/>
                  <a:gd name="connsiteX5" fmla="*/ 422694 w 560717"/>
                  <a:gd name="connsiteY5" fmla="*/ 263771 h 266609"/>
                  <a:gd name="connsiteX6" fmla="*/ 465826 w 560717"/>
                  <a:gd name="connsiteY6" fmla="*/ 160254 h 266609"/>
                  <a:gd name="connsiteX7" fmla="*/ 560717 w 560717"/>
                  <a:gd name="connsiteY7" fmla="*/ 160254 h 26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717" h="266609">
                    <a:moveTo>
                      <a:pt x="0" y="73990"/>
                    </a:moveTo>
                    <a:cubicBezTo>
                      <a:pt x="56071" y="84054"/>
                      <a:pt x="112143" y="94118"/>
                      <a:pt x="146649" y="82616"/>
                    </a:cubicBezTo>
                    <a:cubicBezTo>
                      <a:pt x="181155" y="71114"/>
                      <a:pt x="184030" y="-22338"/>
                      <a:pt x="207034" y="4979"/>
                    </a:cubicBezTo>
                    <a:cubicBezTo>
                      <a:pt x="230038" y="32296"/>
                      <a:pt x="260230" y="242205"/>
                      <a:pt x="284671" y="246518"/>
                    </a:cubicBezTo>
                    <a:cubicBezTo>
                      <a:pt x="309112" y="250831"/>
                      <a:pt x="330679" y="27982"/>
                      <a:pt x="353683" y="30858"/>
                    </a:cubicBezTo>
                    <a:cubicBezTo>
                      <a:pt x="376687" y="33733"/>
                      <a:pt x="404004" y="242205"/>
                      <a:pt x="422694" y="263771"/>
                    </a:cubicBezTo>
                    <a:cubicBezTo>
                      <a:pt x="441385" y="285337"/>
                      <a:pt x="442822" y="177507"/>
                      <a:pt x="465826" y="160254"/>
                    </a:cubicBezTo>
                    <a:cubicBezTo>
                      <a:pt x="488830" y="143001"/>
                      <a:pt x="524773" y="151627"/>
                      <a:pt x="560717" y="160254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6075C4E-AF79-4CE1-8667-2992F90234AA}"/>
                </a:ext>
              </a:extLst>
            </p:cNvPr>
            <p:cNvSpPr/>
            <p:nvPr/>
          </p:nvSpPr>
          <p:spPr>
            <a:xfrm>
              <a:off x="7511527" y="4223671"/>
              <a:ext cx="4511327" cy="2599526"/>
            </a:xfrm>
            <a:custGeom>
              <a:avLst/>
              <a:gdLst>
                <a:gd name="connsiteX0" fmla="*/ 4386329 w 4748241"/>
                <a:gd name="connsiteY0" fmla="*/ 171327 h 2785843"/>
                <a:gd name="connsiteX1" fmla="*/ 3196626 w 4748241"/>
                <a:gd name="connsiteY1" fmla="*/ 230320 h 2785843"/>
                <a:gd name="connsiteX2" fmla="*/ 2606691 w 4748241"/>
                <a:gd name="connsiteY2" fmla="*/ 466295 h 2785843"/>
                <a:gd name="connsiteX3" fmla="*/ 2419878 w 4748241"/>
                <a:gd name="connsiteY3" fmla="*/ 1449520 h 2785843"/>
                <a:gd name="connsiteX4" fmla="*/ 1544807 w 4748241"/>
                <a:gd name="connsiteY4" fmla="*/ 1439688 h 2785843"/>
                <a:gd name="connsiteX5" fmla="*/ 433761 w 4748241"/>
                <a:gd name="connsiteY5" fmla="*/ 1547843 h 2785843"/>
                <a:gd name="connsiteX6" fmla="*/ 1142 w 4748241"/>
                <a:gd name="connsiteY6" fmla="*/ 2363920 h 2785843"/>
                <a:gd name="connsiteX7" fmla="*/ 335439 w 4748241"/>
                <a:gd name="connsiteY7" fmla="*/ 2560566 h 2785843"/>
                <a:gd name="connsiteX8" fmla="*/ 1131852 w 4748241"/>
                <a:gd name="connsiteY8" fmla="*/ 2619559 h 2785843"/>
                <a:gd name="connsiteX9" fmla="*/ 4484652 w 4748241"/>
                <a:gd name="connsiteY9" fmla="*/ 2599895 h 2785843"/>
                <a:gd name="connsiteX10" fmla="*/ 4386329 w 4748241"/>
                <a:gd name="connsiteY10" fmla="*/ 171327 h 2785843"/>
                <a:gd name="connsiteX0" fmla="*/ 4386329 w 4599116"/>
                <a:gd name="connsiteY0" fmla="*/ 163324 h 2705353"/>
                <a:gd name="connsiteX1" fmla="*/ 3196626 w 4599116"/>
                <a:gd name="connsiteY1" fmla="*/ 222317 h 2705353"/>
                <a:gd name="connsiteX2" fmla="*/ 2606691 w 4599116"/>
                <a:gd name="connsiteY2" fmla="*/ 458292 h 2705353"/>
                <a:gd name="connsiteX3" fmla="*/ 2419878 w 4599116"/>
                <a:gd name="connsiteY3" fmla="*/ 1441517 h 2705353"/>
                <a:gd name="connsiteX4" fmla="*/ 1544807 w 4599116"/>
                <a:gd name="connsiteY4" fmla="*/ 1431685 h 2705353"/>
                <a:gd name="connsiteX5" fmla="*/ 433761 w 4599116"/>
                <a:gd name="connsiteY5" fmla="*/ 1539840 h 2705353"/>
                <a:gd name="connsiteX6" fmla="*/ 1142 w 4599116"/>
                <a:gd name="connsiteY6" fmla="*/ 2355917 h 2705353"/>
                <a:gd name="connsiteX7" fmla="*/ 335439 w 4599116"/>
                <a:gd name="connsiteY7" fmla="*/ 2552563 h 2705353"/>
                <a:gd name="connsiteX8" fmla="*/ 1131852 w 4599116"/>
                <a:gd name="connsiteY8" fmla="*/ 2611556 h 2705353"/>
                <a:gd name="connsiteX9" fmla="*/ 4268342 w 4599116"/>
                <a:gd name="connsiteY9" fmla="*/ 2483737 h 2705353"/>
                <a:gd name="connsiteX10" fmla="*/ 4386329 w 4599116"/>
                <a:gd name="connsiteY10" fmla="*/ 163324 h 2705353"/>
                <a:gd name="connsiteX0" fmla="*/ 4419957 w 4520832"/>
                <a:gd name="connsiteY0" fmla="*/ 163324 h 2694384"/>
                <a:gd name="connsiteX1" fmla="*/ 3230254 w 4520832"/>
                <a:gd name="connsiteY1" fmla="*/ 222317 h 2694384"/>
                <a:gd name="connsiteX2" fmla="*/ 2640319 w 4520832"/>
                <a:gd name="connsiteY2" fmla="*/ 458292 h 2694384"/>
                <a:gd name="connsiteX3" fmla="*/ 2453506 w 4520832"/>
                <a:gd name="connsiteY3" fmla="*/ 1441517 h 2694384"/>
                <a:gd name="connsiteX4" fmla="*/ 1578435 w 4520832"/>
                <a:gd name="connsiteY4" fmla="*/ 1431685 h 2694384"/>
                <a:gd name="connsiteX5" fmla="*/ 467389 w 4520832"/>
                <a:gd name="connsiteY5" fmla="*/ 1539840 h 2694384"/>
                <a:gd name="connsiteX6" fmla="*/ 34770 w 4520832"/>
                <a:gd name="connsiteY6" fmla="*/ 2355917 h 2694384"/>
                <a:gd name="connsiteX7" fmla="*/ 369067 w 4520832"/>
                <a:gd name="connsiteY7" fmla="*/ 2552563 h 2694384"/>
                <a:gd name="connsiteX8" fmla="*/ 3063106 w 4520832"/>
                <a:gd name="connsiteY8" fmla="*/ 2582059 h 2694384"/>
                <a:gd name="connsiteX9" fmla="*/ 4301970 w 4520832"/>
                <a:gd name="connsiteY9" fmla="*/ 2483737 h 2694384"/>
                <a:gd name="connsiteX10" fmla="*/ 4419957 w 4520832"/>
                <a:gd name="connsiteY10" fmla="*/ 163324 h 2694384"/>
                <a:gd name="connsiteX0" fmla="*/ 4419957 w 4585108"/>
                <a:gd name="connsiteY0" fmla="*/ 151684 h 2599526"/>
                <a:gd name="connsiteX1" fmla="*/ 3230254 w 4585108"/>
                <a:gd name="connsiteY1" fmla="*/ 210677 h 2599526"/>
                <a:gd name="connsiteX2" fmla="*/ 2640319 w 4585108"/>
                <a:gd name="connsiteY2" fmla="*/ 446652 h 2599526"/>
                <a:gd name="connsiteX3" fmla="*/ 2453506 w 4585108"/>
                <a:gd name="connsiteY3" fmla="*/ 1429877 h 2599526"/>
                <a:gd name="connsiteX4" fmla="*/ 1578435 w 4585108"/>
                <a:gd name="connsiteY4" fmla="*/ 1420045 h 2599526"/>
                <a:gd name="connsiteX5" fmla="*/ 467389 w 4585108"/>
                <a:gd name="connsiteY5" fmla="*/ 1528200 h 2599526"/>
                <a:gd name="connsiteX6" fmla="*/ 34770 w 4585108"/>
                <a:gd name="connsiteY6" fmla="*/ 2344277 h 2599526"/>
                <a:gd name="connsiteX7" fmla="*/ 369067 w 4585108"/>
                <a:gd name="connsiteY7" fmla="*/ 2540923 h 2599526"/>
                <a:gd name="connsiteX8" fmla="*/ 3063106 w 4585108"/>
                <a:gd name="connsiteY8" fmla="*/ 2570419 h 2599526"/>
                <a:gd name="connsiteX9" fmla="*/ 4429789 w 4585108"/>
                <a:gd name="connsiteY9" fmla="*/ 2314781 h 2599526"/>
                <a:gd name="connsiteX10" fmla="*/ 4419957 w 4585108"/>
                <a:gd name="connsiteY10" fmla="*/ 151684 h 2599526"/>
                <a:gd name="connsiteX0" fmla="*/ 4393608 w 4558759"/>
                <a:gd name="connsiteY0" fmla="*/ 151684 h 2599526"/>
                <a:gd name="connsiteX1" fmla="*/ 3203905 w 4558759"/>
                <a:gd name="connsiteY1" fmla="*/ 210677 h 2599526"/>
                <a:gd name="connsiteX2" fmla="*/ 2613970 w 4558759"/>
                <a:gd name="connsiteY2" fmla="*/ 446652 h 2599526"/>
                <a:gd name="connsiteX3" fmla="*/ 2427157 w 4558759"/>
                <a:gd name="connsiteY3" fmla="*/ 1429877 h 2599526"/>
                <a:gd name="connsiteX4" fmla="*/ 1552086 w 4558759"/>
                <a:gd name="connsiteY4" fmla="*/ 1420045 h 2599526"/>
                <a:gd name="connsiteX5" fmla="*/ 441040 w 4558759"/>
                <a:gd name="connsiteY5" fmla="*/ 1528200 h 2599526"/>
                <a:gd name="connsiteX6" fmla="*/ 47750 w 4558759"/>
                <a:gd name="connsiteY6" fmla="*/ 2147631 h 2599526"/>
                <a:gd name="connsiteX7" fmla="*/ 342718 w 4558759"/>
                <a:gd name="connsiteY7" fmla="*/ 2540923 h 2599526"/>
                <a:gd name="connsiteX8" fmla="*/ 3036757 w 4558759"/>
                <a:gd name="connsiteY8" fmla="*/ 2570419 h 2599526"/>
                <a:gd name="connsiteX9" fmla="*/ 4403440 w 4558759"/>
                <a:gd name="connsiteY9" fmla="*/ 2314781 h 2599526"/>
                <a:gd name="connsiteX10" fmla="*/ 4393608 w 4558759"/>
                <a:gd name="connsiteY10" fmla="*/ 151684 h 2599526"/>
                <a:gd name="connsiteX0" fmla="*/ 4346176 w 4511327"/>
                <a:gd name="connsiteY0" fmla="*/ 151684 h 2599526"/>
                <a:gd name="connsiteX1" fmla="*/ 3156473 w 4511327"/>
                <a:gd name="connsiteY1" fmla="*/ 210677 h 2599526"/>
                <a:gd name="connsiteX2" fmla="*/ 2566538 w 4511327"/>
                <a:gd name="connsiteY2" fmla="*/ 446652 h 2599526"/>
                <a:gd name="connsiteX3" fmla="*/ 2379725 w 4511327"/>
                <a:gd name="connsiteY3" fmla="*/ 1429877 h 2599526"/>
                <a:gd name="connsiteX4" fmla="*/ 1504654 w 4511327"/>
                <a:gd name="connsiteY4" fmla="*/ 1420045 h 2599526"/>
                <a:gd name="connsiteX5" fmla="*/ 393608 w 4511327"/>
                <a:gd name="connsiteY5" fmla="*/ 1528200 h 2599526"/>
                <a:gd name="connsiteX6" fmla="*/ 318 w 4511327"/>
                <a:gd name="connsiteY6" fmla="*/ 2147631 h 2599526"/>
                <a:gd name="connsiteX7" fmla="*/ 442770 w 4511327"/>
                <a:gd name="connsiteY7" fmla="*/ 2531090 h 2599526"/>
                <a:gd name="connsiteX8" fmla="*/ 2989325 w 4511327"/>
                <a:gd name="connsiteY8" fmla="*/ 2570419 h 2599526"/>
                <a:gd name="connsiteX9" fmla="*/ 4356008 w 4511327"/>
                <a:gd name="connsiteY9" fmla="*/ 2314781 h 2599526"/>
                <a:gd name="connsiteX10" fmla="*/ 4346176 w 4511327"/>
                <a:gd name="connsiteY10" fmla="*/ 151684 h 25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327" h="2599526">
                  <a:moveTo>
                    <a:pt x="4346176" y="151684"/>
                  </a:moveTo>
                  <a:cubicBezTo>
                    <a:pt x="4146254" y="-199000"/>
                    <a:pt x="3453079" y="161516"/>
                    <a:pt x="3156473" y="210677"/>
                  </a:cubicBezTo>
                  <a:cubicBezTo>
                    <a:pt x="2859867" y="259838"/>
                    <a:pt x="2695996" y="243452"/>
                    <a:pt x="2566538" y="446652"/>
                  </a:cubicBezTo>
                  <a:cubicBezTo>
                    <a:pt x="2437080" y="649852"/>
                    <a:pt x="2556706" y="1267645"/>
                    <a:pt x="2379725" y="1429877"/>
                  </a:cubicBezTo>
                  <a:cubicBezTo>
                    <a:pt x="2202744" y="1592109"/>
                    <a:pt x="1835674" y="1403658"/>
                    <a:pt x="1504654" y="1420045"/>
                  </a:cubicBezTo>
                  <a:cubicBezTo>
                    <a:pt x="1173634" y="1436432"/>
                    <a:pt x="644331" y="1406936"/>
                    <a:pt x="393608" y="1528200"/>
                  </a:cubicBezTo>
                  <a:cubicBezTo>
                    <a:pt x="142885" y="1649464"/>
                    <a:pt x="-7876" y="1980483"/>
                    <a:pt x="318" y="2147631"/>
                  </a:cubicBezTo>
                  <a:cubicBezTo>
                    <a:pt x="8512" y="2314779"/>
                    <a:pt x="-55398" y="2460625"/>
                    <a:pt x="442770" y="2531090"/>
                  </a:cubicBezTo>
                  <a:cubicBezTo>
                    <a:pt x="940938" y="2601555"/>
                    <a:pt x="2989325" y="2570419"/>
                    <a:pt x="2989325" y="2570419"/>
                  </a:cubicBezTo>
                  <a:cubicBezTo>
                    <a:pt x="3680860" y="2576974"/>
                    <a:pt x="4129866" y="2717903"/>
                    <a:pt x="4356008" y="2314781"/>
                  </a:cubicBezTo>
                  <a:cubicBezTo>
                    <a:pt x="4582150" y="1911659"/>
                    <a:pt x="4546098" y="502368"/>
                    <a:pt x="4346176" y="151684"/>
                  </a:cubicBezTo>
                  <a:close/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8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B7A866B-05B4-4D3C-9F32-13983DF48D93}"/>
              </a:ext>
            </a:extLst>
          </p:cNvPr>
          <p:cNvGrpSpPr/>
          <p:nvPr/>
        </p:nvGrpSpPr>
        <p:grpSpPr>
          <a:xfrm>
            <a:off x="5583490" y="1266694"/>
            <a:ext cx="8238550" cy="5205030"/>
            <a:chOff x="5626021" y="-1380817"/>
            <a:chExt cx="8238550" cy="52050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0D6E50-15C5-4A02-866E-EBB95BE60E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6021" y="-1380817"/>
              <a:ext cx="8238550" cy="5205030"/>
              <a:chOff x="719114" y="-617496"/>
              <a:chExt cx="10984733" cy="6940040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4F17B15-930F-41E1-BE27-D8E91E32440F}"/>
                  </a:ext>
                </a:extLst>
              </p:cNvPr>
              <p:cNvSpPr/>
              <p:nvPr/>
            </p:nvSpPr>
            <p:spPr>
              <a:xfrm rot="20317251">
                <a:off x="4931319" y="1735224"/>
                <a:ext cx="2560320" cy="2560320"/>
              </a:xfrm>
              <a:prstGeom prst="arc">
                <a:avLst>
                  <a:gd name="adj1" fmla="val 16200000"/>
                  <a:gd name="adj2" fmla="val 18742006"/>
                </a:avLst>
              </a:prstGeom>
              <a:ln w="19050">
                <a:solidFill>
                  <a:srgbClr val="C00000">
                    <a:alpha val="30196"/>
                  </a:srgbClr>
                </a:solidFill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EA897BB-3288-466B-B4F5-223CD8F16CC2}"/>
                  </a:ext>
                </a:extLst>
              </p:cNvPr>
              <p:cNvSpPr/>
              <p:nvPr/>
            </p:nvSpPr>
            <p:spPr>
              <a:xfrm>
                <a:off x="5742404" y="1384656"/>
                <a:ext cx="914400" cy="914400"/>
              </a:xfrm>
              <a:prstGeom prst="ellipse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CFE9633-BA58-43FD-9026-F1B697E2757D}"/>
                  </a:ext>
                </a:extLst>
              </p:cNvPr>
              <p:cNvGrpSpPr/>
              <p:nvPr/>
            </p:nvGrpSpPr>
            <p:grpSpPr>
              <a:xfrm>
                <a:off x="5486095" y="2308686"/>
                <a:ext cx="1524001" cy="4013858"/>
                <a:chOff x="8724403" y="1781299"/>
                <a:chExt cx="1524001" cy="4013858"/>
              </a:xfrm>
            </p:grpSpPr>
            <p:sp>
              <p:nvSpPr>
                <p:cNvPr id="44" name="Plaque 5">
                  <a:extLst>
                    <a:ext uri="{FF2B5EF4-FFF2-40B4-BE49-F238E27FC236}">
                      <a16:creationId xmlns:a16="http://schemas.microsoft.com/office/drawing/2014/main" id="{620B45C3-AFE6-4A59-85A9-149079E8691F}"/>
                    </a:ext>
                  </a:extLst>
                </p:cNvPr>
                <p:cNvSpPr/>
                <p:nvPr/>
              </p:nvSpPr>
              <p:spPr>
                <a:xfrm>
                  <a:off x="8763988" y="1781299"/>
                  <a:ext cx="1371600" cy="3783717"/>
                </a:xfrm>
                <a:custGeom>
                  <a:avLst/>
                  <a:gdLst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638301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1137065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37065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00" h="3783717">
                      <a:moveTo>
                        <a:pt x="0" y="1148940"/>
                      </a:moveTo>
                      <a:cubicBezTo>
                        <a:pt x="352524" y="1089564"/>
                        <a:pt x="638301" y="352524"/>
                        <a:pt x="638301" y="0"/>
                      </a:cubicBezTo>
                      <a:lnTo>
                        <a:pt x="733299" y="0"/>
                      </a:lnTo>
                      <a:cubicBezTo>
                        <a:pt x="733299" y="352524"/>
                        <a:pt x="1019076" y="1089564"/>
                        <a:pt x="1371600" y="1160816"/>
                      </a:cubicBezTo>
                      <a:lnTo>
                        <a:pt x="1371600" y="3145416"/>
                      </a:lnTo>
                      <a:cubicBezTo>
                        <a:pt x="1019076" y="3145416"/>
                        <a:pt x="733299" y="3431193"/>
                        <a:pt x="733299" y="3783717"/>
                      </a:cubicBezTo>
                      <a:lnTo>
                        <a:pt x="638301" y="3783717"/>
                      </a:lnTo>
                      <a:cubicBezTo>
                        <a:pt x="638301" y="3431193"/>
                        <a:pt x="352524" y="3145416"/>
                        <a:pt x="0" y="3145416"/>
                      </a:cubicBezTo>
                      <a:lnTo>
                        <a:pt x="0" y="114894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248E57B-83E1-4A44-B2D7-BCCEF3EC575A}"/>
                    </a:ext>
                  </a:extLst>
                </p:cNvPr>
                <p:cNvSpPr/>
                <p:nvPr/>
              </p:nvSpPr>
              <p:spPr>
                <a:xfrm>
                  <a:off x="8724403" y="2917930"/>
                  <a:ext cx="1524001" cy="2877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A4F27E-F92E-486C-99D3-31EBF7848C61}"/>
                    </a:ext>
                  </a:extLst>
                </p:cNvPr>
                <p:cNvSpPr/>
                <p:nvPr/>
              </p:nvSpPr>
              <p:spPr>
                <a:xfrm>
                  <a:off x="8763988" y="2867029"/>
                  <a:ext cx="137160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45A04A0-A4C8-4129-8164-5AB17D94100E}"/>
                  </a:ext>
                </a:extLst>
              </p:cNvPr>
              <p:cNvGrpSpPr/>
              <p:nvPr/>
            </p:nvGrpSpPr>
            <p:grpSpPr>
              <a:xfrm>
                <a:off x="719114" y="1662318"/>
                <a:ext cx="10984733" cy="546491"/>
                <a:chOff x="719114" y="1591068"/>
                <a:chExt cx="10984733" cy="546491"/>
              </a:xfrm>
            </p:grpSpPr>
            <p:sp>
              <p:nvSpPr>
                <p:cNvPr id="39" name="Plaque 5">
                  <a:extLst>
                    <a:ext uri="{FF2B5EF4-FFF2-40B4-BE49-F238E27FC236}">
                      <a16:creationId xmlns:a16="http://schemas.microsoft.com/office/drawing/2014/main" id="{196F9C52-2526-4BF7-B7AF-68513BFE1E17}"/>
                    </a:ext>
                  </a:extLst>
                </p:cNvPr>
                <p:cNvSpPr/>
                <p:nvPr/>
              </p:nvSpPr>
              <p:spPr>
                <a:xfrm rot="5400000">
                  <a:off x="3328466" y="-845380"/>
                  <a:ext cx="346867" cy="5419161"/>
                </a:xfrm>
                <a:custGeom>
                  <a:avLst/>
                  <a:gdLst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638301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1137065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37065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00" h="3783717">
                      <a:moveTo>
                        <a:pt x="0" y="1160546"/>
                      </a:moveTo>
                      <a:cubicBezTo>
                        <a:pt x="170536" y="1124382"/>
                        <a:pt x="638301" y="352524"/>
                        <a:pt x="638301" y="0"/>
                      </a:cubicBezTo>
                      <a:lnTo>
                        <a:pt x="733299" y="0"/>
                      </a:lnTo>
                      <a:cubicBezTo>
                        <a:pt x="733299" y="352524"/>
                        <a:pt x="1231395" y="1101170"/>
                        <a:pt x="1371600" y="1160816"/>
                      </a:cubicBezTo>
                      <a:lnTo>
                        <a:pt x="1371600" y="3145416"/>
                      </a:lnTo>
                      <a:cubicBezTo>
                        <a:pt x="1019076" y="3145416"/>
                        <a:pt x="733299" y="3431193"/>
                        <a:pt x="733299" y="3783717"/>
                      </a:cubicBezTo>
                      <a:lnTo>
                        <a:pt x="638301" y="3783717"/>
                      </a:lnTo>
                      <a:cubicBezTo>
                        <a:pt x="638301" y="3431193"/>
                        <a:pt x="352524" y="3145416"/>
                        <a:pt x="0" y="3145416"/>
                      </a:cubicBezTo>
                      <a:lnTo>
                        <a:pt x="0" y="116054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laque 5">
                  <a:extLst>
                    <a:ext uri="{FF2B5EF4-FFF2-40B4-BE49-F238E27FC236}">
                      <a16:creationId xmlns:a16="http://schemas.microsoft.com/office/drawing/2014/main" id="{DFCE5C4D-5D55-4D5F-A54A-44EC226915CC}"/>
                    </a:ext>
                  </a:extLst>
                </p:cNvPr>
                <p:cNvSpPr/>
                <p:nvPr/>
              </p:nvSpPr>
              <p:spPr>
                <a:xfrm rot="16200000" flipH="1">
                  <a:off x="8747627" y="-845380"/>
                  <a:ext cx="346867" cy="5419161"/>
                </a:xfrm>
                <a:custGeom>
                  <a:avLst/>
                  <a:gdLst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638301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638301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638301 h 3783717"/>
                    <a:gd name="connsiteX0" fmla="*/ 0 w 1371600"/>
                    <a:gd name="connsiteY0" fmla="*/ 1137065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37065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48940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48940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  <a:gd name="connsiteX0" fmla="*/ 0 w 1371600"/>
                    <a:gd name="connsiteY0" fmla="*/ 1160546 h 3783717"/>
                    <a:gd name="connsiteX1" fmla="*/ 638301 w 1371600"/>
                    <a:gd name="connsiteY1" fmla="*/ 0 h 3783717"/>
                    <a:gd name="connsiteX2" fmla="*/ 733299 w 1371600"/>
                    <a:gd name="connsiteY2" fmla="*/ 0 h 3783717"/>
                    <a:gd name="connsiteX3" fmla="*/ 1371600 w 1371600"/>
                    <a:gd name="connsiteY3" fmla="*/ 1160816 h 3783717"/>
                    <a:gd name="connsiteX4" fmla="*/ 1371600 w 1371600"/>
                    <a:gd name="connsiteY4" fmla="*/ 3145416 h 3783717"/>
                    <a:gd name="connsiteX5" fmla="*/ 733299 w 1371600"/>
                    <a:gd name="connsiteY5" fmla="*/ 3783717 h 3783717"/>
                    <a:gd name="connsiteX6" fmla="*/ 638301 w 1371600"/>
                    <a:gd name="connsiteY6" fmla="*/ 3783717 h 3783717"/>
                    <a:gd name="connsiteX7" fmla="*/ 0 w 1371600"/>
                    <a:gd name="connsiteY7" fmla="*/ 3145416 h 3783717"/>
                    <a:gd name="connsiteX8" fmla="*/ 0 w 1371600"/>
                    <a:gd name="connsiteY8" fmla="*/ 1160546 h 378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00" h="3783717">
                      <a:moveTo>
                        <a:pt x="0" y="1160546"/>
                      </a:moveTo>
                      <a:cubicBezTo>
                        <a:pt x="170536" y="1124382"/>
                        <a:pt x="638301" y="352524"/>
                        <a:pt x="638301" y="0"/>
                      </a:cubicBezTo>
                      <a:lnTo>
                        <a:pt x="733299" y="0"/>
                      </a:lnTo>
                      <a:cubicBezTo>
                        <a:pt x="733299" y="352524"/>
                        <a:pt x="1231395" y="1101170"/>
                        <a:pt x="1371600" y="1160816"/>
                      </a:cubicBezTo>
                      <a:lnTo>
                        <a:pt x="1371600" y="3145416"/>
                      </a:lnTo>
                      <a:cubicBezTo>
                        <a:pt x="1019076" y="3145416"/>
                        <a:pt x="733299" y="3431193"/>
                        <a:pt x="733299" y="3783717"/>
                      </a:cubicBezTo>
                      <a:lnTo>
                        <a:pt x="638301" y="3783717"/>
                      </a:lnTo>
                      <a:cubicBezTo>
                        <a:pt x="638301" y="3431193"/>
                        <a:pt x="352524" y="3145416"/>
                        <a:pt x="0" y="3145416"/>
                      </a:cubicBezTo>
                      <a:lnTo>
                        <a:pt x="0" y="116054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translucent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4F083D2-0BEE-4DB0-A8EA-C1C2D05BC6A0}"/>
                    </a:ext>
                  </a:extLst>
                </p:cNvPr>
                <p:cNvSpPr/>
                <p:nvPr/>
              </p:nvSpPr>
              <p:spPr>
                <a:xfrm>
                  <a:off x="719114" y="1591295"/>
                  <a:ext cx="2724730" cy="54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A55B1CA-608E-4DBB-A294-F5E7E3257576}"/>
                    </a:ext>
                  </a:extLst>
                </p:cNvPr>
                <p:cNvSpPr/>
                <p:nvPr/>
              </p:nvSpPr>
              <p:spPr>
                <a:xfrm>
                  <a:off x="8979115" y="1591068"/>
                  <a:ext cx="2724732" cy="54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1F31000-7FF3-4F7B-90D7-32A29BCAA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5086" y="1936001"/>
                <a:ext cx="9144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lg" len="lg"/>
                <a:tailEnd type="triangle" w="lg" len="lg"/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60EECDA-D5EC-483D-BA03-A4CBA33DF725}"/>
                  </a:ext>
                </a:extLst>
              </p:cNvPr>
              <p:cNvSpPr/>
              <p:nvPr/>
            </p:nvSpPr>
            <p:spPr>
              <a:xfrm>
                <a:off x="6067025" y="1828403"/>
                <a:ext cx="91440" cy="914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4450" h="44450"/>
                <a:bevelB w="444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83DB7FB-5C90-4F0F-896D-D67A46A21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1366" y="1936001"/>
                <a:ext cx="50292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lg" len="lg"/>
                <a:tailEnd type="triangle" w="lg" len="lg"/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A603E71F-7EEF-41E5-B945-DF0B858FF46E}"/>
                  </a:ext>
                </a:extLst>
              </p:cNvPr>
              <p:cNvSpPr/>
              <p:nvPr/>
            </p:nvSpPr>
            <p:spPr>
              <a:xfrm rot="1282749" flipV="1">
                <a:off x="4931319" y="-617496"/>
                <a:ext cx="2560320" cy="2560320"/>
              </a:xfrm>
              <a:prstGeom prst="arc">
                <a:avLst>
                  <a:gd name="adj1" fmla="val 16200000"/>
                  <a:gd name="adj2" fmla="val 18742006"/>
                </a:avLst>
              </a:prstGeom>
              <a:ln w="19050">
                <a:solidFill>
                  <a:srgbClr val="C00000"/>
                </a:solidFill>
              </a:ln>
              <a:effectLst>
                <a:glow rad="63500">
                  <a:srgbClr val="C0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2167C1-89FC-4281-BD93-0918138AAD00}"/>
                  </a:ext>
                </a:extLst>
              </p:cNvPr>
              <p:cNvSpPr/>
              <p:nvPr/>
            </p:nvSpPr>
            <p:spPr>
              <a:xfrm>
                <a:off x="6394360" y="1719248"/>
                <a:ext cx="91440" cy="9144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4450" h="44450"/>
                <a:bevelB w="444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89FDA93-881A-4FA6-9B22-6E51169FC570}"/>
                  </a:ext>
                </a:extLst>
              </p:cNvPr>
              <p:cNvSpPr/>
              <p:nvPr/>
            </p:nvSpPr>
            <p:spPr>
              <a:xfrm>
                <a:off x="5754280" y="1407001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4800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clear">
                <a:bevelT w="457200" h="457200"/>
                <a:bevelB w="457200" h="457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7AF0824-5455-424F-A4B8-5F233FB596ED}"/>
                </a:ext>
              </a:extLst>
            </p:cNvPr>
            <p:cNvSpPr/>
            <p:nvPr/>
          </p:nvSpPr>
          <p:spPr>
            <a:xfrm>
              <a:off x="7008179" y="47218"/>
              <a:ext cx="5111879" cy="1949553"/>
            </a:xfrm>
            <a:custGeom>
              <a:avLst/>
              <a:gdLst>
                <a:gd name="connsiteX0" fmla="*/ 389272 w 5387035"/>
                <a:gd name="connsiteY0" fmla="*/ 123651 h 2028358"/>
                <a:gd name="connsiteX1" fmla="*/ 379440 w 5387035"/>
                <a:gd name="connsiteY1" fmla="*/ 841406 h 2028358"/>
                <a:gd name="connsiteX2" fmla="*/ 1490485 w 5387035"/>
                <a:gd name="connsiteY2" fmla="*/ 1234696 h 2028358"/>
                <a:gd name="connsiteX3" fmla="*/ 1834614 w 5387035"/>
                <a:gd name="connsiteY3" fmla="*/ 1706644 h 2028358"/>
                <a:gd name="connsiteX4" fmla="*/ 2404885 w 5387035"/>
                <a:gd name="connsiteY4" fmla="*/ 1972115 h 2028358"/>
                <a:gd name="connsiteX5" fmla="*/ 3663414 w 5387035"/>
                <a:gd name="connsiteY5" fmla="*/ 1932786 h 2028358"/>
                <a:gd name="connsiteX6" fmla="*/ 4066537 w 5387035"/>
                <a:gd name="connsiteY6" fmla="*/ 998722 h 2028358"/>
                <a:gd name="connsiteX7" fmla="*/ 5039930 w 5387035"/>
                <a:gd name="connsiteY7" fmla="*/ 811909 h 2028358"/>
                <a:gd name="connsiteX8" fmla="*/ 4990769 w 5387035"/>
                <a:gd name="connsiteY8" fmla="*/ 64657 h 2028358"/>
                <a:gd name="connsiteX9" fmla="*/ 389272 w 5387035"/>
                <a:gd name="connsiteY9" fmla="*/ 123651 h 2028358"/>
                <a:gd name="connsiteX0" fmla="*/ 389272 w 5387035"/>
                <a:gd name="connsiteY0" fmla="*/ 123651 h 1973230"/>
                <a:gd name="connsiteX1" fmla="*/ 379440 w 5387035"/>
                <a:gd name="connsiteY1" fmla="*/ 841406 h 1973230"/>
                <a:gd name="connsiteX2" fmla="*/ 1490485 w 5387035"/>
                <a:gd name="connsiteY2" fmla="*/ 1234696 h 1973230"/>
                <a:gd name="connsiteX3" fmla="*/ 1834614 w 5387035"/>
                <a:gd name="connsiteY3" fmla="*/ 1706644 h 1973230"/>
                <a:gd name="connsiteX4" fmla="*/ 2404885 w 5387035"/>
                <a:gd name="connsiteY4" fmla="*/ 1972115 h 1973230"/>
                <a:gd name="connsiteX5" fmla="*/ 3535594 w 5387035"/>
                <a:gd name="connsiteY5" fmla="*/ 1765638 h 1973230"/>
                <a:gd name="connsiteX6" fmla="*/ 4066537 w 5387035"/>
                <a:gd name="connsiteY6" fmla="*/ 998722 h 1973230"/>
                <a:gd name="connsiteX7" fmla="*/ 5039930 w 5387035"/>
                <a:gd name="connsiteY7" fmla="*/ 811909 h 1973230"/>
                <a:gd name="connsiteX8" fmla="*/ 4990769 w 5387035"/>
                <a:gd name="connsiteY8" fmla="*/ 64657 h 1973230"/>
                <a:gd name="connsiteX9" fmla="*/ 389272 w 5387035"/>
                <a:gd name="connsiteY9" fmla="*/ 123651 h 1973230"/>
                <a:gd name="connsiteX0" fmla="*/ 389272 w 5387035"/>
                <a:gd name="connsiteY0" fmla="*/ 123651 h 1973372"/>
                <a:gd name="connsiteX1" fmla="*/ 379440 w 5387035"/>
                <a:gd name="connsiteY1" fmla="*/ 841406 h 1973372"/>
                <a:gd name="connsiteX2" fmla="*/ 1490485 w 5387035"/>
                <a:gd name="connsiteY2" fmla="*/ 1234696 h 1973372"/>
                <a:gd name="connsiteX3" fmla="*/ 1834614 w 5387035"/>
                <a:gd name="connsiteY3" fmla="*/ 1706644 h 1973372"/>
                <a:gd name="connsiteX4" fmla="*/ 2404885 w 5387035"/>
                <a:gd name="connsiteY4" fmla="*/ 1972115 h 1973372"/>
                <a:gd name="connsiteX5" fmla="*/ 3535594 w 5387035"/>
                <a:gd name="connsiteY5" fmla="*/ 1765638 h 1973372"/>
                <a:gd name="connsiteX6" fmla="*/ 3781401 w 5387035"/>
                <a:gd name="connsiteY6" fmla="*/ 949560 h 1973372"/>
                <a:gd name="connsiteX7" fmla="*/ 5039930 w 5387035"/>
                <a:gd name="connsiteY7" fmla="*/ 811909 h 1973372"/>
                <a:gd name="connsiteX8" fmla="*/ 4990769 w 5387035"/>
                <a:gd name="connsiteY8" fmla="*/ 64657 h 1973372"/>
                <a:gd name="connsiteX9" fmla="*/ 389272 w 5387035"/>
                <a:gd name="connsiteY9" fmla="*/ 123651 h 1973372"/>
                <a:gd name="connsiteX0" fmla="*/ 389272 w 5323273"/>
                <a:gd name="connsiteY0" fmla="*/ 126488 h 1976209"/>
                <a:gd name="connsiteX1" fmla="*/ 379440 w 5323273"/>
                <a:gd name="connsiteY1" fmla="*/ 844243 h 1976209"/>
                <a:gd name="connsiteX2" fmla="*/ 1490485 w 5323273"/>
                <a:gd name="connsiteY2" fmla="*/ 1237533 h 1976209"/>
                <a:gd name="connsiteX3" fmla="*/ 1834614 w 5323273"/>
                <a:gd name="connsiteY3" fmla="*/ 1709481 h 1976209"/>
                <a:gd name="connsiteX4" fmla="*/ 2404885 w 5323273"/>
                <a:gd name="connsiteY4" fmla="*/ 1974952 h 1976209"/>
                <a:gd name="connsiteX5" fmla="*/ 3535594 w 5323273"/>
                <a:gd name="connsiteY5" fmla="*/ 1768475 h 1976209"/>
                <a:gd name="connsiteX6" fmla="*/ 3781401 w 5323273"/>
                <a:gd name="connsiteY6" fmla="*/ 952397 h 1976209"/>
                <a:gd name="connsiteX7" fmla="*/ 4862949 w 5323273"/>
                <a:gd name="connsiteY7" fmla="*/ 834410 h 1976209"/>
                <a:gd name="connsiteX8" fmla="*/ 4990769 w 5323273"/>
                <a:gd name="connsiteY8" fmla="*/ 67494 h 1976209"/>
                <a:gd name="connsiteX9" fmla="*/ 389272 w 5323273"/>
                <a:gd name="connsiteY9" fmla="*/ 126488 h 1976209"/>
                <a:gd name="connsiteX0" fmla="*/ 389272 w 5165980"/>
                <a:gd name="connsiteY0" fmla="*/ 182541 h 2032262"/>
                <a:gd name="connsiteX1" fmla="*/ 379440 w 5165980"/>
                <a:gd name="connsiteY1" fmla="*/ 900296 h 2032262"/>
                <a:gd name="connsiteX2" fmla="*/ 1490485 w 5165980"/>
                <a:gd name="connsiteY2" fmla="*/ 1293586 h 2032262"/>
                <a:gd name="connsiteX3" fmla="*/ 1834614 w 5165980"/>
                <a:gd name="connsiteY3" fmla="*/ 1765534 h 2032262"/>
                <a:gd name="connsiteX4" fmla="*/ 2404885 w 5165980"/>
                <a:gd name="connsiteY4" fmla="*/ 2031005 h 2032262"/>
                <a:gd name="connsiteX5" fmla="*/ 3535594 w 5165980"/>
                <a:gd name="connsiteY5" fmla="*/ 1824528 h 2032262"/>
                <a:gd name="connsiteX6" fmla="*/ 3781401 w 5165980"/>
                <a:gd name="connsiteY6" fmla="*/ 1008450 h 2032262"/>
                <a:gd name="connsiteX7" fmla="*/ 4862949 w 5165980"/>
                <a:gd name="connsiteY7" fmla="*/ 890463 h 2032262"/>
                <a:gd name="connsiteX8" fmla="*/ 4990769 w 5165980"/>
                <a:gd name="connsiteY8" fmla="*/ 123547 h 2032262"/>
                <a:gd name="connsiteX9" fmla="*/ 389272 w 5165980"/>
                <a:gd name="connsiteY9" fmla="*/ 182541 h 2032262"/>
                <a:gd name="connsiteX0" fmla="*/ 389272 w 5222777"/>
                <a:gd name="connsiteY0" fmla="*/ 113784 h 1963505"/>
                <a:gd name="connsiteX1" fmla="*/ 379440 w 5222777"/>
                <a:gd name="connsiteY1" fmla="*/ 831539 h 1963505"/>
                <a:gd name="connsiteX2" fmla="*/ 1490485 w 5222777"/>
                <a:gd name="connsiteY2" fmla="*/ 1224829 h 1963505"/>
                <a:gd name="connsiteX3" fmla="*/ 1834614 w 5222777"/>
                <a:gd name="connsiteY3" fmla="*/ 1696777 h 1963505"/>
                <a:gd name="connsiteX4" fmla="*/ 2404885 w 5222777"/>
                <a:gd name="connsiteY4" fmla="*/ 1962248 h 1963505"/>
                <a:gd name="connsiteX5" fmla="*/ 3535594 w 5222777"/>
                <a:gd name="connsiteY5" fmla="*/ 1755771 h 1963505"/>
                <a:gd name="connsiteX6" fmla="*/ 3781401 w 5222777"/>
                <a:gd name="connsiteY6" fmla="*/ 939693 h 1963505"/>
                <a:gd name="connsiteX7" fmla="*/ 4862949 w 5222777"/>
                <a:gd name="connsiteY7" fmla="*/ 821706 h 1963505"/>
                <a:gd name="connsiteX8" fmla="*/ 4990769 w 5222777"/>
                <a:gd name="connsiteY8" fmla="*/ 54790 h 1963505"/>
                <a:gd name="connsiteX9" fmla="*/ 389272 w 5222777"/>
                <a:gd name="connsiteY9" fmla="*/ 113784 h 1963505"/>
                <a:gd name="connsiteX0" fmla="*/ 389272 w 5222777"/>
                <a:gd name="connsiteY0" fmla="*/ 113784 h 1963072"/>
                <a:gd name="connsiteX1" fmla="*/ 379440 w 5222777"/>
                <a:gd name="connsiteY1" fmla="*/ 831539 h 1963072"/>
                <a:gd name="connsiteX2" fmla="*/ 1490485 w 5222777"/>
                <a:gd name="connsiteY2" fmla="*/ 1224829 h 1963072"/>
                <a:gd name="connsiteX3" fmla="*/ 1834614 w 5222777"/>
                <a:gd name="connsiteY3" fmla="*/ 1696777 h 1963072"/>
                <a:gd name="connsiteX4" fmla="*/ 2404885 w 5222777"/>
                <a:gd name="connsiteY4" fmla="*/ 1962248 h 1963072"/>
                <a:gd name="connsiteX5" fmla="*/ 3535594 w 5222777"/>
                <a:gd name="connsiteY5" fmla="*/ 1755771 h 1963072"/>
                <a:gd name="connsiteX6" fmla="*/ 3751904 w 5222777"/>
                <a:gd name="connsiteY6" fmla="*/ 1136338 h 1963072"/>
                <a:gd name="connsiteX7" fmla="*/ 4862949 w 5222777"/>
                <a:gd name="connsiteY7" fmla="*/ 821706 h 1963072"/>
                <a:gd name="connsiteX8" fmla="*/ 4990769 w 5222777"/>
                <a:gd name="connsiteY8" fmla="*/ 54790 h 1963072"/>
                <a:gd name="connsiteX9" fmla="*/ 389272 w 5222777"/>
                <a:gd name="connsiteY9" fmla="*/ 113784 h 1963072"/>
                <a:gd name="connsiteX0" fmla="*/ 389272 w 5313735"/>
                <a:gd name="connsiteY0" fmla="*/ 135750 h 1985038"/>
                <a:gd name="connsiteX1" fmla="*/ 379440 w 5313735"/>
                <a:gd name="connsiteY1" fmla="*/ 853505 h 1985038"/>
                <a:gd name="connsiteX2" fmla="*/ 1490485 w 5313735"/>
                <a:gd name="connsiteY2" fmla="*/ 1246795 h 1985038"/>
                <a:gd name="connsiteX3" fmla="*/ 1834614 w 5313735"/>
                <a:gd name="connsiteY3" fmla="*/ 1718743 h 1985038"/>
                <a:gd name="connsiteX4" fmla="*/ 2404885 w 5313735"/>
                <a:gd name="connsiteY4" fmla="*/ 1984214 h 1985038"/>
                <a:gd name="connsiteX5" fmla="*/ 3535594 w 5313735"/>
                <a:gd name="connsiteY5" fmla="*/ 1777737 h 1985038"/>
                <a:gd name="connsiteX6" fmla="*/ 3751904 w 5313735"/>
                <a:gd name="connsiteY6" fmla="*/ 1158304 h 1985038"/>
                <a:gd name="connsiteX7" fmla="*/ 4833452 w 5313735"/>
                <a:gd name="connsiteY7" fmla="*/ 971491 h 1985038"/>
                <a:gd name="connsiteX8" fmla="*/ 4990769 w 5313735"/>
                <a:gd name="connsiteY8" fmla="*/ 76756 h 1985038"/>
                <a:gd name="connsiteX9" fmla="*/ 389272 w 5313735"/>
                <a:gd name="connsiteY9" fmla="*/ 135750 h 1985038"/>
                <a:gd name="connsiteX0" fmla="*/ 389272 w 5286599"/>
                <a:gd name="connsiteY0" fmla="*/ 135750 h 1985038"/>
                <a:gd name="connsiteX1" fmla="*/ 379440 w 5286599"/>
                <a:gd name="connsiteY1" fmla="*/ 853505 h 1985038"/>
                <a:gd name="connsiteX2" fmla="*/ 1490485 w 5286599"/>
                <a:gd name="connsiteY2" fmla="*/ 1246795 h 1985038"/>
                <a:gd name="connsiteX3" fmla="*/ 1834614 w 5286599"/>
                <a:gd name="connsiteY3" fmla="*/ 1718743 h 1985038"/>
                <a:gd name="connsiteX4" fmla="*/ 2404885 w 5286599"/>
                <a:gd name="connsiteY4" fmla="*/ 1984214 h 1985038"/>
                <a:gd name="connsiteX5" fmla="*/ 3535594 w 5286599"/>
                <a:gd name="connsiteY5" fmla="*/ 1777737 h 1985038"/>
                <a:gd name="connsiteX6" fmla="*/ 3751904 w 5286599"/>
                <a:gd name="connsiteY6" fmla="*/ 1158304 h 1985038"/>
                <a:gd name="connsiteX7" fmla="*/ 4833452 w 5286599"/>
                <a:gd name="connsiteY7" fmla="*/ 971491 h 1985038"/>
                <a:gd name="connsiteX8" fmla="*/ 4990769 w 5286599"/>
                <a:gd name="connsiteY8" fmla="*/ 76756 h 1985038"/>
                <a:gd name="connsiteX9" fmla="*/ 389272 w 5286599"/>
                <a:gd name="connsiteY9" fmla="*/ 135750 h 1985038"/>
                <a:gd name="connsiteX0" fmla="*/ 389272 w 5098487"/>
                <a:gd name="connsiteY0" fmla="*/ 118704 h 1967992"/>
                <a:gd name="connsiteX1" fmla="*/ 379440 w 5098487"/>
                <a:gd name="connsiteY1" fmla="*/ 836459 h 1967992"/>
                <a:gd name="connsiteX2" fmla="*/ 1490485 w 5098487"/>
                <a:gd name="connsiteY2" fmla="*/ 1229749 h 1967992"/>
                <a:gd name="connsiteX3" fmla="*/ 1834614 w 5098487"/>
                <a:gd name="connsiteY3" fmla="*/ 1701697 h 1967992"/>
                <a:gd name="connsiteX4" fmla="*/ 2404885 w 5098487"/>
                <a:gd name="connsiteY4" fmla="*/ 1967168 h 1967992"/>
                <a:gd name="connsiteX5" fmla="*/ 3535594 w 5098487"/>
                <a:gd name="connsiteY5" fmla="*/ 1760691 h 1967992"/>
                <a:gd name="connsiteX6" fmla="*/ 3751904 w 5098487"/>
                <a:gd name="connsiteY6" fmla="*/ 1141258 h 1967992"/>
                <a:gd name="connsiteX7" fmla="*/ 4833452 w 5098487"/>
                <a:gd name="connsiteY7" fmla="*/ 954445 h 1967992"/>
                <a:gd name="connsiteX8" fmla="*/ 4990769 w 5098487"/>
                <a:gd name="connsiteY8" fmla="*/ 59710 h 1967992"/>
                <a:gd name="connsiteX9" fmla="*/ 389272 w 5098487"/>
                <a:gd name="connsiteY9" fmla="*/ 118704 h 1967992"/>
                <a:gd name="connsiteX0" fmla="*/ 389272 w 5102663"/>
                <a:gd name="connsiteY0" fmla="*/ 97919 h 1947207"/>
                <a:gd name="connsiteX1" fmla="*/ 379440 w 5102663"/>
                <a:gd name="connsiteY1" fmla="*/ 815674 h 1947207"/>
                <a:gd name="connsiteX2" fmla="*/ 1490485 w 5102663"/>
                <a:gd name="connsiteY2" fmla="*/ 1208964 h 1947207"/>
                <a:gd name="connsiteX3" fmla="*/ 1834614 w 5102663"/>
                <a:gd name="connsiteY3" fmla="*/ 1680912 h 1947207"/>
                <a:gd name="connsiteX4" fmla="*/ 2404885 w 5102663"/>
                <a:gd name="connsiteY4" fmla="*/ 1946383 h 1947207"/>
                <a:gd name="connsiteX5" fmla="*/ 3535594 w 5102663"/>
                <a:gd name="connsiteY5" fmla="*/ 1739906 h 1947207"/>
                <a:gd name="connsiteX6" fmla="*/ 3751904 w 5102663"/>
                <a:gd name="connsiteY6" fmla="*/ 1120473 h 1947207"/>
                <a:gd name="connsiteX7" fmla="*/ 4833452 w 5102663"/>
                <a:gd name="connsiteY7" fmla="*/ 933660 h 1947207"/>
                <a:gd name="connsiteX8" fmla="*/ 4990769 w 5102663"/>
                <a:gd name="connsiteY8" fmla="*/ 38925 h 1947207"/>
                <a:gd name="connsiteX9" fmla="*/ 389272 w 5102663"/>
                <a:gd name="connsiteY9" fmla="*/ 97919 h 1947207"/>
                <a:gd name="connsiteX0" fmla="*/ 389272 w 5322291"/>
                <a:gd name="connsiteY0" fmla="*/ 137180 h 1986468"/>
                <a:gd name="connsiteX1" fmla="*/ 379440 w 5322291"/>
                <a:gd name="connsiteY1" fmla="*/ 854935 h 1986468"/>
                <a:gd name="connsiteX2" fmla="*/ 1490485 w 5322291"/>
                <a:gd name="connsiteY2" fmla="*/ 1248225 h 1986468"/>
                <a:gd name="connsiteX3" fmla="*/ 1834614 w 5322291"/>
                <a:gd name="connsiteY3" fmla="*/ 1720173 h 1986468"/>
                <a:gd name="connsiteX4" fmla="*/ 2404885 w 5322291"/>
                <a:gd name="connsiteY4" fmla="*/ 1985644 h 1986468"/>
                <a:gd name="connsiteX5" fmla="*/ 3535594 w 5322291"/>
                <a:gd name="connsiteY5" fmla="*/ 1779167 h 1986468"/>
                <a:gd name="connsiteX6" fmla="*/ 3751904 w 5322291"/>
                <a:gd name="connsiteY6" fmla="*/ 1159734 h 1986468"/>
                <a:gd name="connsiteX7" fmla="*/ 4951439 w 5322291"/>
                <a:gd name="connsiteY7" fmla="*/ 992585 h 1986468"/>
                <a:gd name="connsiteX8" fmla="*/ 4990769 w 5322291"/>
                <a:gd name="connsiteY8" fmla="*/ 78186 h 1986468"/>
                <a:gd name="connsiteX9" fmla="*/ 389272 w 5322291"/>
                <a:gd name="connsiteY9" fmla="*/ 137180 h 1986468"/>
                <a:gd name="connsiteX0" fmla="*/ 389272 w 5344424"/>
                <a:gd name="connsiteY0" fmla="*/ 137180 h 1986468"/>
                <a:gd name="connsiteX1" fmla="*/ 379440 w 5344424"/>
                <a:gd name="connsiteY1" fmla="*/ 854935 h 1986468"/>
                <a:gd name="connsiteX2" fmla="*/ 1490485 w 5344424"/>
                <a:gd name="connsiteY2" fmla="*/ 1248225 h 1986468"/>
                <a:gd name="connsiteX3" fmla="*/ 1834614 w 5344424"/>
                <a:gd name="connsiteY3" fmla="*/ 1720173 h 1986468"/>
                <a:gd name="connsiteX4" fmla="*/ 2404885 w 5344424"/>
                <a:gd name="connsiteY4" fmla="*/ 1985644 h 1986468"/>
                <a:gd name="connsiteX5" fmla="*/ 3535594 w 5344424"/>
                <a:gd name="connsiteY5" fmla="*/ 1779167 h 1986468"/>
                <a:gd name="connsiteX6" fmla="*/ 3751904 w 5344424"/>
                <a:gd name="connsiteY6" fmla="*/ 1159734 h 1986468"/>
                <a:gd name="connsiteX7" fmla="*/ 4951439 w 5344424"/>
                <a:gd name="connsiteY7" fmla="*/ 992585 h 1986468"/>
                <a:gd name="connsiteX8" fmla="*/ 4990769 w 5344424"/>
                <a:gd name="connsiteY8" fmla="*/ 78186 h 1986468"/>
                <a:gd name="connsiteX9" fmla="*/ 389272 w 5344424"/>
                <a:gd name="connsiteY9" fmla="*/ 137180 h 1986468"/>
                <a:gd name="connsiteX0" fmla="*/ 389272 w 5148354"/>
                <a:gd name="connsiteY0" fmla="*/ 158718 h 2008006"/>
                <a:gd name="connsiteX1" fmla="*/ 379440 w 5148354"/>
                <a:gd name="connsiteY1" fmla="*/ 876473 h 2008006"/>
                <a:gd name="connsiteX2" fmla="*/ 1490485 w 5148354"/>
                <a:gd name="connsiteY2" fmla="*/ 1269763 h 2008006"/>
                <a:gd name="connsiteX3" fmla="*/ 1834614 w 5148354"/>
                <a:gd name="connsiteY3" fmla="*/ 1741711 h 2008006"/>
                <a:gd name="connsiteX4" fmla="*/ 2404885 w 5148354"/>
                <a:gd name="connsiteY4" fmla="*/ 2007182 h 2008006"/>
                <a:gd name="connsiteX5" fmla="*/ 3535594 w 5148354"/>
                <a:gd name="connsiteY5" fmla="*/ 1800705 h 2008006"/>
                <a:gd name="connsiteX6" fmla="*/ 3751904 w 5148354"/>
                <a:gd name="connsiteY6" fmla="*/ 1181272 h 2008006"/>
                <a:gd name="connsiteX7" fmla="*/ 4951439 w 5148354"/>
                <a:gd name="connsiteY7" fmla="*/ 1014123 h 2008006"/>
                <a:gd name="connsiteX8" fmla="*/ 4990769 w 5148354"/>
                <a:gd name="connsiteY8" fmla="*/ 99724 h 2008006"/>
                <a:gd name="connsiteX9" fmla="*/ 389272 w 5148354"/>
                <a:gd name="connsiteY9" fmla="*/ 158718 h 2008006"/>
                <a:gd name="connsiteX0" fmla="*/ 385680 w 5111879"/>
                <a:gd name="connsiteY0" fmla="*/ 100265 h 1949553"/>
                <a:gd name="connsiteX1" fmla="*/ 375848 w 5111879"/>
                <a:gd name="connsiteY1" fmla="*/ 818020 h 1949553"/>
                <a:gd name="connsiteX2" fmla="*/ 1486893 w 5111879"/>
                <a:gd name="connsiteY2" fmla="*/ 1211310 h 1949553"/>
                <a:gd name="connsiteX3" fmla="*/ 1831022 w 5111879"/>
                <a:gd name="connsiteY3" fmla="*/ 1683258 h 1949553"/>
                <a:gd name="connsiteX4" fmla="*/ 2401293 w 5111879"/>
                <a:gd name="connsiteY4" fmla="*/ 1948729 h 1949553"/>
                <a:gd name="connsiteX5" fmla="*/ 3532002 w 5111879"/>
                <a:gd name="connsiteY5" fmla="*/ 1742252 h 1949553"/>
                <a:gd name="connsiteX6" fmla="*/ 3748312 w 5111879"/>
                <a:gd name="connsiteY6" fmla="*/ 1122819 h 1949553"/>
                <a:gd name="connsiteX7" fmla="*/ 4947847 w 5111879"/>
                <a:gd name="connsiteY7" fmla="*/ 955670 h 1949553"/>
                <a:gd name="connsiteX8" fmla="*/ 4938016 w 5111879"/>
                <a:gd name="connsiteY8" fmla="*/ 129762 h 1949553"/>
                <a:gd name="connsiteX9" fmla="*/ 385680 w 5111879"/>
                <a:gd name="connsiteY9" fmla="*/ 100265 h 19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1879" h="1949553">
                  <a:moveTo>
                    <a:pt x="385680" y="100265"/>
                  </a:moveTo>
                  <a:cubicBezTo>
                    <a:pt x="-374681" y="214975"/>
                    <a:pt x="192313" y="632846"/>
                    <a:pt x="375848" y="818020"/>
                  </a:cubicBezTo>
                  <a:cubicBezTo>
                    <a:pt x="559383" y="1003194"/>
                    <a:pt x="1244364" y="1067104"/>
                    <a:pt x="1486893" y="1211310"/>
                  </a:cubicBezTo>
                  <a:cubicBezTo>
                    <a:pt x="1729422" y="1355516"/>
                    <a:pt x="1678622" y="1560355"/>
                    <a:pt x="1831022" y="1683258"/>
                  </a:cubicBezTo>
                  <a:cubicBezTo>
                    <a:pt x="1983422" y="1806161"/>
                    <a:pt x="2117796" y="1938897"/>
                    <a:pt x="2401293" y="1948729"/>
                  </a:cubicBezTo>
                  <a:cubicBezTo>
                    <a:pt x="2684790" y="1958561"/>
                    <a:pt x="3307499" y="1879904"/>
                    <a:pt x="3532002" y="1742252"/>
                  </a:cubicBezTo>
                  <a:cubicBezTo>
                    <a:pt x="3756505" y="1604600"/>
                    <a:pt x="3512338" y="1253916"/>
                    <a:pt x="3748312" y="1122819"/>
                  </a:cubicBezTo>
                  <a:cubicBezTo>
                    <a:pt x="3984286" y="991722"/>
                    <a:pt x="4793808" y="1111347"/>
                    <a:pt x="4947847" y="955670"/>
                  </a:cubicBezTo>
                  <a:cubicBezTo>
                    <a:pt x="5062557" y="750831"/>
                    <a:pt x="5255925" y="321491"/>
                    <a:pt x="4938016" y="129762"/>
                  </a:cubicBezTo>
                  <a:cubicBezTo>
                    <a:pt x="4620107" y="-61967"/>
                    <a:pt x="1146041" y="-14445"/>
                    <a:pt x="385680" y="100265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Rare-earth atoms in microsphere resonators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8F51F-0828-4388-BDB0-E4970DF07470}"/>
              </a:ext>
            </a:extLst>
          </p:cNvPr>
          <p:cNvSpPr txBox="1"/>
          <p:nvPr/>
        </p:nvSpPr>
        <p:spPr>
          <a:xfrm>
            <a:off x="0" y="902275"/>
            <a:ext cx="682338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ym typeface="Wingdings" panose="05000000000000000000" pitchFamily="2" charset="2"/>
              </a:rPr>
              <a:t>Plan: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Fabricate microsphere resonators out of rare-earth doped optical fiber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Couple to the whispering gallery resonator mode with a tapered optical fiber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Put the whole thing in a cryostat to operate at ~4 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Use a single atom coupled to the resonator mode as a source of single and entangled photons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ym typeface="Wingdings" panose="05000000000000000000" pitchFamily="2" charset="2"/>
              </a:rPr>
              <a:t>Status: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Learning how to make and characterize microsphere resonators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3365A-251F-4B06-AC9B-776B284B273B}"/>
              </a:ext>
            </a:extLst>
          </p:cNvPr>
          <p:cNvSpPr txBox="1"/>
          <p:nvPr/>
        </p:nvSpPr>
        <p:spPr>
          <a:xfrm>
            <a:off x="7048298" y="1221175"/>
            <a:ext cx="49735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Low-loss quantum light sources</a:t>
            </a: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Entangled states that are robust to loss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Confine light in a resonator</a:t>
            </a:r>
            <a:endParaRPr lang="en-US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964C4-DB07-45EA-A950-E12B714873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469" y="5322523"/>
            <a:ext cx="2743200" cy="8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019BD72-D6A6-4FE7-9A19-DAAD42E84E11}"/>
              </a:ext>
            </a:extLst>
          </p:cNvPr>
          <p:cNvGrpSpPr/>
          <p:nvPr/>
        </p:nvGrpSpPr>
        <p:grpSpPr>
          <a:xfrm>
            <a:off x="8198885" y="2012138"/>
            <a:ext cx="3716373" cy="2842838"/>
            <a:chOff x="7103727" y="2012138"/>
            <a:chExt cx="3716373" cy="2842838"/>
          </a:xfrm>
        </p:grpSpPr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4279D437-1A3B-477F-A4EC-4BDDA2D5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198" y="2123075"/>
              <a:ext cx="3429000" cy="2514600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9FFED6-EEF3-455F-8CE3-24ABC54F2305}"/>
                </a:ext>
              </a:extLst>
            </p:cNvPr>
            <p:cNvSpPr/>
            <p:nvPr/>
          </p:nvSpPr>
          <p:spPr>
            <a:xfrm>
              <a:off x="7103727" y="2012138"/>
              <a:ext cx="3716373" cy="2842838"/>
            </a:xfrm>
            <a:custGeom>
              <a:avLst/>
              <a:gdLst>
                <a:gd name="connsiteX0" fmla="*/ 122983 w 3729593"/>
                <a:gd name="connsiteY0" fmla="*/ 1070312 h 2837959"/>
                <a:gd name="connsiteX1" fmla="*/ 113150 w 3729593"/>
                <a:gd name="connsiteY1" fmla="*/ 1748738 h 2837959"/>
                <a:gd name="connsiteX2" fmla="*/ 958725 w 3729593"/>
                <a:gd name="connsiteY2" fmla="*/ 1906054 h 2837959"/>
                <a:gd name="connsiteX3" fmla="*/ 1194699 w 3729593"/>
                <a:gd name="connsiteY3" fmla="*/ 2338673 h 2837959"/>
                <a:gd name="connsiteX4" fmla="*/ 1411008 w 3729593"/>
                <a:gd name="connsiteY4" fmla="*/ 2761460 h 2837959"/>
                <a:gd name="connsiteX5" fmla="*/ 2708867 w 3729593"/>
                <a:gd name="connsiteY5" fmla="*/ 2781125 h 2837959"/>
                <a:gd name="connsiteX6" fmla="*/ 2984170 w 3729593"/>
                <a:gd name="connsiteY6" fmla="*/ 2171525 h 2837959"/>
                <a:gd name="connsiteX7" fmla="*/ 3141486 w 3729593"/>
                <a:gd name="connsiteY7" fmla="*/ 1788067 h 2837959"/>
                <a:gd name="connsiteX8" fmla="*/ 3633099 w 3729593"/>
                <a:gd name="connsiteY8" fmla="*/ 1630751 h 2837959"/>
                <a:gd name="connsiteX9" fmla="*/ 3711757 w 3729593"/>
                <a:gd name="connsiteY9" fmla="*/ 1099809 h 2837959"/>
                <a:gd name="connsiteX10" fmla="*/ 3633099 w 3729593"/>
                <a:gd name="connsiteY10" fmla="*/ 500041 h 2837959"/>
                <a:gd name="connsiteX11" fmla="*/ 2797357 w 3729593"/>
                <a:gd name="connsiteY11" fmla="*/ 391886 h 2837959"/>
                <a:gd name="connsiteX12" fmla="*/ 2659705 w 3729593"/>
                <a:gd name="connsiteY12" fmla="*/ 136248 h 2837959"/>
                <a:gd name="connsiteX13" fmla="*/ 1293021 w 3729593"/>
                <a:gd name="connsiteY13" fmla="*/ 47757 h 2837959"/>
                <a:gd name="connsiteX14" fmla="*/ 1165202 w 3729593"/>
                <a:gd name="connsiteY14" fmla="*/ 893331 h 2837959"/>
                <a:gd name="connsiteX15" fmla="*/ 122983 w 3729593"/>
                <a:gd name="connsiteY15" fmla="*/ 1070312 h 2837959"/>
                <a:gd name="connsiteX0" fmla="*/ 122983 w 3720015"/>
                <a:gd name="connsiteY0" fmla="*/ 1075191 h 2842838"/>
                <a:gd name="connsiteX1" fmla="*/ 113150 w 3720015"/>
                <a:gd name="connsiteY1" fmla="*/ 1753617 h 2842838"/>
                <a:gd name="connsiteX2" fmla="*/ 958725 w 3720015"/>
                <a:gd name="connsiteY2" fmla="*/ 1910933 h 2842838"/>
                <a:gd name="connsiteX3" fmla="*/ 1194699 w 3720015"/>
                <a:gd name="connsiteY3" fmla="*/ 2343552 h 2842838"/>
                <a:gd name="connsiteX4" fmla="*/ 1411008 w 3720015"/>
                <a:gd name="connsiteY4" fmla="*/ 2766339 h 2842838"/>
                <a:gd name="connsiteX5" fmla="*/ 2708867 w 3720015"/>
                <a:gd name="connsiteY5" fmla="*/ 2786004 h 2842838"/>
                <a:gd name="connsiteX6" fmla="*/ 2984170 w 3720015"/>
                <a:gd name="connsiteY6" fmla="*/ 2176404 h 2842838"/>
                <a:gd name="connsiteX7" fmla="*/ 3141486 w 3720015"/>
                <a:gd name="connsiteY7" fmla="*/ 1792946 h 2842838"/>
                <a:gd name="connsiteX8" fmla="*/ 3633099 w 3720015"/>
                <a:gd name="connsiteY8" fmla="*/ 1635630 h 2842838"/>
                <a:gd name="connsiteX9" fmla="*/ 3711757 w 3720015"/>
                <a:gd name="connsiteY9" fmla="*/ 1104688 h 2842838"/>
                <a:gd name="connsiteX10" fmla="*/ 3633099 w 3720015"/>
                <a:gd name="connsiteY10" fmla="*/ 504920 h 2842838"/>
                <a:gd name="connsiteX11" fmla="*/ 2964506 w 3720015"/>
                <a:gd name="connsiteY11" fmla="*/ 563913 h 2842838"/>
                <a:gd name="connsiteX12" fmla="*/ 2659705 w 3720015"/>
                <a:gd name="connsiteY12" fmla="*/ 141127 h 2842838"/>
                <a:gd name="connsiteX13" fmla="*/ 1293021 w 3720015"/>
                <a:gd name="connsiteY13" fmla="*/ 52636 h 2842838"/>
                <a:gd name="connsiteX14" fmla="*/ 1165202 w 3720015"/>
                <a:gd name="connsiteY14" fmla="*/ 898210 h 2842838"/>
                <a:gd name="connsiteX15" fmla="*/ 122983 w 3720015"/>
                <a:gd name="connsiteY15" fmla="*/ 1075191 h 2842838"/>
                <a:gd name="connsiteX0" fmla="*/ 122983 w 3716373"/>
                <a:gd name="connsiteY0" fmla="*/ 1075191 h 2842838"/>
                <a:gd name="connsiteX1" fmla="*/ 113150 w 3716373"/>
                <a:gd name="connsiteY1" fmla="*/ 1753617 h 2842838"/>
                <a:gd name="connsiteX2" fmla="*/ 958725 w 3716373"/>
                <a:gd name="connsiteY2" fmla="*/ 1910933 h 2842838"/>
                <a:gd name="connsiteX3" fmla="*/ 1194699 w 3716373"/>
                <a:gd name="connsiteY3" fmla="*/ 2343552 h 2842838"/>
                <a:gd name="connsiteX4" fmla="*/ 1411008 w 3716373"/>
                <a:gd name="connsiteY4" fmla="*/ 2766339 h 2842838"/>
                <a:gd name="connsiteX5" fmla="*/ 2708867 w 3716373"/>
                <a:gd name="connsiteY5" fmla="*/ 2786004 h 2842838"/>
                <a:gd name="connsiteX6" fmla="*/ 2984170 w 3716373"/>
                <a:gd name="connsiteY6" fmla="*/ 2176404 h 2842838"/>
                <a:gd name="connsiteX7" fmla="*/ 3141486 w 3716373"/>
                <a:gd name="connsiteY7" fmla="*/ 1792946 h 2842838"/>
                <a:gd name="connsiteX8" fmla="*/ 3633099 w 3716373"/>
                <a:gd name="connsiteY8" fmla="*/ 1635630 h 2842838"/>
                <a:gd name="connsiteX9" fmla="*/ 3711757 w 3716373"/>
                <a:gd name="connsiteY9" fmla="*/ 1104688 h 2842838"/>
                <a:gd name="connsiteX10" fmla="*/ 3583938 w 3716373"/>
                <a:gd name="connsiteY10" fmla="*/ 652404 h 2842838"/>
                <a:gd name="connsiteX11" fmla="*/ 2964506 w 3716373"/>
                <a:gd name="connsiteY11" fmla="*/ 563913 h 2842838"/>
                <a:gd name="connsiteX12" fmla="*/ 2659705 w 3716373"/>
                <a:gd name="connsiteY12" fmla="*/ 141127 h 2842838"/>
                <a:gd name="connsiteX13" fmla="*/ 1293021 w 3716373"/>
                <a:gd name="connsiteY13" fmla="*/ 52636 h 2842838"/>
                <a:gd name="connsiteX14" fmla="*/ 1165202 w 3716373"/>
                <a:gd name="connsiteY14" fmla="*/ 898210 h 2842838"/>
                <a:gd name="connsiteX15" fmla="*/ 122983 w 3716373"/>
                <a:gd name="connsiteY15" fmla="*/ 1075191 h 284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16373" h="2842838">
                  <a:moveTo>
                    <a:pt x="122983" y="1075191"/>
                  </a:moveTo>
                  <a:cubicBezTo>
                    <a:pt x="-52359" y="1217759"/>
                    <a:pt x="-26140" y="1614327"/>
                    <a:pt x="113150" y="1753617"/>
                  </a:cubicBezTo>
                  <a:cubicBezTo>
                    <a:pt x="252440" y="1892907"/>
                    <a:pt x="778467" y="1812611"/>
                    <a:pt x="958725" y="1910933"/>
                  </a:cubicBezTo>
                  <a:cubicBezTo>
                    <a:pt x="1138983" y="2009255"/>
                    <a:pt x="1119319" y="2200984"/>
                    <a:pt x="1194699" y="2343552"/>
                  </a:cubicBezTo>
                  <a:cubicBezTo>
                    <a:pt x="1270079" y="2486120"/>
                    <a:pt x="1158647" y="2692597"/>
                    <a:pt x="1411008" y="2766339"/>
                  </a:cubicBezTo>
                  <a:cubicBezTo>
                    <a:pt x="1663369" y="2840081"/>
                    <a:pt x="2446673" y="2884327"/>
                    <a:pt x="2708867" y="2786004"/>
                  </a:cubicBezTo>
                  <a:cubicBezTo>
                    <a:pt x="2971061" y="2687682"/>
                    <a:pt x="2912067" y="2341914"/>
                    <a:pt x="2984170" y="2176404"/>
                  </a:cubicBezTo>
                  <a:cubicBezTo>
                    <a:pt x="3056273" y="2010894"/>
                    <a:pt x="3033331" y="1883075"/>
                    <a:pt x="3141486" y="1792946"/>
                  </a:cubicBezTo>
                  <a:cubicBezTo>
                    <a:pt x="3249641" y="1702817"/>
                    <a:pt x="3538054" y="1750340"/>
                    <a:pt x="3633099" y="1635630"/>
                  </a:cubicBezTo>
                  <a:cubicBezTo>
                    <a:pt x="3728144" y="1520920"/>
                    <a:pt x="3719950" y="1268559"/>
                    <a:pt x="3711757" y="1104688"/>
                  </a:cubicBezTo>
                  <a:cubicBezTo>
                    <a:pt x="3703564" y="940817"/>
                    <a:pt x="3708480" y="742533"/>
                    <a:pt x="3583938" y="652404"/>
                  </a:cubicBezTo>
                  <a:cubicBezTo>
                    <a:pt x="3459396" y="562275"/>
                    <a:pt x="3118545" y="649126"/>
                    <a:pt x="2964506" y="563913"/>
                  </a:cubicBezTo>
                  <a:cubicBezTo>
                    <a:pt x="2810467" y="478700"/>
                    <a:pt x="2938286" y="226340"/>
                    <a:pt x="2659705" y="141127"/>
                  </a:cubicBezTo>
                  <a:cubicBezTo>
                    <a:pt x="2381124" y="55914"/>
                    <a:pt x="1542105" y="-73544"/>
                    <a:pt x="1293021" y="52636"/>
                  </a:cubicBezTo>
                  <a:cubicBezTo>
                    <a:pt x="1043937" y="178816"/>
                    <a:pt x="1363486" y="732700"/>
                    <a:pt x="1165202" y="898210"/>
                  </a:cubicBezTo>
                  <a:cubicBezTo>
                    <a:pt x="966918" y="1063720"/>
                    <a:pt x="298325" y="932623"/>
                    <a:pt x="122983" y="1075191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Multi-spatial-mode correlated photon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8F51F-0828-4388-BDB0-E4970DF07470}"/>
              </a:ext>
            </a:extLst>
          </p:cNvPr>
          <p:cNvSpPr txBox="1"/>
          <p:nvPr/>
        </p:nvSpPr>
        <p:spPr>
          <a:xfrm>
            <a:off x="0" y="902275"/>
            <a:ext cx="72726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Plan: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Generate multiple pairs of correlated photons in different spatial modes via spontaneous parametric down conversion (SPDC)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Image photons on a photon counting EMCCD camera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Implement a “quantum eraser” and a spatially dependent phase shift to get photons to act as a scattershot boson sampler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Status: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Setting up SPDC 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3365A-251F-4B06-AC9B-776B284B273B}"/>
              </a:ext>
            </a:extLst>
          </p:cNvPr>
          <p:cNvSpPr txBox="1"/>
          <p:nvPr/>
        </p:nvSpPr>
        <p:spPr>
          <a:xfrm>
            <a:off x="7602279" y="1038613"/>
            <a:ext cx="425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Measurement-induced effective interaction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6D2149-9157-4634-81E7-118EE598A7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172" y="4059169"/>
            <a:ext cx="3391786" cy="2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55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Quantum memory with rare-earth ensembles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3365A-251F-4B06-AC9B-776B284B273B}"/>
              </a:ext>
            </a:extLst>
          </p:cNvPr>
          <p:cNvSpPr txBox="1"/>
          <p:nvPr/>
        </p:nvSpPr>
        <p:spPr>
          <a:xfrm>
            <a:off x="7334984" y="1221123"/>
            <a:ext cx="32133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sym typeface="Wingdings" panose="05000000000000000000" pitchFamily="2" charset="2"/>
              </a:rPr>
              <a:t>Quantum memory </a:t>
            </a:r>
            <a:endParaRPr lang="en-US" sz="2200" dirty="0"/>
          </a:p>
          <a:p>
            <a:pPr marL="341313" indent="-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Use many atoms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16F28E3-5756-4DCC-A29B-A4CB9D46FE73}"/>
              </a:ext>
            </a:extLst>
          </p:cNvPr>
          <p:cNvGrpSpPr/>
          <p:nvPr/>
        </p:nvGrpSpPr>
        <p:grpSpPr>
          <a:xfrm>
            <a:off x="7437105" y="804733"/>
            <a:ext cx="4511327" cy="2599526"/>
            <a:chOff x="7511527" y="4223671"/>
            <a:chExt cx="4511327" cy="2599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651AFB-23DC-493A-ADFD-DCA7F49B9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89537" y="4526257"/>
              <a:ext cx="1947952" cy="1877875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215E3F-45DD-41BA-B35E-94F1F39145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6930" y="5789518"/>
              <a:ext cx="3062296" cy="940857"/>
              <a:chOff x="4287287" y="2883588"/>
              <a:chExt cx="4503370" cy="138361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9B1CD81-757E-43CB-B8D2-018263E65EE9}"/>
                  </a:ext>
                </a:extLst>
              </p:cNvPr>
              <p:cNvGrpSpPr/>
              <p:nvPr/>
            </p:nvGrpSpPr>
            <p:grpSpPr>
              <a:xfrm>
                <a:off x="5016399" y="3673407"/>
                <a:ext cx="774801" cy="593793"/>
                <a:chOff x="1615212" y="3590864"/>
                <a:chExt cx="1026956" cy="778394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FBA6B3C0-E1BD-4E9D-B91C-0DD8185584F2}"/>
                    </a:ext>
                  </a:extLst>
                </p:cNvPr>
                <p:cNvSpPr/>
                <p:nvPr/>
              </p:nvSpPr>
              <p:spPr>
                <a:xfrm>
                  <a:off x="2453946" y="381125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3BFFDE58-E4C0-4087-91A6-D59C97826C59}"/>
                    </a:ext>
                  </a:extLst>
                </p:cNvPr>
                <p:cNvSpPr/>
                <p:nvPr/>
              </p:nvSpPr>
              <p:spPr>
                <a:xfrm>
                  <a:off x="1905543" y="390457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BA74390-1562-4983-A48F-0F38C4AD5BE8}"/>
                    </a:ext>
                  </a:extLst>
                </p:cNvPr>
                <p:cNvSpPr/>
                <p:nvPr/>
              </p:nvSpPr>
              <p:spPr>
                <a:xfrm>
                  <a:off x="2163615" y="374127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A7596724-2864-4F69-8E3E-6CB03CA71ABC}"/>
                    </a:ext>
                  </a:extLst>
                </p:cNvPr>
                <p:cNvSpPr/>
                <p:nvPr/>
              </p:nvSpPr>
              <p:spPr>
                <a:xfrm>
                  <a:off x="2486205" y="385791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580AB5B-2664-458D-B7A7-0D333ECBC565}"/>
                    </a:ext>
                  </a:extLst>
                </p:cNvPr>
                <p:cNvSpPr/>
                <p:nvPr/>
              </p:nvSpPr>
              <p:spPr>
                <a:xfrm>
                  <a:off x="1615212" y="416056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FD949B1B-A35A-4303-AC5D-BA43B3869AEC}"/>
                    </a:ext>
                  </a:extLst>
                </p:cNvPr>
                <p:cNvSpPr/>
                <p:nvPr/>
              </p:nvSpPr>
              <p:spPr>
                <a:xfrm>
                  <a:off x="2034579" y="397455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1806E18E-88C8-4A7E-8006-23829E2CDC9A}"/>
                    </a:ext>
                  </a:extLst>
                </p:cNvPr>
                <p:cNvSpPr/>
                <p:nvPr/>
              </p:nvSpPr>
              <p:spPr>
                <a:xfrm>
                  <a:off x="2260392" y="376460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A9B4BF72-E6B3-4067-9A46-9AD341A5EB45}"/>
                    </a:ext>
                  </a:extLst>
                </p:cNvPr>
                <p:cNvSpPr/>
                <p:nvPr/>
              </p:nvSpPr>
              <p:spPr>
                <a:xfrm>
                  <a:off x="2518464" y="399435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203BCD5-4F59-4E00-B2DF-B33E2E450296}"/>
                    </a:ext>
                  </a:extLst>
                </p:cNvPr>
                <p:cNvSpPr/>
                <p:nvPr/>
              </p:nvSpPr>
              <p:spPr>
                <a:xfrm>
                  <a:off x="2421687" y="36946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F0A9F26-8AE0-43C6-863A-29D82BDD4D4E}"/>
                    </a:ext>
                  </a:extLst>
                </p:cNvPr>
                <p:cNvSpPr/>
                <p:nvPr/>
              </p:nvSpPr>
              <p:spPr>
                <a:xfrm>
                  <a:off x="2550728" y="4064341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44A0D337-2CFC-4BEE-B7E7-07379C8193E8}"/>
                    </a:ext>
                  </a:extLst>
                </p:cNvPr>
                <p:cNvSpPr/>
                <p:nvPr/>
              </p:nvSpPr>
              <p:spPr>
                <a:xfrm>
                  <a:off x="1873284" y="359086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03AAD46C-97C5-49C2-9D82-EAA3121913D1}"/>
                    </a:ext>
                  </a:extLst>
                </p:cNvPr>
                <p:cNvSpPr/>
                <p:nvPr/>
              </p:nvSpPr>
              <p:spPr>
                <a:xfrm>
                  <a:off x="1937802" y="404453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830B7F75-A1E2-4D0B-A51F-58F6616326F0}"/>
                    </a:ext>
                  </a:extLst>
                </p:cNvPr>
                <p:cNvSpPr/>
                <p:nvPr/>
              </p:nvSpPr>
              <p:spPr>
                <a:xfrm>
                  <a:off x="2195874" y="383458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34BA4DF9-1696-4222-B0FD-A61E92C15D57}"/>
                    </a:ext>
                  </a:extLst>
                </p:cNvPr>
                <p:cNvSpPr/>
                <p:nvPr/>
              </p:nvSpPr>
              <p:spPr>
                <a:xfrm>
                  <a:off x="2002320" y="411452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182F62D9-8352-4F91-9022-B9EA6CEF271E}"/>
                    </a:ext>
                  </a:extLst>
                </p:cNvPr>
                <p:cNvSpPr/>
                <p:nvPr/>
              </p:nvSpPr>
              <p:spPr>
                <a:xfrm>
                  <a:off x="2228133" y="3971029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09D6EAC7-7D9B-4514-9C0E-247BB35CFE4D}"/>
                    </a:ext>
                  </a:extLst>
                </p:cNvPr>
                <p:cNvSpPr/>
                <p:nvPr/>
              </p:nvSpPr>
              <p:spPr>
                <a:xfrm>
                  <a:off x="1679730" y="402060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D6C041F7-25FF-481B-9731-3E69CCA52926}"/>
                    </a:ext>
                  </a:extLst>
                </p:cNvPr>
                <p:cNvSpPr/>
                <p:nvPr/>
              </p:nvSpPr>
              <p:spPr>
                <a:xfrm>
                  <a:off x="2066838" y="416117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76371D73-3D03-4CA5-BE30-82C2C0EDFC17}"/>
                    </a:ext>
                  </a:extLst>
                </p:cNvPr>
                <p:cNvSpPr/>
                <p:nvPr/>
              </p:nvSpPr>
              <p:spPr>
                <a:xfrm>
                  <a:off x="2292651" y="404101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4B401E7B-89D1-46D1-94F6-2AFB7076767A}"/>
                    </a:ext>
                  </a:extLst>
                </p:cNvPr>
                <p:cNvSpPr/>
                <p:nvPr/>
              </p:nvSpPr>
              <p:spPr>
                <a:xfrm>
                  <a:off x="1744248" y="404392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EB7C8620-99DF-42F3-89A8-5E9C4FEBFA7B}"/>
                    </a:ext>
                  </a:extLst>
                </p:cNvPr>
                <p:cNvSpPr/>
                <p:nvPr/>
              </p:nvSpPr>
              <p:spPr>
                <a:xfrm>
                  <a:off x="2324910" y="378793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01EA849-34E2-48C4-B0F3-5C7239207855}"/>
                    </a:ext>
                  </a:extLst>
                </p:cNvPr>
                <p:cNvSpPr/>
                <p:nvPr/>
              </p:nvSpPr>
              <p:spPr>
                <a:xfrm>
                  <a:off x="2131356" y="371794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2459431E-6A2F-40DE-86A4-474759D8F49C}"/>
                    </a:ext>
                  </a:extLst>
                </p:cNvPr>
                <p:cNvSpPr/>
                <p:nvPr/>
              </p:nvSpPr>
              <p:spPr>
                <a:xfrm>
                  <a:off x="2357169" y="411099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2F2046D0-C948-48A5-B542-5EE0CBCC58B7}"/>
                    </a:ext>
                  </a:extLst>
                </p:cNvPr>
                <p:cNvSpPr/>
                <p:nvPr/>
              </p:nvSpPr>
              <p:spPr>
                <a:xfrm>
                  <a:off x="1970061" y="423116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754CA1E5-CF54-480F-AFF5-B9E492CDD825}"/>
                    </a:ext>
                  </a:extLst>
                </p:cNvPr>
                <p:cNvSpPr/>
                <p:nvPr/>
              </p:nvSpPr>
              <p:spPr>
                <a:xfrm>
                  <a:off x="2389428" y="38812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3EEC83B-2D09-4EB9-A734-C3DB0990E01E}"/>
                    </a:ext>
                  </a:extLst>
                </p:cNvPr>
                <p:cNvSpPr/>
                <p:nvPr/>
              </p:nvSpPr>
              <p:spPr>
                <a:xfrm>
                  <a:off x="1776507" y="413724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74207EB-0677-4CD5-87C5-44C0CDBAB94B}"/>
                    </a:ext>
                  </a:extLst>
                </p:cNvPr>
                <p:cNvSpPr/>
                <p:nvPr/>
              </p:nvSpPr>
              <p:spPr>
                <a:xfrm>
                  <a:off x="1647471" y="39739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D61DD5C3-C565-4C35-BCE7-4EADC57EB9FA}"/>
                    </a:ext>
                  </a:extLst>
                </p:cNvPr>
                <p:cNvSpPr/>
                <p:nvPr/>
              </p:nvSpPr>
              <p:spPr>
                <a:xfrm>
                  <a:off x="2099097" y="42778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A9F74D72-8F1C-40A7-8CA7-57BAED7DF411}"/>
                    </a:ext>
                  </a:extLst>
                </p:cNvPr>
                <p:cNvSpPr/>
                <p:nvPr/>
              </p:nvSpPr>
              <p:spPr>
                <a:xfrm>
                  <a:off x="1711989" y="409058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A68B9A18-9D9F-41ED-893C-79FCB008AB4E}"/>
                    </a:ext>
                  </a:extLst>
                </p:cNvPr>
                <p:cNvSpPr/>
                <p:nvPr/>
              </p:nvSpPr>
              <p:spPr>
                <a:xfrm>
                  <a:off x="1808766" y="384747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EECB571E-8676-4EB0-8771-8D6A9B8271A3}"/>
                    </a:ext>
                  </a:extLst>
                </p:cNvPr>
                <p:cNvSpPr/>
                <p:nvPr/>
              </p:nvSpPr>
              <p:spPr>
                <a:xfrm>
                  <a:off x="1841025" y="387080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reeform 100">
                <a:extLst>
                  <a:ext uri="{FF2B5EF4-FFF2-40B4-BE49-F238E27FC236}">
                    <a16:creationId xmlns:a16="http://schemas.microsoft.com/office/drawing/2014/main" id="{5EB64468-EDEC-4A95-ABE9-10A9AC393E71}"/>
                  </a:ext>
                </a:extLst>
              </p:cNvPr>
              <p:cNvSpPr/>
              <p:nvPr/>
            </p:nvSpPr>
            <p:spPr>
              <a:xfrm flipH="1">
                <a:off x="4287287" y="3897445"/>
                <a:ext cx="644456" cy="145717"/>
              </a:xfrm>
              <a:custGeom>
                <a:avLst/>
                <a:gdLst>
                  <a:gd name="connsiteX0" fmla="*/ 0 w 560717"/>
                  <a:gd name="connsiteY0" fmla="*/ 73990 h 266609"/>
                  <a:gd name="connsiteX1" fmla="*/ 146649 w 560717"/>
                  <a:gd name="connsiteY1" fmla="*/ 82616 h 266609"/>
                  <a:gd name="connsiteX2" fmla="*/ 207034 w 560717"/>
                  <a:gd name="connsiteY2" fmla="*/ 4979 h 266609"/>
                  <a:gd name="connsiteX3" fmla="*/ 284671 w 560717"/>
                  <a:gd name="connsiteY3" fmla="*/ 246518 h 266609"/>
                  <a:gd name="connsiteX4" fmla="*/ 353683 w 560717"/>
                  <a:gd name="connsiteY4" fmla="*/ 30858 h 266609"/>
                  <a:gd name="connsiteX5" fmla="*/ 422694 w 560717"/>
                  <a:gd name="connsiteY5" fmla="*/ 263771 h 266609"/>
                  <a:gd name="connsiteX6" fmla="*/ 465826 w 560717"/>
                  <a:gd name="connsiteY6" fmla="*/ 160254 h 266609"/>
                  <a:gd name="connsiteX7" fmla="*/ 560717 w 560717"/>
                  <a:gd name="connsiteY7" fmla="*/ 160254 h 26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717" h="266609">
                    <a:moveTo>
                      <a:pt x="0" y="73990"/>
                    </a:moveTo>
                    <a:cubicBezTo>
                      <a:pt x="56071" y="84054"/>
                      <a:pt x="112143" y="94118"/>
                      <a:pt x="146649" y="82616"/>
                    </a:cubicBezTo>
                    <a:cubicBezTo>
                      <a:pt x="181155" y="71114"/>
                      <a:pt x="184030" y="-22338"/>
                      <a:pt x="207034" y="4979"/>
                    </a:cubicBezTo>
                    <a:cubicBezTo>
                      <a:pt x="230038" y="32296"/>
                      <a:pt x="260230" y="242205"/>
                      <a:pt x="284671" y="246518"/>
                    </a:cubicBezTo>
                    <a:cubicBezTo>
                      <a:pt x="309112" y="250831"/>
                      <a:pt x="330679" y="27982"/>
                      <a:pt x="353683" y="30858"/>
                    </a:cubicBezTo>
                    <a:cubicBezTo>
                      <a:pt x="376687" y="33733"/>
                      <a:pt x="404004" y="242205"/>
                      <a:pt x="422694" y="263771"/>
                    </a:cubicBezTo>
                    <a:cubicBezTo>
                      <a:pt x="441385" y="285337"/>
                      <a:pt x="442822" y="177507"/>
                      <a:pt x="465826" y="160254"/>
                    </a:cubicBezTo>
                    <a:cubicBezTo>
                      <a:pt x="488830" y="143001"/>
                      <a:pt x="524773" y="151627"/>
                      <a:pt x="560717" y="160254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8" descr="Image result for clock images">
                <a:extLst>
                  <a:ext uri="{FF2B5EF4-FFF2-40B4-BE49-F238E27FC236}">
                    <a16:creationId xmlns:a16="http://schemas.microsoft.com/office/drawing/2014/main" id="{BFA7812D-42BA-4F30-A6B0-B860C0F6A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5" t="48000" r="76604" b="38566"/>
              <a:stretch/>
            </p:blipFill>
            <p:spPr bwMode="auto">
              <a:xfrm>
                <a:off x="6161346" y="2883588"/>
                <a:ext cx="689882" cy="697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0" descr="Image result for clock images">
                <a:extLst>
                  <a:ext uri="{FF2B5EF4-FFF2-40B4-BE49-F238E27FC236}">
                    <a16:creationId xmlns:a16="http://schemas.microsoft.com/office/drawing/2014/main" id="{C28CF71A-A546-4208-AFE3-6B1BBAA9C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" t="70264" r="76254" b="15992"/>
              <a:stretch/>
            </p:blipFill>
            <p:spPr bwMode="auto">
              <a:xfrm>
                <a:off x="7281459" y="2883588"/>
                <a:ext cx="689882" cy="697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Image result for clock images">
                <a:extLst>
                  <a:ext uri="{FF2B5EF4-FFF2-40B4-BE49-F238E27FC236}">
                    <a16:creationId xmlns:a16="http://schemas.microsoft.com/office/drawing/2014/main" id="{A73E0931-0FCF-45BF-B97A-6031A4658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01" t="47871" r="5961" b="38582"/>
              <a:stretch/>
            </p:blipFill>
            <p:spPr bwMode="auto">
              <a:xfrm>
                <a:off x="5058859" y="2883588"/>
                <a:ext cx="689882" cy="697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8707676-61CD-4DB8-9B1A-49F184E97401}"/>
                  </a:ext>
                </a:extLst>
              </p:cNvPr>
              <p:cNvGrpSpPr/>
              <p:nvPr/>
            </p:nvGrpSpPr>
            <p:grpSpPr>
              <a:xfrm>
                <a:off x="6118886" y="3673407"/>
                <a:ext cx="774801" cy="593793"/>
                <a:chOff x="1615212" y="3590864"/>
                <a:chExt cx="1026956" cy="778394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22A42ED-BEA1-4E7C-8E24-A03C3E37C8B8}"/>
                    </a:ext>
                  </a:extLst>
                </p:cNvPr>
                <p:cNvSpPr/>
                <p:nvPr/>
              </p:nvSpPr>
              <p:spPr>
                <a:xfrm>
                  <a:off x="2453946" y="381125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3132B734-5C82-4F8A-ABD3-607DC061F430}"/>
                    </a:ext>
                  </a:extLst>
                </p:cNvPr>
                <p:cNvSpPr/>
                <p:nvPr/>
              </p:nvSpPr>
              <p:spPr>
                <a:xfrm>
                  <a:off x="1905543" y="390457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946CF2DC-FBF0-4ECC-B22D-841B97F65962}"/>
                    </a:ext>
                  </a:extLst>
                </p:cNvPr>
                <p:cNvSpPr/>
                <p:nvPr/>
              </p:nvSpPr>
              <p:spPr>
                <a:xfrm>
                  <a:off x="2163615" y="374127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674809-22C4-4B0B-B7D4-8506F50C7336}"/>
                    </a:ext>
                  </a:extLst>
                </p:cNvPr>
                <p:cNvSpPr/>
                <p:nvPr/>
              </p:nvSpPr>
              <p:spPr>
                <a:xfrm>
                  <a:off x="2486205" y="385791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F4BA09E-9B78-4B5B-9589-41D0B16AC38E}"/>
                    </a:ext>
                  </a:extLst>
                </p:cNvPr>
                <p:cNvSpPr/>
                <p:nvPr/>
              </p:nvSpPr>
              <p:spPr>
                <a:xfrm>
                  <a:off x="1615212" y="416056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85118490-6DB6-4691-BE43-172744474403}"/>
                    </a:ext>
                  </a:extLst>
                </p:cNvPr>
                <p:cNvSpPr/>
                <p:nvPr/>
              </p:nvSpPr>
              <p:spPr>
                <a:xfrm>
                  <a:off x="2034579" y="397455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82D08D38-FE82-4C54-BA2B-C08972C1CB8C}"/>
                    </a:ext>
                  </a:extLst>
                </p:cNvPr>
                <p:cNvSpPr/>
                <p:nvPr/>
              </p:nvSpPr>
              <p:spPr>
                <a:xfrm>
                  <a:off x="2260392" y="376460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3FD995B-EC4E-4AA1-B5BC-90F91369F76F}"/>
                    </a:ext>
                  </a:extLst>
                </p:cNvPr>
                <p:cNvSpPr/>
                <p:nvPr/>
              </p:nvSpPr>
              <p:spPr>
                <a:xfrm>
                  <a:off x="2518464" y="399435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E41529F8-119D-4410-85BF-5F60C3F70E57}"/>
                    </a:ext>
                  </a:extLst>
                </p:cNvPr>
                <p:cNvSpPr/>
                <p:nvPr/>
              </p:nvSpPr>
              <p:spPr>
                <a:xfrm>
                  <a:off x="2421687" y="36946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B582F4D-CA04-41C0-BDB2-BCDA5067FD53}"/>
                    </a:ext>
                  </a:extLst>
                </p:cNvPr>
                <p:cNvSpPr/>
                <p:nvPr/>
              </p:nvSpPr>
              <p:spPr>
                <a:xfrm>
                  <a:off x="2550728" y="4064341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53381A0C-1582-452D-B2D7-8446F600F58C}"/>
                    </a:ext>
                  </a:extLst>
                </p:cNvPr>
                <p:cNvSpPr/>
                <p:nvPr/>
              </p:nvSpPr>
              <p:spPr>
                <a:xfrm>
                  <a:off x="1873284" y="359086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E641E88-4FA9-4E82-A51A-12CEFD590B2F}"/>
                    </a:ext>
                  </a:extLst>
                </p:cNvPr>
                <p:cNvSpPr/>
                <p:nvPr/>
              </p:nvSpPr>
              <p:spPr>
                <a:xfrm>
                  <a:off x="1937802" y="404453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AC75C86C-6EEB-4701-A4CD-B0E51A69A006}"/>
                    </a:ext>
                  </a:extLst>
                </p:cNvPr>
                <p:cNvSpPr/>
                <p:nvPr/>
              </p:nvSpPr>
              <p:spPr>
                <a:xfrm>
                  <a:off x="2195874" y="383458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8EBB5C5-DB34-4EDD-ADA7-2877E4BCFC77}"/>
                    </a:ext>
                  </a:extLst>
                </p:cNvPr>
                <p:cNvSpPr/>
                <p:nvPr/>
              </p:nvSpPr>
              <p:spPr>
                <a:xfrm>
                  <a:off x="2002320" y="411452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C7C992C-AD11-442B-B971-2CBB8149A0AA}"/>
                    </a:ext>
                  </a:extLst>
                </p:cNvPr>
                <p:cNvSpPr/>
                <p:nvPr/>
              </p:nvSpPr>
              <p:spPr>
                <a:xfrm>
                  <a:off x="2228133" y="3971029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35A0C714-3CF6-4CD8-868B-5BC4768A9A11}"/>
                    </a:ext>
                  </a:extLst>
                </p:cNvPr>
                <p:cNvSpPr/>
                <p:nvPr/>
              </p:nvSpPr>
              <p:spPr>
                <a:xfrm>
                  <a:off x="1679730" y="402060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653E9EE-E055-44F9-B108-58C6EFD58B25}"/>
                    </a:ext>
                  </a:extLst>
                </p:cNvPr>
                <p:cNvSpPr/>
                <p:nvPr/>
              </p:nvSpPr>
              <p:spPr>
                <a:xfrm>
                  <a:off x="2066838" y="416117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7752138-2E19-4D8B-93E4-C6D1EB1D3E7D}"/>
                    </a:ext>
                  </a:extLst>
                </p:cNvPr>
                <p:cNvSpPr/>
                <p:nvPr/>
              </p:nvSpPr>
              <p:spPr>
                <a:xfrm>
                  <a:off x="2292651" y="404101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F7203DA2-30FA-4677-A719-86514C76AE70}"/>
                    </a:ext>
                  </a:extLst>
                </p:cNvPr>
                <p:cNvSpPr/>
                <p:nvPr/>
              </p:nvSpPr>
              <p:spPr>
                <a:xfrm>
                  <a:off x="1744248" y="404392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30639E49-E3CD-45A1-B937-138730FBA64B}"/>
                    </a:ext>
                  </a:extLst>
                </p:cNvPr>
                <p:cNvSpPr/>
                <p:nvPr/>
              </p:nvSpPr>
              <p:spPr>
                <a:xfrm>
                  <a:off x="2324910" y="378793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8535E5A-0082-4692-BB94-75F20AE1C269}"/>
                    </a:ext>
                  </a:extLst>
                </p:cNvPr>
                <p:cNvSpPr/>
                <p:nvPr/>
              </p:nvSpPr>
              <p:spPr>
                <a:xfrm>
                  <a:off x="2131356" y="371794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9612CBE-E26D-4BBF-BB08-E86F64859DAF}"/>
                    </a:ext>
                  </a:extLst>
                </p:cNvPr>
                <p:cNvSpPr/>
                <p:nvPr/>
              </p:nvSpPr>
              <p:spPr>
                <a:xfrm>
                  <a:off x="2357169" y="411099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E0FA308-CCDA-47A5-A319-3D567875A09F}"/>
                    </a:ext>
                  </a:extLst>
                </p:cNvPr>
                <p:cNvSpPr/>
                <p:nvPr/>
              </p:nvSpPr>
              <p:spPr>
                <a:xfrm>
                  <a:off x="1970061" y="423116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C7012AB-CA1E-485F-B3A6-EB072760862E}"/>
                    </a:ext>
                  </a:extLst>
                </p:cNvPr>
                <p:cNvSpPr/>
                <p:nvPr/>
              </p:nvSpPr>
              <p:spPr>
                <a:xfrm>
                  <a:off x="2389428" y="38812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2A931DF-8A39-405E-AAFA-6581CE66C28A}"/>
                    </a:ext>
                  </a:extLst>
                </p:cNvPr>
                <p:cNvSpPr/>
                <p:nvPr/>
              </p:nvSpPr>
              <p:spPr>
                <a:xfrm>
                  <a:off x="1776507" y="413724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E89F7DAC-4C35-417D-9E83-342E455DE7F6}"/>
                    </a:ext>
                  </a:extLst>
                </p:cNvPr>
                <p:cNvSpPr/>
                <p:nvPr/>
              </p:nvSpPr>
              <p:spPr>
                <a:xfrm>
                  <a:off x="1647471" y="39739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B6F3AEA8-73DA-4367-AEAB-67B285720126}"/>
                    </a:ext>
                  </a:extLst>
                </p:cNvPr>
                <p:cNvSpPr/>
                <p:nvPr/>
              </p:nvSpPr>
              <p:spPr>
                <a:xfrm>
                  <a:off x="2099097" y="42778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CCBD915-8C3A-47BD-8DF8-CDCC9D588AA0}"/>
                    </a:ext>
                  </a:extLst>
                </p:cNvPr>
                <p:cNvSpPr/>
                <p:nvPr/>
              </p:nvSpPr>
              <p:spPr>
                <a:xfrm>
                  <a:off x="1711989" y="409058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5AC0CC52-B3A2-4474-B907-D412ECE4D15E}"/>
                    </a:ext>
                  </a:extLst>
                </p:cNvPr>
                <p:cNvSpPr/>
                <p:nvPr/>
              </p:nvSpPr>
              <p:spPr>
                <a:xfrm>
                  <a:off x="1808766" y="384747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2AFA5937-E862-4629-B9C7-41D480B26A38}"/>
                    </a:ext>
                  </a:extLst>
                </p:cNvPr>
                <p:cNvSpPr/>
                <p:nvPr/>
              </p:nvSpPr>
              <p:spPr>
                <a:xfrm>
                  <a:off x="1841025" y="387080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A8ADDDC6-C779-4095-AC3F-0AAB1A6DE898}"/>
                  </a:ext>
                </a:extLst>
              </p:cNvPr>
              <p:cNvSpPr/>
              <p:nvPr/>
            </p:nvSpPr>
            <p:spPr>
              <a:xfrm>
                <a:off x="6080967" y="3907758"/>
                <a:ext cx="850639" cy="125092"/>
              </a:xfrm>
              <a:custGeom>
                <a:avLst/>
                <a:gdLst>
                  <a:gd name="connsiteX0" fmla="*/ 0 w 1837427"/>
                  <a:gd name="connsiteY0" fmla="*/ 284744 h 290147"/>
                  <a:gd name="connsiteX1" fmla="*/ 276045 w 1837427"/>
                  <a:gd name="connsiteY1" fmla="*/ 284744 h 290147"/>
                  <a:gd name="connsiteX2" fmla="*/ 491706 w 1837427"/>
                  <a:gd name="connsiteY2" fmla="*/ 232985 h 290147"/>
                  <a:gd name="connsiteX3" fmla="*/ 1086928 w 1837427"/>
                  <a:gd name="connsiteY3" fmla="*/ 72 h 290147"/>
                  <a:gd name="connsiteX4" fmla="*/ 1604513 w 1837427"/>
                  <a:gd name="connsiteY4" fmla="*/ 258864 h 290147"/>
                  <a:gd name="connsiteX5" fmla="*/ 1837427 w 1837427"/>
                  <a:gd name="connsiteY5" fmla="*/ 276117 h 290147"/>
                  <a:gd name="connsiteX0" fmla="*/ 0 w 1837427"/>
                  <a:gd name="connsiteY0" fmla="*/ 284754 h 289734"/>
                  <a:gd name="connsiteX1" fmla="*/ 276045 w 1837427"/>
                  <a:gd name="connsiteY1" fmla="*/ 284754 h 289734"/>
                  <a:gd name="connsiteX2" fmla="*/ 491706 w 1837427"/>
                  <a:gd name="connsiteY2" fmla="*/ 232995 h 289734"/>
                  <a:gd name="connsiteX3" fmla="*/ 1086928 w 1837427"/>
                  <a:gd name="connsiteY3" fmla="*/ 82 h 289734"/>
                  <a:gd name="connsiteX4" fmla="*/ 1475117 w 1837427"/>
                  <a:gd name="connsiteY4" fmla="*/ 207116 h 289734"/>
                  <a:gd name="connsiteX5" fmla="*/ 1837427 w 1837427"/>
                  <a:gd name="connsiteY5" fmla="*/ 276127 h 289734"/>
                  <a:gd name="connsiteX0" fmla="*/ 0 w 1837427"/>
                  <a:gd name="connsiteY0" fmla="*/ 293377 h 298357"/>
                  <a:gd name="connsiteX1" fmla="*/ 276045 w 1837427"/>
                  <a:gd name="connsiteY1" fmla="*/ 293377 h 298357"/>
                  <a:gd name="connsiteX2" fmla="*/ 491706 w 1837427"/>
                  <a:gd name="connsiteY2" fmla="*/ 241618 h 298357"/>
                  <a:gd name="connsiteX3" fmla="*/ 974785 w 1837427"/>
                  <a:gd name="connsiteY3" fmla="*/ 79 h 298357"/>
                  <a:gd name="connsiteX4" fmla="*/ 1475117 w 1837427"/>
                  <a:gd name="connsiteY4" fmla="*/ 215739 h 298357"/>
                  <a:gd name="connsiteX5" fmla="*/ 1837427 w 1837427"/>
                  <a:gd name="connsiteY5" fmla="*/ 284750 h 29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7427" h="298357">
                    <a:moveTo>
                      <a:pt x="0" y="293377"/>
                    </a:moveTo>
                    <a:cubicBezTo>
                      <a:pt x="97047" y="297690"/>
                      <a:pt x="194094" y="302003"/>
                      <a:pt x="276045" y="293377"/>
                    </a:cubicBezTo>
                    <a:cubicBezTo>
                      <a:pt x="357996" y="284751"/>
                      <a:pt x="375249" y="290501"/>
                      <a:pt x="491706" y="241618"/>
                    </a:cubicBezTo>
                    <a:cubicBezTo>
                      <a:pt x="608163" y="192735"/>
                      <a:pt x="810883" y="4392"/>
                      <a:pt x="974785" y="79"/>
                    </a:cubicBezTo>
                    <a:cubicBezTo>
                      <a:pt x="1138687" y="-4234"/>
                      <a:pt x="1331343" y="168294"/>
                      <a:pt x="1475117" y="215739"/>
                    </a:cubicBezTo>
                    <a:cubicBezTo>
                      <a:pt x="1618891" y="263184"/>
                      <a:pt x="1783511" y="299127"/>
                      <a:pt x="1837427" y="284750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D536BE5-48B0-46EC-81D8-7E7E69C3D9AA}"/>
                  </a:ext>
                </a:extLst>
              </p:cNvPr>
              <p:cNvGrpSpPr/>
              <p:nvPr/>
            </p:nvGrpSpPr>
            <p:grpSpPr>
              <a:xfrm>
                <a:off x="7239000" y="3673407"/>
                <a:ext cx="774801" cy="593793"/>
                <a:chOff x="1615212" y="3590864"/>
                <a:chExt cx="1026956" cy="778394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FDC4011-E5FF-4D42-A1FF-3BD63ACCA1AF}"/>
                    </a:ext>
                  </a:extLst>
                </p:cNvPr>
                <p:cNvSpPr/>
                <p:nvPr/>
              </p:nvSpPr>
              <p:spPr>
                <a:xfrm>
                  <a:off x="2453946" y="381125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E11C4D2-4161-4A56-87B8-32601CE6CF15}"/>
                    </a:ext>
                  </a:extLst>
                </p:cNvPr>
                <p:cNvSpPr/>
                <p:nvPr/>
              </p:nvSpPr>
              <p:spPr>
                <a:xfrm>
                  <a:off x="1905543" y="390457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BAB1AC6-EEA2-4527-BEF0-E177ADB676E0}"/>
                    </a:ext>
                  </a:extLst>
                </p:cNvPr>
                <p:cNvSpPr/>
                <p:nvPr/>
              </p:nvSpPr>
              <p:spPr>
                <a:xfrm>
                  <a:off x="2163615" y="374127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300C13B-A728-4AF4-8CEB-680AC5B5ADA8}"/>
                    </a:ext>
                  </a:extLst>
                </p:cNvPr>
                <p:cNvSpPr/>
                <p:nvPr/>
              </p:nvSpPr>
              <p:spPr>
                <a:xfrm>
                  <a:off x="2486205" y="385791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8613937-FE95-4057-8D7C-5AC207EC1D2A}"/>
                    </a:ext>
                  </a:extLst>
                </p:cNvPr>
                <p:cNvSpPr/>
                <p:nvPr/>
              </p:nvSpPr>
              <p:spPr>
                <a:xfrm>
                  <a:off x="1615212" y="416056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4919B66-F187-4ED7-B423-398694A2C4D8}"/>
                    </a:ext>
                  </a:extLst>
                </p:cNvPr>
                <p:cNvSpPr/>
                <p:nvPr/>
              </p:nvSpPr>
              <p:spPr>
                <a:xfrm>
                  <a:off x="2034579" y="397455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879758-1C7C-4BCF-A136-D0250B33612B}"/>
                    </a:ext>
                  </a:extLst>
                </p:cNvPr>
                <p:cNvSpPr/>
                <p:nvPr/>
              </p:nvSpPr>
              <p:spPr>
                <a:xfrm>
                  <a:off x="2260392" y="376460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FB34BB-F6CC-435B-B884-CAEC6D4DB6C0}"/>
                    </a:ext>
                  </a:extLst>
                </p:cNvPr>
                <p:cNvSpPr/>
                <p:nvPr/>
              </p:nvSpPr>
              <p:spPr>
                <a:xfrm>
                  <a:off x="2518464" y="399435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56DC9D2-1E0C-4F84-AF63-43269E1BEF3C}"/>
                    </a:ext>
                  </a:extLst>
                </p:cNvPr>
                <p:cNvSpPr/>
                <p:nvPr/>
              </p:nvSpPr>
              <p:spPr>
                <a:xfrm>
                  <a:off x="2421687" y="36946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38EF866-C83F-4FEB-A9E1-EFF06CBB30E3}"/>
                    </a:ext>
                  </a:extLst>
                </p:cNvPr>
                <p:cNvSpPr/>
                <p:nvPr/>
              </p:nvSpPr>
              <p:spPr>
                <a:xfrm>
                  <a:off x="2550728" y="4064341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8D63013-CCCB-43F6-A36B-78AED6E4EB36}"/>
                    </a:ext>
                  </a:extLst>
                </p:cNvPr>
                <p:cNvSpPr/>
                <p:nvPr/>
              </p:nvSpPr>
              <p:spPr>
                <a:xfrm>
                  <a:off x="1873284" y="359086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F9F7E63-AB9D-4CF1-A2A3-155D14E7079D}"/>
                    </a:ext>
                  </a:extLst>
                </p:cNvPr>
                <p:cNvSpPr/>
                <p:nvPr/>
              </p:nvSpPr>
              <p:spPr>
                <a:xfrm>
                  <a:off x="1937802" y="404453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CE9BE01-07CB-4982-8F71-B252275D0233}"/>
                    </a:ext>
                  </a:extLst>
                </p:cNvPr>
                <p:cNvSpPr/>
                <p:nvPr/>
              </p:nvSpPr>
              <p:spPr>
                <a:xfrm>
                  <a:off x="2195874" y="383458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1141DA7-6ADA-47B2-B0D9-5831F3E41F82}"/>
                    </a:ext>
                  </a:extLst>
                </p:cNvPr>
                <p:cNvSpPr/>
                <p:nvPr/>
              </p:nvSpPr>
              <p:spPr>
                <a:xfrm>
                  <a:off x="2002320" y="411452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B9C13B6E-E9D1-4ACD-93A9-3F800FE828D5}"/>
                    </a:ext>
                  </a:extLst>
                </p:cNvPr>
                <p:cNvSpPr/>
                <p:nvPr/>
              </p:nvSpPr>
              <p:spPr>
                <a:xfrm>
                  <a:off x="2228133" y="3971029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E31F160E-190B-41C2-BC77-E6C916AB867B}"/>
                    </a:ext>
                  </a:extLst>
                </p:cNvPr>
                <p:cNvSpPr/>
                <p:nvPr/>
              </p:nvSpPr>
              <p:spPr>
                <a:xfrm>
                  <a:off x="1679730" y="402060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29BA72FE-E0F4-45A2-A956-E730EE8CF1E2}"/>
                    </a:ext>
                  </a:extLst>
                </p:cNvPr>
                <p:cNvSpPr/>
                <p:nvPr/>
              </p:nvSpPr>
              <p:spPr>
                <a:xfrm>
                  <a:off x="2066838" y="416117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FBAEECE-ABED-4856-B47C-21E3AB44F801}"/>
                    </a:ext>
                  </a:extLst>
                </p:cNvPr>
                <p:cNvSpPr/>
                <p:nvPr/>
              </p:nvSpPr>
              <p:spPr>
                <a:xfrm>
                  <a:off x="2292651" y="4041013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957B2CE-1ACD-4403-9AC7-A1ADCB52A69E}"/>
                    </a:ext>
                  </a:extLst>
                </p:cNvPr>
                <p:cNvSpPr/>
                <p:nvPr/>
              </p:nvSpPr>
              <p:spPr>
                <a:xfrm>
                  <a:off x="1744248" y="404392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027E1AC-28BA-4D30-9955-DE45CFA33B95}"/>
                    </a:ext>
                  </a:extLst>
                </p:cNvPr>
                <p:cNvSpPr/>
                <p:nvPr/>
              </p:nvSpPr>
              <p:spPr>
                <a:xfrm>
                  <a:off x="2324910" y="378793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A2FF7D7-6637-4866-8633-8202FCBC7FAC}"/>
                    </a:ext>
                  </a:extLst>
                </p:cNvPr>
                <p:cNvSpPr/>
                <p:nvPr/>
              </p:nvSpPr>
              <p:spPr>
                <a:xfrm>
                  <a:off x="2131356" y="3717946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6F2C02F-1E6D-44A0-850F-09805AF2227A}"/>
                    </a:ext>
                  </a:extLst>
                </p:cNvPr>
                <p:cNvSpPr/>
                <p:nvPr/>
              </p:nvSpPr>
              <p:spPr>
                <a:xfrm>
                  <a:off x="2357169" y="4110997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00CDDCB-2FEB-4E9F-8CFB-F02B8FF07353}"/>
                    </a:ext>
                  </a:extLst>
                </p:cNvPr>
                <p:cNvSpPr/>
                <p:nvPr/>
              </p:nvSpPr>
              <p:spPr>
                <a:xfrm>
                  <a:off x="1970061" y="423116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89B9B44-C45A-4854-BA98-388E52702A55}"/>
                    </a:ext>
                  </a:extLst>
                </p:cNvPr>
                <p:cNvSpPr/>
                <p:nvPr/>
              </p:nvSpPr>
              <p:spPr>
                <a:xfrm>
                  <a:off x="2389428" y="388124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00A9711-006D-4DF0-BDF4-0D73635AF0C0}"/>
                    </a:ext>
                  </a:extLst>
                </p:cNvPr>
                <p:cNvSpPr/>
                <p:nvPr/>
              </p:nvSpPr>
              <p:spPr>
                <a:xfrm>
                  <a:off x="1776507" y="4137240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8A4E2E0-9B92-46A9-A56C-B8A063B88A00}"/>
                    </a:ext>
                  </a:extLst>
                </p:cNvPr>
                <p:cNvSpPr/>
                <p:nvPr/>
              </p:nvSpPr>
              <p:spPr>
                <a:xfrm>
                  <a:off x="1647471" y="397394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A4E656D-B132-4166-A3E4-E07FEFB616ED}"/>
                    </a:ext>
                  </a:extLst>
                </p:cNvPr>
                <p:cNvSpPr/>
                <p:nvPr/>
              </p:nvSpPr>
              <p:spPr>
                <a:xfrm>
                  <a:off x="2099097" y="4277818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F18DD61-6020-481C-B25E-1B155AC05900}"/>
                    </a:ext>
                  </a:extLst>
                </p:cNvPr>
                <p:cNvSpPr/>
                <p:nvPr/>
              </p:nvSpPr>
              <p:spPr>
                <a:xfrm>
                  <a:off x="1711989" y="409058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62DE15C-C21E-409B-9CC8-F85EDFDAA840}"/>
                    </a:ext>
                  </a:extLst>
                </p:cNvPr>
                <p:cNvSpPr/>
                <p:nvPr/>
              </p:nvSpPr>
              <p:spPr>
                <a:xfrm>
                  <a:off x="1808766" y="3847472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BE291736-DA71-4BA1-8346-CCF1D643DEE5}"/>
                    </a:ext>
                  </a:extLst>
                </p:cNvPr>
                <p:cNvSpPr/>
                <p:nvPr/>
              </p:nvSpPr>
              <p:spPr>
                <a:xfrm>
                  <a:off x="1841025" y="3870804"/>
                  <a:ext cx="91440" cy="9144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Freeform 194">
                <a:extLst>
                  <a:ext uri="{FF2B5EF4-FFF2-40B4-BE49-F238E27FC236}">
                    <a16:creationId xmlns:a16="http://schemas.microsoft.com/office/drawing/2014/main" id="{14E21FBD-33AC-4DD0-B365-907E9C63FC20}"/>
                  </a:ext>
                </a:extLst>
              </p:cNvPr>
              <p:cNvSpPr/>
              <p:nvPr/>
            </p:nvSpPr>
            <p:spPr>
              <a:xfrm flipH="1">
                <a:off x="8146201" y="3897445"/>
                <a:ext cx="644456" cy="145717"/>
              </a:xfrm>
              <a:custGeom>
                <a:avLst/>
                <a:gdLst>
                  <a:gd name="connsiteX0" fmla="*/ 0 w 560717"/>
                  <a:gd name="connsiteY0" fmla="*/ 73990 h 266609"/>
                  <a:gd name="connsiteX1" fmla="*/ 146649 w 560717"/>
                  <a:gd name="connsiteY1" fmla="*/ 82616 h 266609"/>
                  <a:gd name="connsiteX2" fmla="*/ 207034 w 560717"/>
                  <a:gd name="connsiteY2" fmla="*/ 4979 h 266609"/>
                  <a:gd name="connsiteX3" fmla="*/ 284671 w 560717"/>
                  <a:gd name="connsiteY3" fmla="*/ 246518 h 266609"/>
                  <a:gd name="connsiteX4" fmla="*/ 353683 w 560717"/>
                  <a:gd name="connsiteY4" fmla="*/ 30858 h 266609"/>
                  <a:gd name="connsiteX5" fmla="*/ 422694 w 560717"/>
                  <a:gd name="connsiteY5" fmla="*/ 263771 h 266609"/>
                  <a:gd name="connsiteX6" fmla="*/ 465826 w 560717"/>
                  <a:gd name="connsiteY6" fmla="*/ 160254 h 266609"/>
                  <a:gd name="connsiteX7" fmla="*/ 560717 w 560717"/>
                  <a:gd name="connsiteY7" fmla="*/ 160254 h 26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0717" h="266609">
                    <a:moveTo>
                      <a:pt x="0" y="73990"/>
                    </a:moveTo>
                    <a:cubicBezTo>
                      <a:pt x="56071" y="84054"/>
                      <a:pt x="112143" y="94118"/>
                      <a:pt x="146649" y="82616"/>
                    </a:cubicBezTo>
                    <a:cubicBezTo>
                      <a:pt x="181155" y="71114"/>
                      <a:pt x="184030" y="-22338"/>
                      <a:pt x="207034" y="4979"/>
                    </a:cubicBezTo>
                    <a:cubicBezTo>
                      <a:pt x="230038" y="32296"/>
                      <a:pt x="260230" y="242205"/>
                      <a:pt x="284671" y="246518"/>
                    </a:cubicBezTo>
                    <a:cubicBezTo>
                      <a:pt x="309112" y="250831"/>
                      <a:pt x="330679" y="27982"/>
                      <a:pt x="353683" y="30858"/>
                    </a:cubicBezTo>
                    <a:cubicBezTo>
                      <a:pt x="376687" y="33733"/>
                      <a:pt x="404004" y="242205"/>
                      <a:pt x="422694" y="263771"/>
                    </a:cubicBezTo>
                    <a:cubicBezTo>
                      <a:pt x="441385" y="285337"/>
                      <a:pt x="442822" y="177507"/>
                      <a:pt x="465826" y="160254"/>
                    </a:cubicBezTo>
                    <a:cubicBezTo>
                      <a:pt x="488830" y="143001"/>
                      <a:pt x="524773" y="151627"/>
                      <a:pt x="560717" y="160254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6075C4E-AF79-4CE1-8667-2992F90234AA}"/>
                </a:ext>
              </a:extLst>
            </p:cNvPr>
            <p:cNvSpPr/>
            <p:nvPr/>
          </p:nvSpPr>
          <p:spPr>
            <a:xfrm>
              <a:off x="7511527" y="4223671"/>
              <a:ext cx="4511327" cy="2599526"/>
            </a:xfrm>
            <a:custGeom>
              <a:avLst/>
              <a:gdLst>
                <a:gd name="connsiteX0" fmla="*/ 4386329 w 4748241"/>
                <a:gd name="connsiteY0" fmla="*/ 171327 h 2785843"/>
                <a:gd name="connsiteX1" fmla="*/ 3196626 w 4748241"/>
                <a:gd name="connsiteY1" fmla="*/ 230320 h 2785843"/>
                <a:gd name="connsiteX2" fmla="*/ 2606691 w 4748241"/>
                <a:gd name="connsiteY2" fmla="*/ 466295 h 2785843"/>
                <a:gd name="connsiteX3" fmla="*/ 2419878 w 4748241"/>
                <a:gd name="connsiteY3" fmla="*/ 1449520 h 2785843"/>
                <a:gd name="connsiteX4" fmla="*/ 1544807 w 4748241"/>
                <a:gd name="connsiteY4" fmla="*/ 1439688 h 2785843"/>
                <a:gd name="connsiteX5" fmla="*/ 433761 w 4748241"/>
                <a:gd name="connsiteY5" fmla="*/ 1547843 h 2785843"/>
                <a:gd name="connsiteX6" fmla="*/ 1142 w 4748241"/>
                <a:gd name="connsiteY6" fmla="*/ 2363920 h 2785843"/>
                <a:gd name="connsiteX7" fmla="*/ 335439 w 4748241"/>
                <a:gd name="connsiteY7" fmla="*/ 2560566 h 2785843"/>
                <a:gd name="connsiteX8" fmla="*/ 1131852 w 4748241"/>
                <a:gd name="connsiteY8" fmla="*/ 2619559 h 2785843"/>
                <a:gd name="connsiteX9" fmla="*/ 4484652 w 4748241"/>
                <a:gd name="connsiteY9" fmla="*/ 2599895 h 2785843"/>
                <a:gd name="connsiteX10" fmla="*/ 4386329 w 4748241"/>
                <a:gd name="connsiteY10" fmla="*/ 171327 h 2785843"/>
                <a:gd name="connsiteX0" fmla="*/ 4386329 w 4599116"/>
                <a:gd name="connsiteY0" fmla="*/ 163324 h 2705353"/>
                <a:gd name="connsiteX1" fmla="*/ 3196626 w 4599116"/>
                <a:gd name="connsiteY1" fmla="*/ 222317 h 2705353"/>
                <a:gd name="connsiteX2" fmla="*/ 2606691 w 4599116"/>
                <a:gd name="connsiteY2" fmla="*/ 458292 h 2705353"/>
                <a:gd name="connsiteX3" fmla="*/ 2419878 w 4599116"/>
                <a:gd name="connsiteY3" fmla="*/ 1441517 h 2705353"/>
                <a:gd name="connsiteX4" fmla="*/ 1544807 w 4599116"/>
                <a:gd name="connsiteY4" fmla="*/ 1431685 h 2705353"/>
                <a:gd name="connsiteX5" fmla="*/ 433761 w 4599116"/>
                <a:gd name="connsiteY5" fmla="*/ 1539840 h 2705353"/>
                <a:gd name="connsiteX6" fmla="*/ 1142 w 4599116"/>
                <a:gd name="connsiteY6" fmla="*/ 2355917 h 2705353"/>
                <a:gd name="connsiteX7" fmla="*/ 335439 w 4599116"/>
                <a:gd name="connsiteY7" fmla="*/ 2552563 h 2705353"/>
                <a:gd name="connsiteX8" fmla="*/ 1131852 w 4599116"/>
                <a:gd name="connsiteY8" fmla="*/ 2611556 h 2705353"/>
                <a:gd name="connsiteX9" fmla="*/ 4268342 w 4599116"/>
                <a:gd name="connsiteY9" fmla="*/ 2483737 h 2705353"/>
                <a:gd name="connsiteX10" fmla="*/ 4386329 w 4599116"/>
                <a:gd name="connsiteY10" fmla="*/ 163324 h 2705353"/>
                <a:gd name="connsiteX0" fmla="*/ 4419957 w 4520832"/>
                <a:gd name="connsiteY0" fmla="*/ 163324 h 2694384"/>
                <a:gd name="connsiteX1" fmla="*/ 3230254 w 4520832"/>
                <a:gd name="connsiteY1" fmla="*/ 222317 h 2694384"/>
                <a:gd name="connsiteX2" fmla="*/ 2640319 w 4520832"/>
                <a:gd name="connsiteY2" fmla="*/ 458292 h 2694384"/>
                <a:gd name="connsiteX3" fmla="*/ 2453506 w 4520832"/>
                <a:gd name="connsiteY3" fmla="*/ 1441517 h 2694384"/>
                <a:gd name="connsiteX4" fmla="*/ 1578435 w 4520832"/>
                <a:gd name="connsiteY4" fmla="*/ 1431685 h 2694384"/>
                <a:gd name="connsiteX5" fmla="*/ 467389 w 4520832"/>
                <a:gd name="connsiteY5" fmla="*/ 1539840 h 2694384"/>
                <a:gd name="connsiteX6" fmla="*/ 34770 w 4520832"/>
                <a:gd name="connsiteY6" fmla="*/ 2355917 h 2694384"/>
                <a:gd name="connsiteX7" fmla="*/ 369067 w 4520832"/>
                <a:gd name="connsiteY7" fmla="*/ 2552563 h 2694384"/>
                <a:gd name="connsiteX8" fmla="*/ 3063106 w 4520832"/>
                <a:gd name="connsiteY8" fmla="*/ 2582059 h 2694384"/>
                <a:gd name="connsiteX9" fmla="*/ 4301970 w 4520832"/>
                <a:gd name="connsiteY9" fmla="*/ 2483737 h 2694384"/>
                <a:gd name="connsiteX10" fmla="*/ 4419957 w 4520832"/>
                <a:gd name="connsiteY10" fmla="*/ 163324 h 2694384"/>
                <a:gd name="connsiteX0" fmla="*/ 4419957 w 4585108"/>
                <a:gd name="connsiteY0" fmla="*/ 151684 h 2599526"/>
                <a:gd name="connsiteX1" fmla="*/ 3230254 w 4585108"/>
                <a:gd name="connsiteY1" fmla="*/ 210677 h 2599526"/>
                <a:gd name="connsiteX2" fmla="*/ 2640319 w 4585108"/>
                <a:gd name="connsiteY2" fmla="*/ 446652 h 2599526"/>
                <a:gd name="connsiteX3" fmla="*/ 2453506 w 4585108"/>
                <a:gd name="connsiteY3" fmla="*/ 1429877 h 2599526"/>
                <a:gd name="connsiteX4" fmla="*/ 1578435 w 4585108"/>
                <a:gd name="connsiteY4" fmla="*/ 1420045 h 2599526"/>
                <a:gd name="connsiteX5" fmla="*/ 467389 w 4585108"/>
                <a:gd name="connsiteY5" fmla="*/ 1528200 h 2599526"/>
                <a:gd name="connsiteX6" fmla="*/ 34770 w 4585108"/>
                <a:gd name="connsiteY6" fmla="*/ 2344277 h 2599526"/>
                <a:gd name="connsiteX7" fmla="*/ 369067 w 4585108"/>
                <a:gd name="connsiteY7" fmla="*/ 2540923 h 2599526"/>
                <a:gd name="connsiteX8" fmla="*/ 3063106 w 4585108"/>
                <a:gd name="connsiteY8" fmla="*/ 2570419 h 2599526"/>
                <a:gd name="connsiteX9" fmla="*/ 4429789 w 4585108"/>
                <a:gd name="connsiteY9" fmla="*/ 2314781 h 2599526"/>
                <a:gd name="connsiteX10" fmla="*/ 4419957 w 4585108"/>
                <a:gd name="connsiteY10" fmla="*/ 151684 h 2599526"/>
                <a:gd name="connsiteX0" fmla="*/ 4393608 w 4558759"/>
                <a:gd name="connsiteY0" fmla="*/ 151684 h 2599526"/>
                <a:gd name="connsiteX1" fmla="*/ 3203905 w 4558759"/>
                <a:gd name="connsiteY1" fmla="*/ 210677 h 2599526"/>
                <a:gd name="connsiteX2" fmla="*/ 2613970 w 4558759"/>
                <a:gd name="connsiteY2" fmla="*/ 446652 h 2599526"/>
                <a:gd name="connsiteX3" fmla="*/ 2427157 w 4558759"/>
                <a:gd name="connsiteY3" fmla="*/ 1429877 h 2599526"/>
                <a:gd name="connsiteX4" fmla="*/ 1552086 w 4558759"/>
                <a:gd name="connsiteY4" fmla="*/ 1420045 h 2599526"/>
                <a:gd name="connsiteX5" fmla="*/ 441040 w 4558759"/>
                <a:gd name="connsiteY5" fmla="*/ 1528200 h 2599526"/>
                <a:gd name="connsiteX6" fmla="*/ 47750 w 4558759"/>
                <a:gd name="connsiteY6" fmla="*/ 2147631 h 2599526"/>
                <a:gd name="connsiteX7" fmla="*/ 342718 w 4558759"/>
                <a:gd name="connsiteY7" fmla="*/ 2540923 h 2599526"/>
                <a:gd name="connsiteX8" fmla="*/ 3036757 w 4558759"/>
                <a:gd name="connsiteY8" fmla="*/ 2570419 h 2599526"/>
                <a:gd name="connsiteX9" fmla="*/ 4403440 w 4558759"/>
                <a:gd name="connsiteY9" fmla="*/ 2314781 h 2599526"/>
                <a:gd name="connsiteX10" fmla="*/ 4393608 w 4558759"/>
                <a:gd name="connsiteY10" fmla="*/ 151684 h 2599526"/>
                <a:gd name="connsiteX0" fmla="*/ 4346176 w 4511327"/>
                <a:gd name="connsiteY0" fmla="*/ 151684 h 2599526"/>
                <a:gd name="connsiteX1" fmla="*/ 3156473 w 4511327"/>
                <a:gd name="connsiteY1" fmla="*/ 210677 h 2599526"/>
                <a:gd name="connsiteX2" fmla="*/ 2566538 w 4511327"/>
                <a:gd name="connsiteY2" fmla="*/ 446652 h 2599526"/>
                <a:gd name="connsiteX3" fmla="*/ 2379725 w 4511327"/>
                <a:gd name="connsiteY3" fmla="*/ 1429877 h 2599526"/>
                <a:gd name="connsiteX4" fmla="*/ 1504654 w 4511327"/>
                <a:gd name="connsiteY4" fmla="*/ 1420045 h 2599526"/>
                <a:gd name="connsiteX5" fmla="*/ 393608 w 4511327"/>
                <a:gd name="connsiteY5" fmla="*/ 1528200 h 2599526"/>
                <a:gd name="connsiteX6" fmla="*/ 318 w 4511327"/>
                <a:gd name="connsiteY6" fmla="*/ 2147631 h 2599526"/>
                <a:gd name="connsiteX7" fmla="*/ 442770 w 4511327"/>
                <a:gd name="connsiteY7" fmla="*/ 2531090 h 2599526"/>
                <a:gd name="connsiteX8" fmla="*/ 2989325 w 4511327"/>
                <a:gd name="connsiteY8" fmla="*/ 2570419 h 2599526"/>
                <a:gd name="connsiteX9" fmla="*/ 4356008 w 4511327"/>
                <a:gd name="connsiteY9" fmla="*/ 2314781 h 2599526"/>
                <a:gd name="connsiteX10" fmla="*/ 4346176 w 4511327"/>
                <a:gd name="connsiteY10" fmla="*/ 151684 h 25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327" h="2599526">
                  <a:moveTo>
                    <a:pt x="4346176" y="151684"/>
                  </a:moveTo>
                  <a:cubicBezTo>
                    <a:pt x="4146254" y="-199000"/>
                    <a:pt x="3453079" y="161516"/>
                    <a:pt x="3156473" y="210677"/>
                  </a:cubicBezTo>
                  <a:cubicBezTo>
                    <a:pt x="2859867" y="259838"/>
                    <a:pt x="2695996" y="243452"/>
                    <a:pt x="2566538" y="446652"/>
                  </a:cubicBezTo>
                  <a:cubicBezTo>
                    <a:pt x="2437080" y="649852"/>
                    <a:pt x="2556706" y="1267645"/>
                    <a:pt x="2379725" y="1429877"/>
                  </a:cubicBezTo>
                  <a:cubicBezTo>
                    <a:pt x="2202744" y="1592109"/>
                    <a:pt x="1835674" y="1403658"/>
                    <a:pt x="1504654" y="1420045"/>
                  </a:cubicBezTo>
                  <a:cubicBezTo>
                    <a:pt x="1173634" y="1436432"/>
                    <a:pt x="644331" y="1406936"/>
                    <a:pt x="393608" y="1528200"/>
                  </a:cubicBezTo>
                  <a:cubicBezTo>
                    <a:pt x="142885" y="1649464"/>
                    <a:pt x="-7876" y="1980483"/>
                    <a:pt x="318" y="2147631"/>
                  </a:cubicBezTo>
                  <a:cubicBezTo>
                    <a:pt x="8512" y="2314779"/>
                    <a:pt x="-55398" y="2460625"/>
                    <a:pt x="442770" y="2531090"/>
                  </a:cubicBezTo>
                  <a:cubicBezTo>
                    <a:pt x="940938" y="2601555"/>
                    <a:pt x="2989325" y="2570419"/>
                    <a:pt x="2989325" y="2570419"/>
                  </a:cubicBezTo>
                  <a:cubicBezTo>
                    <a:pt x="3680860" y="2576974"/>
                    <a:pt x="4129866" y="2717903"/>
                    <a:pt x="4356008" y="2314781"/>
                  </a:cubicBezTo>
                  <a:cubicBezTo>
                    <a:pt x="4582150" y="1911659"/>
                    <a:pt x="4546098" y="502368"/>
                    <a:pt x="4346176" y="151684"/>
                  </a:cubicBezTo>
                  <a:close/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18F51F-0828-4388-BDB0-E4970DF07470}"/>
              </a:ext>
            </a:extLst>
          </p:cNvPr>
          <p:cNvSpPr txBox="1"/>
          <p:nvPr/>
        </p:nvSpPr>
        <p:spPr>
          <a:xfrm>
            <a:off x="1" y="902275"/>
            <a:ext cx="73748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ym typeface="Wingdings" panose="05000000000000000000" pitchFamily="2" charset="2"/>
              </a:rPr>
              <a:t>Plan: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Long-lived and efficient quantum memory have been demonstrated in cryogenic rare-earth ensembles, but not at the same time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Pursue two paths toward addressing the key challenge (optical pumping):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New techniques in commercially available materials with telecom band transitions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New materials that can be optically pumped and have extremely long coherence times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lvl="1">
              <a:spcAft>
                <a:spcPts val="600"/>
              </a:spcAft>
            </a:pPr>
            <a:r>
              <a:rPr lang="en-US" sz="2200" dirty="0"/>
              <a:t>Status: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Initial studies of coherent processes involving the spin states in commercial materials (PRA </a:t>
            </a:r>
            <a:r>
              <a:rPr lang="en-US" sz="2200" b="1" dirty="0"/>
              <a:t>99</a:t>
            </a:r>
            <a:r>
              <a:rPr lang="en-US" sz="2200" dirty="0"/>
              <a:t>, 053821 (2019))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Growth effort has begun with collaborators in </a:t>
            </a:r>
            <a:r>
              <a:rPr lang="en-US" sz="2200" dirty="0" err="1"/>
              <a:t>MatSE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414C6-5131-4FF4-921C-4EC16BCEA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390" y="3762847"/>
            <a:ext cx="4620483" cy="28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man, woman&#10;&#10;Description automatically generated">
            <a:extLst>
              <a:ext uri="{FF2B5EF4-FFF2-40B4-BE49-F238E27FC236}">
                <a16:creationId xmlns:a16="http://schemas.microsoft.com/office/drawing/2014/main" id="{E1944194-EF71-47BB-A27B-A188498AB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528" y="-51527"/>
            <a:ext cx="5586546" cy="5689601"/>
          </a:xfrm>
          <a:prstGeom prst="rect">
            <a:avLst/>
          </a:prstGeom>
        </p:spPr>
      </p:pic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3A45772-353D-4B41-9826-3D6D69BAB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602" y="0"/>
            <a:ext cx="6502398" cy="558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48717-4DDF-44D1-8BAB-3B6043A07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6" y="3036305"/>
            <a:ext cx="11342914" cy="1754326"/>
          </a:xfrm>
          <a:solidFill>
            <a:srgbClr val="FFFFFF">
              <a:alpha val="69804"/>
            </a:srgbClr>
          </a:solidFill>
        </p:spPr>
        <p:txBody>
          <a:bodyPr anchor="ctr" anchorCtr="0">
            <a:spAutoFit/>
          </a:bodyPr>
          <a:lstStyle/>
          <a:p>
            <a:r>
              <a:rPr lang="en-US" dirty="0"/>
              <a:t>Goldschmidt research group: Quantum information with photons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61C93-E347-4320-9052-A19C8592F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86547"/>
            <a:ext cx="12192000" cy="1255203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en-US" sz="4000" dirty="0"/>
              <a:t>Email </a:t>
            </a:r>
            <a:r>
              <a:rPr lang="en-US" sz="4000" dirty="0">
                <a:hlinkClick r:id="rId4"/>
              </a:rPr>
              <a:t>goldschm@Illinois.edu</a:t>
            </a:r>
            <a:r>
              <a:rPr lang="en-US" sz="4000" dirty="0"/>
              <a:t> to schedule a video chat (with me or the students) about the group!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55BBE0-50AC-410C-ADD8-FE2E9EC263EA}"/>
              </a:ext>
            </a:extLst>
          </p:cNvPr>
          <p:cNvGrpSpPr/>
          <p:nvPr/>
        </p:nvGrpSpPr>
        <p:grpSpPr>
          <a:xfrm>
            <a:off x="3678895" y="725161"/>
            <a:ext cx="1939924" cy="1939924"/>
            <a:chOff x="2610556" y="2942903"/>
            <a:chExt cx="1939924" cy="1939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519360-C7D9-4C85-A389-68992088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0556" y="2942903"/>
              <a:ext cx="1939924" cy="193992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8AEE0E-ECA5-4EEB-951B-714E3957D6B1}"/>
                </a:ext>
              </a:extLst>
            </p:cNvPr>
            <p:cNvSpPr/>
            <p:nvPr/>
          </p:nvSpPr>
          <p:spPr>
            <a:xfrm>
              <a:off x="2694339" y="4051830"/>
              <a:ext cx="17723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This could be you!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AFB25F-636D-412C-9966-2CC94239783E}"/>
              </a:ext>
            </a:extLst>
          </p:cNvPr>
          <p:cNvSpPr txBox="1"/>
          <p:nvPr/>
        </p:nvSpPr>
        <p:spPr>
          <a:xfrm>
            <a:off x="1759139" y="338854"/>
            <a:ext cx="1919756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Donny Pearson</a:t>
            </a:r>
          </a:p>
          <a:p>
            <a:pPr algn="ctr"/>
            <a:r>
              <a:rPr lang="en-US" dirty="0"/>
              <a:t>Quantum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33116-D04D-47A2-9F2A-3D9777751E28}"/>
              </a:ext>
            </a:extLst>
          </p:cNvPr>
          <p:cNvSpPr txBox="1"/>
          <p:nvPr/>
        </p:nvSpPr>
        <p:spPr>
          <a:xfrm>
            <a:off x="77927" y="985185"/>
            <a:ext cx="241848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Haoquan</a:t>
            </a:r>
            <a:r>
              <a:rPr lang="en-US" dirty="0"/>
              <a:t> Fan (post doc)</a:t>
            </a:r>
          </a:p>
          <a:p>
            <a:pPr algn="ctr"/>
            <a:r>
              <a:rPr lang="en-US" dirty="0"/>
              <a:t>Left for </a:t>
            </a:r>
            <a:r>
              <a:rPr lang="en-US" dirty="0" err="1"/>
              <a:t>ColdQuanta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42D77-A9A9-4B3A-A070-72CD4F66AED2}"/>
              </a:ext>
            </a:extLst>
          </p:cNvPr>
          <p:cNvSpPr txBox="1"/>
          <p:nvPr/>
        </p:nvSpPr>
        <p:spPr>
          <a:xfrm>
            <a:off x="5985755" y="266573"/>
            <a:ext cx="2380716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Eddie Shea (undergrad)</a:t>
            </a:r>
          </a:p>
          <a:p>
            <a:pPr algn="ctr"/>
            <a:r>
              <a:rPr lang="en-US" dirty="0"/>
              <a:t>Experimental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44B81-AE3E-4DC4-94B7-3F7C194AA171}"/>
              </a:ext>
            </a:extLst>
          </p:cNvPr>
          <p:cNvSpPr txBox="1"/>
          <p:nvPr/>
        </p:nvSpPr>
        <p:spPr>
          <a:xfrm>
            <a:off x="8542021" y="78830"/>
            <a:ext cx="165295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Danielle Woods</a:t>
            </a:r>
          </a:p>
          <a:p>
            <a:pPr algn="ctr"/>
            <a:r>
              <a:rPr lang="en-US" dirty="0" err="1"/>
              <a:t>Microresonator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4C7A8-6A65-48C3-B1ED-985214A21048}"/>
              </a:ext>
            </a:extLst>
          </p:cNvPr>
          <p:cNvSpPr txBox="1"/>
          <p:nvPr/>
        </p:nvSpPr>
        <p:spPr>
          <a:xfrm>
            <a:off x="10298924" y="234673"/>
            <a:ext cx="1274708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Jianlong</a:t>
            </a:r>
            <a:r>
              <a:rPr lang="en-US" dirty="0"/>
              <a:t> Lin</a:t>
            </a:r>
          </a:p>
          <a:p>
            <a:pPr algn="ctr"/>
            <a:r>
              <a:rPr lang="en-US" dirty="0"/>
              <a:t>SPDC</a:t>
            </a:r>
          </a:p>
        </p:txBody>
      </p:sp>
    </p:spTree>
    <p:extLst>
      <p:ext uri="{BB962C8B-B14F-4D97-AF65-F5344CB8AC3E}">
        <p14:creationId xmlns:p14="http://schemas.microsoft.com/office/powerpoint/2010/main" val="53319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715</Words>
  <Application>Microsoft Office PowerPoint</Application>
  <PresentationFormat>Widescreen</PresentationFormat>
  <Paragraphs>131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Yu Gothic UI Light</vt:lpstr>
      <vt:lpstr>Arial</vt:lpstr>
      <vt:lpstr>Calibri</vt:lpstr>
      <vt:lpstr>Calibri Light</vt:lpstr>
      <vt:lpstr>Symbol</vt:lpstr>
      <vt:lpstr>Office Theme</vt:lpstr>
      <vt:lpstr>Goldschmidt research group: Quantum information with photons</vt:lpstr>
      <vt:lpstr>Quantum information processing: Needs</vt:lpstr>
      <vt:lpstr>Quantum information processing: Needs</vt:lpstr>
      <vt:lpstr>Some problems with photons    In today’s talk</vt:lpstr>
      <vt:lpstr>Some problems with photons  </vt:lpstr>
      <vt:lpstr>Rare-earth atoms in microsphere resonators</vt:lpstr>
      <vt:lpstr>Multi-spatial-mode correlated photon pairs</vt:lpstr>
      <vt:lpstr>Quantum memory with rare-earth ensembles</vt:lpstr>
      <vt:lpstr>Goldschmidt research group: Quantum information with photons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Goldschmidt research group: Quantum information with photons</dc:title>
  <dc:creator>Goldschmidt, Elizabeth</dc:creator>
  <cp:lastModifiedBy>Goldschmidt, Elizabeth</cp:lastModifiedBy>
  <cp:revision>32</cp:revision>
  <dcterms:created xsi:type="dcterms:W3CDTF">2020-03-17T18:03:29Z</dcterms:created>
  <dcterms:modified xsi:type="dcterms:W3CDTF">2020-03-19T15:12:15Z</dcterms:modified>
</cp:coreProperties>
</file>