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charts/chart1.xml" ContentType="application/vnd.openxmlformats-officedocument.drawingml.char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263" r:id="rId5"/>
    <p:sldId id="2147308732" r:id="rId6"/>
    <p:sldId id="2147308735" r:id="rId7"/>
    <p:sldId id="2134096108" r:id="rId8"/>
    <p:sldId id="2147376381" r:id="rId9"/>
    <p:sldId id="2147376382" r:id="rId10"/>
    <p:sldId id="304" r:id="rId11"/>
    <p:sldId id="2147308736" r:id="rId12"/>
    <p:sldId id="2147308737" r:id="rId13"/>
    <p:sldId id="2134096210" r:id="rId14"/>
    <p:sldId id="2147376383" r:id="rId15"/>
    <p:sldId id="2144867097" r:id="rId16"/>
    <p:sldId id="2144867091" r:id="rId17"/>
    <p:sldId id="2147308727" r:id="rId18"/>
    <p:sldId id="2134096153" r:id="rId19"/>
    <p:sldId id="2134096157" r:id="rId20"/>
    <p:sldId id="2147308729" r:id="rId21"/>
    <p:sldId id="2134096160" r:id="rId22"/>
    <p:sldId id="2147308730" r:id="rId23"/>
    <p:sldId id="2147376384" r:id="rId24"/>
    <p:sldId id="2134096137" r:id="rId25"/>
    <p:sldId id="2134096154" r:id="rId26"/>
    <p:sldId id="2134096143" r:id="rId27"/>
    <p:sldId id="2147376385" r:id="rId28"/>
    <p:sldId id="2147376386" r:id="rId29"/>
    <p:sldId id="2147308731" r:id="rId30"/>
    <p:sldId id="2134096141" r:id="rId31"/>
    <p:sldId id="575" r:id="rId32"/>
  </p:sldIdLst>
  <p:sldSz cx="12192000" cy="6858000"/>
  <p:notesSz cx="6858000" cy="9144000"/>
  <p:defaultTextStyle>
    <a:defPPr marL="0" marR="0" indent="0" algn="l" defTabSz="4572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219169" rtl="0" fontAlgn="auto" latinLnBrk="0" hangingPunct="0">
      <a:lnSpc>
        <a:spcPct val="90000"/>
      </a:lnSpc>
      <a:spcBef>
        <a:spcPts val="225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l" defTabSz="1219169" rtl="0" fontAlgn="auto" latinLnBrk="0" hangingPunct="0">
      <a:lnSpc>
        <a:spcPct val="90000"/>
      </a:lnSpc>
      <a:spcBef>
        <a:spcPts val="225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l" defTabSz="1219169" rtl="0" fontAlgn="auto" latinLnBrk="0" hangingPunct="0">
      <a:lnSpc>
        <a:spcPct val="90000"/>
      </a:lnSpc>
      <a:spcBef>
        <a:spcPts val="225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l" defTabSz="1219169" rtl="0" fontAlgn="auto" latinLnBrk="0" hangingPunct="0">
      <a:lnSpc>
        <a:spcPct val="90000"/>
      </a:lnSpc>
      <a:spcBef>
        <a:spcPts val="225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l" defTabSz="1219169" rtl="0" fontAlgn="auto" latinLnBrk="0" hangingPunct="0">
      <a:lnSpc>
        <a:spcPct val="90000"/>
      </a:lnSpc>
      <a:spcBef>
        <a:spcPts val="225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l" defTabSz="1219169" rtl="0" fontAlgn="auto" latinLnBrk="0" hangingPunct="0">
      <a:lnSpc>
        <a:spcPct val="90000"/>
      </a:lnSpc>
      <a:spcBef>
        <a:spcPts val="225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l" defTabSz="1219169" rtl="0" fontAlgn="auto" latinLnBrk="0" hangingPunct="0">
      <a:lnSpc>
        <a:spcPct val="90000"/>
      </a:lnSpc>
      <a:spcBef>
        <a:spcPts val="225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l" defTabSz="1219169" rtl="0" fontAlgn="auto" latinLnBrk="0" hangingPunct="0">
      <a:lnSpc>
        <a:spcPct val="90000"/>
      </a:lnSpc>
      <a:spcBef>
        <a:spcPts val="225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l" defTabSz="1219169" rtl="0" fontAlgn="auto" latinLnBrk="0" hangingPunct="0">
      <a:lnSpc>
        <a:spcPct val="90000"/>
      </a:lnSpc>
      <a:spcBef>
        <a:spcPts val="225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521415D9-36F7-43E2-AB2F-B90AF26B5E84}">
      <p14:sectionLst xmlns:p14="http://schemas.microsoft.com/office/powerpoint/2010/main">
        <p14:section name="Default Section" id="{2D0BDAE6-4DB5-4DCD-8D3D-9AB618A8F076}">
          <p14:sldIdLst>
            <p14:sldId id="263"/>
            <p14:sldId id="2147308732"/>
            <p14:sldId id="2147308735"/>
            <p14:sldId id="2134096108"/>
            <p14:sldId id="2147376381"/>
            <p14:sldId id="2147376382"/>
            <p14:sldId id="304"/>
            <p14:sldId id="2147308736"/>
            <p14:sldId id="2147308737"/>
            <p14:sldId id="2134096210"/>
            <p14:sldId id="2147376383"/>
            <p14:sldId id="2144867097"/>
            <p14:sldId id="2144867091"/>
            <p14:sldId id="2147308727"/>
            <p14:sldId id="2134096153"/>
            <p14:sldId id="2134096157"/>
            <p14:sldId id="2147308729"/>
            <p14:sldId id="2134096160"/>
            <p14:sldId id="2147308730"/>
            <p14:sldId id="2147376384"/>
            <p14:sldId id="2134096137"/>
            <p14:sldId id="2134096154"/>
            <p14:sldId id="2134096143"/>
            <p14:sldId id="2147376385"/>
            <p14:sldId id="2147376386"/>
            <p14:sldId id="2147308731"/>
          </p14:sldIdLst>
        </p14:section>
        <p14:section name="Untitled Section" id="{D66E132C-DD07-4E72-B54B-C210BF0628E9}">
          <p14:sldIdLst>
            <p14:sldId id="2134096141"/>
            <p14:sldId id="5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032" userDrawn="1">
          <p15:clr>
            <a:srgbClr val="A4A3A4"/>
          </p15:clr>
        </p15:guide>
        <p15:guide id="2" pos="73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rdeiro, Carlos" initials="CC" lastIdx="9" clrIdx="0">
    <p:extLst>
      <p:ext uri="{19B8F6BF-5375-455C-9EA6-DF929625EA0E}">
        <p15:presenceInfo xmlns:p15="http://schemas.microsoft.com/office/powerpoint/2012/main" userId="S::carlos.cordeiro@intel.com::88fae4d8-0bc4-44b0-bd3b-95ac83b12c17" providerId="AD"/>
      </p:ext>
    </p:extLst>
  </p:cmAuthor>
  <p:cmAuthor id="2" name="Perez-ramirez, Javier" initials="PJ" lastIdx="6" clrIdx="1">
    <p:extLst>
      <p:ext uri="{19B8F6BF-5375-455C-9EA6-DF929625EA0E}">
        <p15:presenceInfo xmlns:p15="http://schemas.microsoft.com/office/powerpoint/2012/main" userId="S::javier.perez-ramirez@intel.com::1aafdd08-7861-427e-bbbe-7d9d905c9fbf" providerId="AD"/>
      </p:ext>
    </p:extLst>
  </p:cmAuthor>
  <p:cmAuthor id="3" name="Cavalcanti, Dave" initials="CD" lastIdx="7" clrIdx="2">
    <p:extLst>
      <p:ext uri="{19B8F6BF-5375-455C-9EA6-DF929625EA0E}">
        <p15:presenceInfo xmlns:p15="http://schemas.microsoft.com/office/powerpoint/2012/main" userId="S::dave.cavalcanti@intel.com::9ea5236a-efed-4310-84d3-1764e087ca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72C5"/>
    <a:srgbClr val="525252"/>
    <a:srgbClr val="FFFFFF"/>
    <a:srgbClr val="00C7FD"/>
    <a:srgbClr val="0068B5"/>
    <a:srgbClr val="004A86"/>
    <a:srgbClr val="FC64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A94883-28DB-426A-A06A-CA96952AF58F}" v="5" dt="2022-03-29T22:44:11.201"/>
    <p1510:client id="{392A3A83-C678-4039-A668-35FAE2DCF08C}" v="152" dt="2022-03-30T03:48:27.960"/>
    <p1510:client id="{A6B3F5BC-C466-46EE-8AB3-8E609D255FC5}" v="20" dt="2022-03-30T15:53:29.748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>
        <p:guide orient="horz" pos="4032"/>
        <p:guide pos="739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valcanti, Dave" userId="9ea5236a-efed-4310-84d3-1764e087ca35" providerId="ADAL" clId="{24A94883-28DB-426A-A06A-CA96952AF58F}"/>
    <pc:docChg chg="addSld modSld sldOrd">
      <pc:chgData name="Cavalcanti, Dave" userId="9ea5236a-efed-4310-84d3-1764e087ca35" providerId="ADAL" clId="{24A94883-28DB-426A-A06A-CA96952AF58F}" dt="2022-03-29T22:44:11.197" v="3"/>
      <pc:docMkLst>
        <pc:docMk/>
      </pc:docMkLst>
      <pc:sldChg chg="add">
        <pc:chgData name="Cavalcanti, Dave" userId="9ea5236a-efed-4310-84d3-1764e087ca35" providerId="ADAL" clId="{24A94883-28DB-426A-A06A-CA96952AF58F}" dt="2022-03-29T22:43:35.940" v="2"/>
        <pc:sldMkLst>
          <pc:docMk/>
          <pc:sldMk cId="2672045640" sldId="304"/>
        </pc:sldMkLst>
      </pc:sldChg>
      <pc:sldChg chg="add">
        <pc:chgData name="Cavalcanti, Dave" userId="9ea5236a-efed-4310-84d3-1764e087ca35" providerId="ADAL" clId="{24A94883-28DB-426A-A06A-CA96952AF58F}" dt="2022-03-29T22:44:11.197" v="3"/>
        <pc:sldMkLst>
          <pc:docMk/>
          <pc:sldMk cId="2338272381" sldId="2134096108"/>
        </pc:sldMkLst>
      </pc:sldChg>
      <pc:sldChg chg="ord">
        <pc:chgData name="Cavalcanti, Dave" userId="9ea5236a-efed-4310-84d3-1764e087ca35" providerId="ADAL" clId="{24A94883-28DB-426A-A06A-CA96952AF58F}" dt="2022-03-29T13:16:52.677" v="1"/>
        <pc:sldMkLst>
          <pc:docMk/>
          <pc:sldMk cId="1869269660" sldId="2147308735"/>
        </pc:sldMkLst>
      </pc:sldChg>
    </pc:docChg>
  </pc:docChgLst>
  <pc:docChgLst>
    <pc:chgData name="Perez-ramirez, Javier" userId="1aafdd08-7861-427e-bbbe-7d9d905c9fbf" providerId="ADAL" clId="{A6B3F5BC-C466-46EE-8AB3-8E609D255FC5}"/>
    <pc:docChg chg="custSel delSld modSld modSection">
      <pc:chgData name="Perez-ramirez, Javier" userId="1aafdd08-7861-427e-bbbe-7d9d905c9fbf" providerId="ADAL" clId="{A6B3F5BC-C466-46EE-8AB3-8E609D255FC5}" dt="2022-03-30T15:53:29.748" v="19"/>
      <pc:docMkLst>
        <pc:docMk/>
      </pc:docMkLst>
      <pc:sldChg chg="delSp mod">
        <pc:chgData name="Perez-ramirez, Javier" userId="1aafdd08-7861-427e-bbbe-7d9d905c9fbf" providerId="ADAL" clId="{A6B3F5BC-C466-46EE-8AB3-8E609D255FC5}" dt="2022-03-29T18:53:10.896" v="5" actId="478"/>
        <pc:sldMkLst>
          <pc:docMk/>
          <pc:sldMk cId="4057741892" sldId="2134096143"/>
        </pc:sldMkLst>
        <pc:spChg chg="del">
          <ac:chgData name="Perez-ramirez, Javier" userId="1aafdd08-7861-427e-bbbe-7d9d905c9fbf" providerId="ADAL" clId="{A6B3F5BC-C466-46EE-8AB3-8E609D255FC5}" dt="2022-03-29T18:53:10.896" v="5" actId="478"/>
          <ac:spMkLst>
            <pc:docMk/>
            <pc:sldMk cId="4057741892" sldId="2134096143"/>
            <ac:spMk id="24" creationId="{FA967DD5-C6DA-4870-8558-4401321C2F34}"/>
          </ac:spMkLst>
        </pc:spChg>
      </pc:sldChg>
      <pc:sldChg chg="modSp mod">
        <pc:chgData name="Perez-ramirez, Javier" userId="1aafdd08-7861-427e-bbbe-7d9d905c9fbf" providerId="ADAL" clId="{A6B3F5BC-C466-46EE-8AB3-8E609D255FC5}" dt="2022-03-29T18:52:32.823" v="4" actId="20577"/>
        <pc:sldMkLst>
          <pc:docMk/>
          <pc:sldMk cId="2162180948" sldId="2144867097"/>
        </pc:sldMkLst>
        <pc:spChg chg="mod">
          <ac:chgData name="Perez-ramirez, Javier" userId="1aafdd08-7861-427e-bbbe-7d9d905c9fbf" providerId="ADAL" clId="{A6B3F5BC-C466-46EE-8AB3-8E609D255FC5}" dt="2022-03-29T18:52:32.823" v="4" actId="20577"/>
          <ac:spMkLst>
            <pc:docMk/>
            <pc:sldMk cId="2162180948" sldId="2144867097"/>
            <ac:spMk id="2" creationId="{19B9681D-8138-4202-935D-0497A2FA44C2}"/>
          </ac:spMkLst>
        </pc:spChg>
      </pc:sldChg>
      <pc:sldChg chg="modSp mod">
        <pc:chgData name="Perez-ramirez, Javier" userId="1aafdd08-7861-427e-bbbe-7d9d905c9fbf" providerId="ADAL" clId="{A6B3F5BC-C466-46EE-8AB3-8E609D255FC5}" dt="2022-03-29T18:49:17.356" v="0" actId="20577"/>
        <pc:sldMkLst>
          <pc:docMk/>
          <pc:sldMk cId="2025518082" sldId="2147308732"/>
        </pc:sldMkLst>
        <pc:spChg chg="mod">
          <ac:chgData name="Perez-ramirez, Javier" userId="1aafdd08-7861-427e-bbbe-7d9d905c9fbf" providerId="ADAL" clId="{A6B3F5BC-C466-46EE-8AB3-8E609D255FC5}" dt="2022-03-29T18:49:17.356" v="0" actId="20577"/>
          <ac:spMkLst>
            <pc:docMk/>
            <pc:sldMk cId="2025518082" sldId="2147308732"/>
            <ac:spMk id="45" creationId="{AB387DB4-5F2F-48AF-8709-5DD1A334E206}"/>
          </ac:spMkLst>
        </pc:spChg>
      </pc:sldChg>
      <pc:sldChg chg="del">
        <pc:chgData name="Perez-ramirez, Javier" userId="1aafdd08-7861-427e-bbbe-7d9d905c9fbf" providerId="ADAL" clId="{A6B3F5BC-C466-46EE-8AB3-8E609D255FC5}" dt="2022-03-29T18:50:36.108" v="1" actId="47"/>
        <pc:sldMkLst>
          <pc:docMk/>
          <pc:sldMk cId="1939222608" sldId="2147308734"/>
        </pc:sldMkLst>
      </pc:sldChg>
      <pc:sldChg chg="addSp delSp modSp mod modAnim">
        <pc:chgData name="Perez-ramirez, Javier" userId="1aafdd08-7861-427e-bbbe-7d9d905c9fbf" providerId="ADAL" clId="{A6B3F5BC-C466-46EE-8AB3-8E609D255FC5}" dt="2022-03-30T15:53:29.748" v="19"/>
        <pc:sldMkLst>
          <pc:docMk/>
          <pc:sldMk cId="2563795856" sldId="2147376385"/>
        </pc:sldMkLst>
        <pc:spChg chg="add">
          <ac:chgData name="Perez-ramirez, Javier" userId="1aafdd08-7861-427e-bbbe-7d9d905c9fbf" providerId="ADAL" clId="{A6B3F5BC-C466-46EE-8AB3-8E609D255FC5}" dt="2022-03-30T15:53:24.743" v="18" actId="11529"/>
          <ac:spMkLst>
            <pc:docMk/>
            <pc:sldMk cId="2563795856" sldId="2147376385"/>
            <ac:spMk id="2" creationId="{2F592C9E-EC3E-408D-825D-875BD3D4B0D2}"/>
          </ac:spMkLst>
        </pc:spChg>
        <pc:picChg chg="add mod modCrop">
          <ac:chgData name="Perez-ramirez, Javier" userId="1aafdd08-7861-427e-bbbe-7d9d905c9fbf" providerId="ADAL" clId="{A6B3F5BC-C466-46EE-8AB3-8E609D255FC5}" dt="2022-03-30T15:51:41.876" v="11" actId="1076"/>
          <ac:picMkLst>
            <pc:docMk/>
            <pc:sldMk cId="2563795856" sldId="2147376385"/>
            <ac:picMk id="3" creationId="{D56D174B-B9C8-4A39-8936-055BC114583F}"/>
          </ac:picMkLst>
        </pc:picChg>
        <pc:picChg chg="add mod">
          <ac:chgData name="Perez-ramirez, Javier" userId="1aafdd08-7861-427e-bbbe-7d9d905c9fbf" providerId="ADAL" clId="{A6B3F5BC-C466-46EE-8AB3-8E609D255FC5}" dt="2022-03-30T15:53:20.900" v="17" actId="1076"/>
          <ac:picMkLst>
            <pc:docMk/>
            <pc:sldMk cId="2563795856" sldId="2147376385"/>
            <ac:picMk id="6" creationId="{CD47AD71-F615-4A69-BAE4-27DB366B0191}"/>
          </ac:picMkLst>
        </pc:picChg>
        <pc:picChg chg="del">
          <ac:chgData name="Perez-ramirez, Javier" userId="1aafdd08-7861-427e-bbbe-7d9d905c9fbf" providerId="ADAL" clId="{A6B3F5BC-C466-46EE-8AB3-8E609D255FC5}" dt="2022-03-30T15:51:30.563" v="7" actId="478"/>
          <ac:picMkLst>
            <pc:docMk/>
            <pc:sldMk cId="2563795856" sldId="2147376385"/>
            <ac:picMk id="37" creationId="{1BCE45E4-0566-4032-8BB4-83B80E587809}"/>
          </ac:picMkLst>
        </pc:picChg>
      </pc:sldChg>
    </pc:docChg>
  </pc:docChgLst>
  <pc:docChgLst>
    <pc:chgData name="Perez-ramirez, Javier" userId="1aafdd08-7861-427e-bbbe-7d9d905c9fbf" providerId="ADAL" clId="{17FF2DA2-E269-44AB-9E42-E55CE9060B84}"/>
    <pc:docChg chg="custSel addSld modSld">
      <pc:chgData name="Perez-ramirez, Javier" userId="1aafdd08-7861-427e-bbbe-7d9d905c9fbf" providerId="ADAL" clId="{17FF2DA2-E269-44AB-9E42-E55CE9060B84}" dt="2022-03-28T16:52:56.811" v="354"/>
      <pc:docMkLst>
        <pc:docMk/>
      </pc:docMkLst>
      <pc:sldChg chg="modSp mod">
        <pc:chgData name="Perez-ramirez, Javier" userId="1aafdd08-7861-427e-bbbe-7d9d905c9fbf" providerId="ADAL" clId="{17FF2DA2-E269-44AB-9E42-E55CE9060B84}" dt="2022-03-28T16:31:31.814" v="54" actId="255"/>
        <pc:sldMkLst>
          <pc:docMk/>
          <pc:sldMk cId="687393411" sldId="263"/>
        </pc:sldMkLst>
        <pc:spChg chg="mod">
          <ac:chgData name="Perez-ramirez, Javier" userId="1aafdd08-7861-427e-bbbe-7d9d905c9fbf" providerId="ADAL" clId="{17FF2DA2-E269-44AB-9E42-E55CE9060B84}" dt="2022-03-28T16:31:31.814" v="54" actId="255"/>
          <ac:spMkLst>
            <pc:docMk/>
            <pc:sldMk cId="687393411" sldId="263"/>
            <ac:spMk id="5" creationId="{679F4BE2-8E4A-4003-B816-9E34781F7E88}"/>
          </ac:spMkLst>
        </pc:spChg>
      </pc:sldChg>
      <pc:sldChg chg="delSp modSp add mod">
        <pc:chgData name="Perez-ramirez, Javier" userId="1aafdd08-7861-427e-bbbe-7d9d905c9fbf" providerId="ADAL" clId="{17FF2DA2-E269-44AB-9E42-E55CE9060B84}" dt="2022-03-28T16:37:06.037" v="246" actId="20577"/>
        <pc:sldMkLst>
          <pc:docMk/>
          <pc:sldMk cId="2025518082" sldId="2147308732"/>
        </pc:sldMkLst>
        <pc:spChg chg="mod">
          <ac:chgData name="Perez-ramirez, Javier" userId="1aafdd08-7861-427e-bbbe-7d9d905c9fbf" providerId="ADAL" clId="{17FF2DA2-E269-44AB-9E42-E55CE9060B84}" dt="2022-03-28T16:33:27.420" v="76" actId="20577"/>
          <ac:spMkLst>
            <pc:docMk/>
            <pc:sldMk cId="2025518082" sldId="2147308732"/>
            <ac:spMk id="5" creationId="{80E9E2F1-1290-4FDC-A4D3-1D290D2418A1}"/>
          </ac:spMkLst>
        </pc:spChg>
        <pc:spChg chg="del">
          <ac:chgData name="Perez-ramirez, Javier" userId="1aafdd08-7861-427e-bbbe-7d9d905c9fbf" providerId="ADAL" clId="{17FF2DA2-E269-44AB-9E42-E55CE9060B84}" dt="2022-03-28T16:33:33.245" v="77" actId="478"/>
          <ac:spMkLst>
            <pc:docMk/>
            <pc:sldMk cId="2025518082" sldId="2147308732"/>
            <ac:spMk id="40" creationId="{9885792D-CDAF-4EB8-B6DE-2BB6134A5B98}"/>
          </ac:spMkLst>
        </pc:spChg>
        <pc:spChg chg="del">
          <ac:chgData name="Perez-ramirez, Javier" userId="1aafdd08-7861-427e-bbbe-7d9d905c9fbf" providerId="ADAL" clId="{17FF2DA2-E269-44AB-9E42-E55CE9060B84}" dt="2022-03-28T16:33:33.245" v="77" actId="478"/>
          <ac:spMkLst>
            <pc:docMk/>
            <pc:sldMk cId="2025518082" sldId="2147308732"/>
            <ac:spMk id="42" creationId="{EDDEB0DE-5455-47B3-843E-79FA68FB1B20}"/>
          </ac:spMkLst>
        </pc:spChg>
        <pc:spChg chg="mod">
          <ac:chgData name="Perez-ramirez, Javier" userId="1aafdd08-7861-427e-bbbe-7d9d905c9fbf" providerId="ADAL" clId="{17FF2DA2-E269-44AB-9E42-E55CE9060B84}" dt="2022-03-28T16:37:06.037" v="246" actId="20577"/>
          <ac:spMkLst>
            <pc:docMk/>
            <pc:sldMk cId="2025518082" sldId="2147308732"/>
            <ac:spMk id="45" creationId="{AB387DB4-5F2F-48AF-8709-5DD1A334E206}"/>
          </ac:spMkLst>
        </pc:spChg>
        <pc:spChg chg="del">
          <ac:chgData name="Perez-ramirez, Javier" userId="1aafdd08-7861-427e-bbbe-7d9d905c9fbf" providerId="ADAL" clId="{17FF2DA2-E269-44AB-9E42-E55CE9060B84}" dt="2022-03-28T16:33:33.245" v="77" actId="478"/>
          <ac:spMkLst>
            <pc:docMk/>
            <pc:sldMk cId="2025518082" sldId="2147308732"/>
            <ac:spMk id="46" creationId="{1B8BC790-15BE-46A9-BBC7-B75275DB1D5E}"/>
          </ac:spMkLst>
        </pc:spChg>
        <pc:spChg chg="del">
          <ac:chgData name="Perez-ramirez, Javier" userId="1aafdd08-7861-427e-bbbe-7d9d905c9fbf" providerId="ADAL" clId="{17FF2DA2-E269-44AB-9E42-E55CE9060B84}" dt="2022-03-28T16:33:33.245" v="77" actId="478"/>
          <ac:spMkLst>
            <pc:docMk/>
            <pc:sldMk cId="2025518082" sldId="2147308732"/>
            <ac:spMk id="47" creationId="{9292FF05-71DF-4160-8C13-F6DB78BB4DFE}"/>
          </ac:spMkLst>
        </pc:spChg>
        <pc:spChg chg="del">
          <ac:chgData name="Perez-ramirez, Javier" userId="1aafdd08-7861-427e-bbbe-7d9d905c9fbf" providerId="ADAL" clId="{17FF2DA2-E269-44AB-9E42-E55CE9060B84}" dt="2022-03-28T16:33:33.245" v="77" actId="478"/>
          <ac:spMkLst>
            <pc:docMk/>
            <pc:sldMk cId="2025518082" sldId="2147308732"/>
            <ac:spMk id="48" creationId="{17BC6A51-0EED-4BBC-AB4E-94DA1B73E07F}"/>
          </ac:spMkLst>
        </pc:spChg>
        <pc:spChg chg="del">
          <ac:chgData name="Perez-ramirez, Javier" userId="1aafdd08-7861-427e-bbbe-7d9d905c9fbf" providerId="ADAL" clId="{17FF2DA2-E269-44AB-9E42-E55CE9060B84}" dt="2022-03-28T16:33:33.245" v="77" actId="478"/>
          <ac:spMkLst>
            <pc:docMk/>
            <pc:sldMk cId="2025518082" sldId="2147308732"/>
            <ac:spMk id="49" creationId="{85C5F467-BC14-4C56-AD7C-0FBEA580FD3A}"/>
          </ac:spMkLst>
        </pc:spChg>
        <pc:spChg chg="del">
          <ac:chgData name="Perez-ramirez, Javier" userId="1aafdd08-7861-427e-bbbe-7d9d905c9fbf" providerId="ADAL" clId="{17FF2DA2-E269-44AB-9E42-E55CE9060B84}" dt="2022-03-28T16:33:33.245" v="77" actId="478"/>
          <ac:spMkLst>
            <pc:docMk/>
            <pc:sldMk cId="2025518082" sldId="2147308732"/>
            <ac:spMk id="50" creationId="{4866B958-1086-47DC-8544-E8DAE452EDAF}"/>
          </ac:spMkLst>
        </pc:spChg>
        <pc:spChg chg="del">
          <ac:chgData name="Perez-ramirez, Javier" userId="1aafdd08-7861-427e-bbbe-7d9d905c9fbf" providerId="ADAL" clId="{17FF2DA2-E269-44AB-9E42-E55CE9060B84}" dt="2022-03-28T16:33:33.245" v="77" actId="478"/>
          <ac:spMkLst>
            <pc:docMk/>
            <pc:sldMk cId="2025518082" sldId="2147308732"/>
            <ac:spMk id="51" creationId="{CB18E8DC-E480-41F0-AD17-FFCDDF8E5E85}"/>
          </ac:spMkLst>
        </pc:spChg>
        <pc:spChg chg="del">
          <ac:chgData name="Perez-ramirez, Javier" userId="1aafdd08-7861-427e-bbbe-7d9d905c9fbf" providerId="ADAL" clId="{17FF2DA2-E269-44AB-9E42-E55CE9060B84}" dt="2022-03-28T16:33:33.245" v="77" actId="478"/>
          <ac:spMkLst>
            <pc:docMk/>
            <pc:sldMk cId="2025518082" sldId="2147308732"/>
            <ac:spMk id="52" creationId="{72BF7955-9735-41CA-90CD-9E0602E0514A}"/>
          </ac:spMkLst>
        </pc:spChg>
        <pc:spChg chg="del">
          <ac:chgData name="Perez-ramirez, Javier" userId="1aafdd08-7861-427e-bbbe-7d9d905c9fbf" providerId="ADAL" clId="{17FF2DA2-E269-44AB-9E42-E55CE9060B84}" dt="2022-03-28T16:33:33.245" v="77" actId="478"/>
          <ac:spMkLst>
            <pc:docMk/>
            <pc:sldMk cId="2025518082" sldId="2147308732"/>
            <ac:spMk id="63" creationId="{5E53ECC8-85BC-4576-BE57-9F23873F09AA}"/>
          </ac:spMkLst>
        </pc:spChg>
        <pc:spChg chg="del">
          <ac:chgData name="Perez-ramirez, Javier" userId="1aafdd08-7861-427e-bbbe-7d9d905c9fbf" providerId="ADAL" clId="{17FF2DA2-E269-44AB-9E42-E55CE9060B84}" dt="2022-03-28T16:33:33.245" v="77" actId="478"/>
          <ac:spMkLst>
            <pc:docMk/>
            <pc:sldMk cId="2025518082" sldId="2147308732"/>
            <ac:spMk id="64" creationId="{CDA3B14A-6C32-4973-A84B-87C480B52BF0}"/>
          </ac:spMkLst>
        </pc:spChg>
        <pc:spChg chg="del">
          <ac:chgData name="Perez-ramirez, Javier" userId="1aafdd08-7861-427e-bbbe-7d9d905c9fbf" providerId="ADAL" clId="{17FF2DA2-E269-44AB-9E42-E55CE9060B84}" dt="2022-03-28T16:33:33.245" v="77" actId="478"/>
          <ac:spMkLst>
            <pc:docMk/>
            <pc:sldMk cId="2025518082" sldId="2147308732"/>
            <ac:spMk id="65" creationId="{20EE9548-68DA-46B1-A26B-48D741D9F9E9}"/>
          </ac:spMkLst>
        </pc:spChg>
        <pc:spChg chg="del">
          <ac:chgData name="Perez-ramirez, Javier" userId="1aafdd08-7861-427e-bbbe-7d9d905c9fbf" providerId="ADAL" clId="{17FF2DA2-E269-44AB-9E42-E55CE9060B84}" dt="2022-03-28T16:33:33.245" v="77" actId="478"/>
          <ac:spMkLst>
            <pc:docMk/>
            <pc:sldMk cId="2025518082" sldId="2147308732"/>
            <ac:spMk id="66" creationId="{F96BA79B-F6B6-4EFC-A5FD-D7643537605D}"/>
          </ac:spMkLst>
        </pc:spChg>
        <pc:spChg chg="del">
          <ac:chgData name="Perez-ramirez, Javier" userId="1aafdd08-7861-427e-bbbe-7d9d905c9fbf" providerId="ADAL" clId="{17FF2DA2-E269-44AB-9E42-E55CE9060B84}" dt="2022-03-28T16:33:33.245" v="77" actId="478"/>
          <ac:spMkLst>
            <pc:docMk/>
            <pc:sldMk cId="2025518082" sldId="2147308732"/>
            <ac:spMk id="67" creationId="{0260A54E-AFD8-43A2-B5C5-06BDFAC0747D}"/>
          </ac:spMkLst>
        </pc:spChg>
        <pc:picChg chg="del">
          <ac:chgData name="Perez-ramirez, Javier" userId="1aafdd08-7861-427e-bbbe-7d9d905c9fbf" providerId="ADAL" clId="{17FF2DA2-E269-44AB-9E42-E55CE9060B84}" dt="2022-03-28T16:33:36.100" v="78" actId="478"/>
          <ac:picMkLst>
            <pc:docMk/>
            <pc:sldMk cId="2025518082" sldId="2147308732"/>
            <ac:picMk id="39" creationId="{62B7A636-04E1-457F-AB24-9489570D4F25}"/>
          </ac:picMkLst>
        </pc:picChg>
        <pc:picChg chg="del">
          <ac:chgData name="Perez-ramirez, Javier" userId="1aafdd08-7861-427e-bbbe-7d9d905c9fbf" providerId="ADAL" clId="{17FF2DA2-E269-44AB-9E42-E55CE9060B84}" dt="2022-03-28T16:33:33.245" v="77" actId="478"/>
          <ac:picMkLst>
            <pc:docMk/>
            <pc:sldMk cId="2025518082" sldId="2147308732"/>
            <ac:picMk id="61" creationId="{A43F704C-D368-439C-BE82-8DA5830E37F8}"/>
          </ac:picMkLst>
        </pc:picChg>
        <pc:picChg chg="del">
          <ac:chgData name="Perez-ramirez, Javier" userId="1aafdd08-7861-427e-bbbe-7d9d905c9fbf" providerId="ADAL" clId="{17FF2DA2-E269-44AB-9E42-E55CE9060B84}" dt="2022-03-28T16:33:33.245" v="77" actId="478"/>
          <ac:picMkLst>
            <pc:docMk/>
            <pc:sldMk cId="2025518082" sldId="2147308732"/>
            <ac:picMk id="62" creationId="{DBB341FA-B7CB-42FF-AA0F-3CB046E35D0C}"/>
          </ac:picMkLst>
        </pc:picChg>
        <pc:cxnChg chg="del">
          <ac:chgData name="Perez-ramirez, Javier" userId="1aafdd08-7861-427e-bbbe-7d9d905c9fbf" providerId="ADAL" clId="{17FF2DA2-E269-44AB-9E42-E55CE9060B84}" dt="2022-03-28T16:33:33.245" v="77" actId="478"/>
          <ac:cxnSpMkLst>
            <pc:docMk/>
            <pc:sldMk cId="2025518082" sldId="2147308732"/>
            <ac:cxnSpMk id="53" creationId="{2362154C-0C07-45F5-9E54-7D2CB14A42BB}"/>
          </ac:cxnSpMkLst>
        </pc:cxnChg>
        <pc:cxnChg chg="del mod">
          <ac:chgData name="Perez-ramirez, Javier" userId="1aafdd08-7861-427e-bbbe-7d9d905c9fbf" providerId="ADAL" clId="{17FF2DA2-E269-44AB-9E42-E55CE9060B84}" dt="2022-03-28T16:33:33.245" v="77" actId="478"/>
          <ac:cxnSpMkLst>
            <pc:docMk/>
            <pc:sldMk cId="2025518082" sldId="2147308732"/>
            <ac:cxnSpMk id="54" creationId="{4CA47A60-84FD-4C64-B993-667E219DD116}"/>
          </ac:cxnSpMkLst>
        </pc:cxnChg>
        <pc:cxnChg chg="del">
          <ac:chgData name="Perez-ramirez, Javier" userId="1aafdd08-7861-427e-bbbe-7d9d905c9fbf" providerId="ADAL" clId="{17FF2DA2-E269-44AB-9E42-E55CE9060B84}" dt="2022-03-28T16:33:33.245" v="77" actId="478"/>
          <ac:cxnSpMkLst>
            <pc:docMk/>
            <pc:sldMk cId="2025518082" sldId="2147308732"/>
            <ac:cxnSpMk id="55" creationId="{A7E4E575-7D7C-449D-BDA9-60DA2153B2CE}"/>
          </ac:cxnSpMkLst>
        </pc:cxnChg>
        <pc:cxnChg chg="del">
          <ac:chgData name="Perez-ramirez, Javier" userId="1aafdd08-7861-427e-bbbe-7d9d905c9fbf" providerId="ADAL" clId="{17FF2DA2-E269-44AB-9E42-E55CE9060B84}" dt="2022-03-28T16:33:33.245" v="77" actId="478"/>
          <ac:cxnSpMkLst>
            <pc:docMk/>
            <pc:sldMk cId="2025518082" sldId="2147308732"/>
            <ac:cxnSpMk id="56" creationId="{B53DB709-D124-4B19-8F82-743FCF9EA402}"/>
          </ac:cxnSpMkLst>
        </pc:cxnChg>
        <pc:cxnChg chg="del">
          <ac:chgData name="Perez-ramirez, Javier" userId="1aafdd08-7861-427e-bbbe-7d9d905c9fbf" providerId="ADAL" clId="{17FF2DA2-E269-44AB-9E42-E55CE9060B84}" dt="2022-03-28T16:33:33.245" v="77" actId="478"/>
          <ac:cxnSpMkLst>
            <pc:docMk/>
            <pc:sldMk cId="2025518082" sldId="2147308732"/>
            <ac:cxnSpMk id="57" creationId="{908F1ED5-4CAD-440D-8576-BBA037A2FBD6}"/>
          </ac:cxnSpMkLst>
        </pc:cxnChg>
        <pc:cxnChg chg="del mod">
          <ac:chgData name="Perez-ramirez, Javier" userId="1aafdd08-7861-427e-bbbe-7d9d905c9fbf" providerId="ADAL" clId="{17FF2DA2-E269-44AB-9E42-E55CE9060B84}" dt="2022-03-28T16:33:33.245" v="77" actId="478"/>
          <ac:cxnSpMkLst>
            <pc:docMk/>
            <pc:sldMk cId="2025518082" sldId="2147308732"/>
            <ac:cxnSpMk id="58" creationId="{102E7A7F-7614-4E75-BEA5-DF0524045DE4}"/>
          </ac:cxnSpMkLst>
        </pc:cxnChg>
        <pc:cxnChg chg="del">
          <ac:chgData name="Perez-ramirez, Javier" userId="1aafdd08-7861-427e-bbbe-7d9d905c9fbf" providerId="ADAL" clId="{17FF2DA2-E269-44AB-9E42-E55CE9060B84}" dt="2022-03-28T16:33:33.245" v="77" actId="478"/>
          <ac:cxnSpMkLst>
            <pc:docMk/>
            <pc:sldMk cId="2025518082" sldId="2147308732"/>
            <ac:cxnSpMk id="59" creationId="{76C6D20B-2E48-4707-85D9-45DE9C399B2F}"/>
          </ac:cxnSpMkLst>
        </pc:cxnChg>
        <pc:cxnChg chg="del mod">
          <ac:chgData name="Perez-ramirez, Javier" userId="1aafdd08-7861-427e-bbbe-7d9d905c9fbf" providerId="ADAL" clId="{17FF2DA2-E269-44AB-9E42-E55CE9060B84}" dt="2022-03-28T16:33:33.245" v="77" actId="478"/>
          <ac:cxnSpMkLst>
            <pc:docMk/>
            <pc:sldMk cId="2025518082" sldId="2147308732"/>
            <ac:cxnSpMk id="60" creationId="{C1B054F7-4929-4565-9D31-EF2C944F0285}"/>
          </ac:cxnSpMkLst>
        </pc:cxnChg>
      </pc:sldChg>
      <pc:sldChg chg="addSp delSp modSp add mod modNotesTx">
        <pc:chgData name="Perez-ramirez, Javier" userId="1aafdd08-7861-427e-bbbe-7d9d905c9fbf" providerId="ADAL" clId="{17FF2DA2-E269-44AB-9E42-E55CE9060B84}" dt="2022-03-28T16:52:56.811" v="354"/>
        <pc:sldMkLst>
          <pc:docMk/>
          <pc:sldMk cId="3975353945" sldId="2147308733"/>
        </pc:sldMkLst>
        <pc:spChg chg="add del mod">
          <ac:chgData name="Perez-ramirez, Javier" userId="1aafdd08-7861-427e-bbbe-7d9d905c9fbf" providerId="ADAL" clId="{17FF2DA2-E269-44AB-9E42-E55CE9060B84}" dt="2022-03-28T16:41:38.827" v="273" actId="22"/>
          <ac:spMkLst>
            <pc:docMk/>
            <pc:sldMk cId="3975353945" sldId="2147308733"/>
            <ac:spMk id="3" creationId="{85FA8308-4DE3-43D8-9A5A-19FA4802C9F0}"/>
          </ac:spMkLst>
        </pc:spChg>
        <pc:spChg chg="mod">
          <ac:chgData name="Perez-ramirez, Javier" userId="1aafdd08-7861-427e-bbbe-7d9d905c9fbf" providerId="ADAL" clId="{17FF2DA2-E269-44AB-9E42-E55CE9060B84}" dt="2022-03-28T16:48:03.332" v="305" actId="20577"/>
          <ac:spMkLst>
            <pc:docMk/>
            <pc:sldMk cId="3975353945" sldId="2147308733"/>
            <ac:spMk id="5" creationId="{80E9E2F1-1290-4FDC-A4D3-1D290D2418A1}"/>
          </ac:spMkLst>
        </pc:spChg>
        <pc:spChg chg="del">
          <ac:chgData name="Perez-ramirez, Javier" userId="1aafdd08-7861-427e-bbbe-7d9d905c9fbf" providerId="ADAL" clId="{17FF2DA2-E269-44AB-9E42-E55CE9060B84}" dt="2022-03-28T16:39:53.950" v="272" actId="478"/>
          <ac:spMkLst>
            <pc:docMk/>
            <pc:sldMk cId="3975353945" sldId="2147308733"/>
            <ac:spMk id="40" creationId="{9885792D-CDAF-4EB8-B6DE-2BB6134A5B98}"/>
          </ac:spMkLst>
        </pc:spChg>
        <pc:spChg chg="del">
          <ac:chgData name="Perez-ramirez, Javier" userId="1aafdd08-7861-427e-bbbe-7d9d905c9fbf" providerId="ADAL" clId="{17FF2DA2-E269-44AB-9E42-E55CE9060B84}" dt="2022-03-28T16:39:53.950" v="272" actId="478"/>
          <ac:spMkLst>
            <pc:docMk/>
            <pc:sldMk cId="3975353945" sldId="2147308733"/>
            <ac:spMk id="42" creationId="{EDDEB0DE-5455-47B3-843E-79FA68FB1B20}"/>
          </ac:spMkLst>
        </pc:spChg>
        <pc:spChg chg="del">
          <ac:chgData name="Perez-ramirez, Javier" userId="1aafdd08-7861-427e-bbbe-7d9d905c9fbf" providerId="ADAL" clId="{17FF2DA2-E269-44AB-9E42-E55CE9060B84}" dt="2022-03-28T16:39:53.950" v="272" actId="478"/>
          <ac:spMkLst>
            <pc:docMk/>
            <pc:sldMk cId="3975353945" sldId="2147308733"/>
            <ac:spMk id="45" creationId="{AB387DB4-5F2F-48AF-8709-5DD1A334E206}"/>
          </ac:spMkLst>
        </pc:spChg>
        <pc:spChg chg="del">
          <ac:chgData name="Perez-ramirez, Javier" userId="1aafdd08-7861-427e-bbbe-7d9d905c9fbf" providerId="ADAL" clId="{17FF2DA2-E269-44AB-9E42-E55CE9060B84}" dt="2022-03-28T16:39:53.950" v="272" actId="478"/>
          <ac:spMkLst>
            <pc:docMk/>
            <pc:sldMk cId="3975353945" sldId="2147308733"/>
            <ac:spMk id="46" creationId="{1B8BC790-15BE-46A9-BBC7-B75275DB1D5E}"/>
          </ac:spMkLst>
        </pc:spChg>
        <pc:spChg chg="del">
          <ac:chgData name="Perez-ramirez, Javier" userId="1aafdd08-7861-427e-bbbe-7d9d905c9fbf" providerId="ADAL" clId="{17FF2DA2-E269-44AB-9E42-E55CE9060B84}" dt="2022-03-28T16:39:53.950" v="272" actId="478"/>
          <ac:spMkLst>
            <pc:docMk/>
            <pc:sldMk cId="3975353945" sldId="2147308733"/>
            <ac:spMk id="47" creationId="{9292FF05-71DF-4160-8C13-F6DB78BB4DFE}"/>
          </ac:spMkLst>
        </pc:spChg>
        <pc:spChg chg="del">
          <ac:chgData name="Perez-ramirez, Javier" userId="1aafdd08-7861-427e-bbbe-7d9d905c9fbf" providerId="ADAL" clId="{17FF2DA2-E269-44AB-9E42-E55CE9060B84}" dt="2022-03-28T16:39:53.950" v="272" actId="478"/>
          <ac:spMkLst>
            <pc:docMk/>
            <pc:sldMk cId="3975353945" sldId="2147308733"/>
            <ac:spMk id="48" creationId="{17BC6A51-0EED-4BBC-AB4E-94DA1B73E07F}"/>
          </ac:spMkLst>
        </pc:spChg>
        <pc:spChg chg="del">
          <ac:chgData name="Perez-ramirez, Javier" userId="1aafdd08-7861-427e-bbbe-7d9d905c9fbf" providerId="ADAL" clId="{17FF2DA2-E269-44AB-9E42-E55CE9060B84}" dt="2022-03-28T16:39:53.950" v="272" actId="478"/>
          <ac:spMkLst>
            <pc:docMk/>
            <pc:sldMk cId="3975353945" sldId="2147308733"/>
            <ac:spMk id="49" creationId="{85C5F467-BC14-4C56-AD7C-0FBEA580FD3A}"/>
          </ac:spMkLst>
        </pc:spChg>
        <pc:spChg chg="del">
          <ac:chgData name="Perez-ramirez, Javier" userId="1aafdd08-7861-427e-bbbe-7d9d905c9fbf" providerId="ADAL" clId="{17FF2DA2-E269-44AB-9E42-E55CE9060B84}" dt="2022-03-28T16:39:53.950" v="272" actId="478"/>
          <ac:spMkLst>
            <pc:docMk/>
            <pc:sldMk cId="3975353945" sldId="2147308733"/>
            <ac:spMk id="50" creationId="{4866B958-1086-47DC-8544-E8DAE452EDAF}"/>
          </ac:spMkLst>
        </pc:spChg>
        <pc:spChg chg="del">
          <ac:chgData name="Perez-ramirez, Javier" userId="1aafdd08-7861-427e-bbbe-7d9d905c9fbf" providerId="ADAL" clId="{17FF2DA2-E269-44AB-9E42-E55CE9060B84}" dt="2022-03-28T16:39:53.950" v="272" actId="478"/>
          <ac:spMkLst>
            <pc:docMk/>
            <pc:sldMk cId="3975353945" sldId="2147308733"/>
            <ac:spMk id="51" creationId="{CB18E8DC-E480-41F0-AD17-FFCDDF8E5E85}"/>
          </ac:spMkLst>
        </pc:spChg>
        <pc:spChg chg="del">
          <ac:chgData name="Perez-ramirez, Javier" userId="1aafdd08-7861-427e-bbbe-7d9d905c9fbf" providerId="ADAL" clId="{17FF2DA2-E269-44AB-9E42-E55CE9060B84}" dt="2022-03-28T16:39:53.950" v="272" actId="478"/>
          <ac:spMkLst>
            <pc:docMk/>
            <pc:sldMk cId="3975353945" sldId="2147308733"/>
            <ac:spMk id="52" creationId="{72BF7955-9735-41CA-90CD-9E0602E0514A}"/>
          </ac:spMkLst>
        </pc:spChg>
        <pc:spChg chg="del">
          <ac:chgData name="Perez-ramirez, Javier" userId="1aafdd08-7861-427e-bbbe-7d9d905c9fbf" providerId="ADAL" clId="{17FF2DA2-E269-44AB-9E42-E55CE9060B84}" dt="2022-03-28T16:39:53.950" v="272" actId="478"/>
          <ac:spMkLst>
            <pc:docMk/>
            <pc:sldMk cId="3975353945" sldId="2147308733"/>
            <ac:spMk id="63" creationId="{5E53ECC8-85BC-4576-BE57-9F23873F09AA}"/>
          </ac:spMkLst>
        </pc:spChg>
        <pc:spChg chg="del">
          <ac:chgData name="Perez-ramirez, Javier" userId="1aafdd08-7861-427e-bbbe-7d9d905c9fbf" providerId="ADAL" clId="{17FF2DA2-E269-44AB-9E42-E55CE9060B84}" dt="2022-03-28T16:39:53.950" v="272" actId="478"/>
          <ac:spMkLst>
            <pc:docMk/>
            <pc:sldMk cId="3975353945" sldId="2147308733"/>
            <ac:spMk id="64" creationId="{CDA3B14A-6C32-4973-A84B-87C480B52BF0}"/>
          </ac:spMkLst>
        </pc:spChg>
        <pc:spChg chg="del">
          <ac:chgData name="Perez-ramirez, Javier" userId="1aafdd08-7861-427e-bbbe-7d9d905c9fbf" providerId="ADAL" clId="{17FF2DA2-E269-44AB-9E42-E55CE9060B84}" dt="2022-03-28T16:39:53.950" v="272" actId="478"/>
          <ac:spMkLst>
            <pc:docMk/>
            <pc:sldMk cId="3975353945" sldId="2147308733"/>
            <ac:spMk id="65" creationId="{20EE9548-68DA-46B1-A26B-48D741D9F9E9}"/>
          </ac:spMkLst>
        </pc:spChg>
        <pc:spChg chg="del">
          <ac:chgData name="Perez-ramirez, Javier" userId="1aafdd08-7861-427e-bbbe-7d9d905c9fbf" providerId="ADAL" clId="{17FF2DA2-E269-44AB-9E42-E55CE9060B84}" dt="2022-03-28T16:39:53.950" v="272" actId="478"/>
          <ac:spMkLst>
            <pc:docMk/>
            <pc:sldMk cId="3975353945" sldId="2147308733"/>
            <ac:spMk id="66" creationId="{F96BA79B-F6B6-4EFC-A5FD-D7643537605D}"/>
          </ac:spMkLst>
        </pc:spChg>
        <pc:spChg chg="del">
          <ac:chgData name="Perez-ramirez, Javier" userId="1aafdd08-7861-427e-bbbe-7d9d905c9fbf" providerId="ADAL" clId="{17FF2DA2-E269-44AB-9E42-E55CE9060B84}" dt="2022-03-28T16:39:53.950" v="272" actId="478"/>
          <ac:spMkLst>
            <pc:docMk/>
            <pc:sldMk cId="3975353945" sldId="2147308733"/>
            <ac:spMk id="67" creationId="{0260A54E-AFD8-43A2-B5C5-06BDFAC0747D}"/>
          </ac:spMkLst>
        </pc:spChg>
        <pc:picChg chg="add mod ord">
          <ac:chgData name="Perez-ramirez, Javier" userId="1aafdd08-7861-427e-bbbe-7d9d905c9fbf" providerId="ADAL" clId="{17FF2DA2-E269-44AB-9E42-E55CE9060B84}" dt="2022-03-28T16:41:47.102" v="274" actId="1076"/>
          <ac:picMkLst>
            <pc:docMk/>
            <pc:sldMk cId="3975353945" sldId="2147308733"/>
            <ac:picMk id="6" creationId="{2D6D55B0-AD81-4524-8D8B-C37BE9F26BD8}"/>
          </ac:picMkLst>
        </pc:picChg>
        <pc:picChg chg="del">
          <ac:chgData name="Perez-ramirez, Javier" userId="1aafdd08-7861-427e-bbbe-7d9d905c9fbf" providerId="ADAL" clId="{17FF2DA2-E269-44AB-9E42-E55CE9060B84}" dt="2022-03-28T16:39:53.950" v="272" actId="478"/>
          <ac:picMkLst>
            <pc:docMk/>
            <pc:sldMk cId="3975353945" sldId="2147308733"/>
            <ac:picMk id="39" creationId="{62B7A636-04E1-457F-AB24-9489570D4F25}"/>
          </ac:picMkLst>
        </pc:picChg>
        <pc:picChg chg="del">
          <ac:chgData name="Perez-ramirez, Javier" userId="1aafdd08-7861-427e-bbbe-7d9d905c9fbf" providerId="ADAL" clId="{17FF2DA2-E269-44AB-9E42-E55CE9060B84}" dt="2022-03-28T16:39:53.950" v="272" actId="478"/>
          <ac:picMkLst>
            <pc:docMk/>
            <pc:sldMk cId="3975353945" sldId="2147308733"/>
            <ac:picMk id="61" creationId="{A43F704C-D368-439C-BE82-8DA5830E37F8}"/>
          </ac:picMkLst>
        </pc:picChg>
        <pc:picChg chg="del">
          <ac:chgData name="Perez-ramirez, Javier" userId="1aafdd08-7861-427e-bbbe-7d9d905c9fbf" providerId="ADAL" clId="{17FF2DA2-E269-44AB-9E42-E55CE9060B84}" dt="2022-03-28T16:39:53.950" v="272" actId="478"/>
          <ac:picMkLst>
            <pc:docMk/>
            <pc:sldMk cId="3975353945" sldId="2147308733"/>
            <ac:picMk id="62" creationId="{DBB341FA-B7CB-42FF-AA0F-3CB046E35D0C}"/>
          </ac:picMkLst>
        </pc:picChg>
        <pc:cxnChg chg="del">
          <ac:chgData name="Perez-ramirez, Javier" userId="1aafdd08-7861-427e-bbbe-7d9d905c9fbf" providerId="ADAL" clId="{17FF2DA2-E269-44AB-9E42-E55CE9060B84}" dt="2022-03-28T16:39:53.950" v="272" actId="478"/>
          <ac:cxnSpMkLst>
            <pc:docMk/>
            <pc:sldMk cId="3975353945" sldId="2147308733"/>
            <ac:cxnSpMk id="53" creationId="{2362154C-0C07-45F5-9E54-7D2CB14A42BB}"/>
          </ac:cxnSpMkLst>
        </pc:cxnChg>
        <pc:cxnChg chg="del mod">
          <ac:chgData name="Perez-ramirez, Javier" userId="1aafdd08-7861-427e-bbbe-7d9d905c9fbf" providerId="ADAL" clId="{17FF2DA2-E269-44AB-9E42-E55CE9060B84}" dt="2022-03-28T16:39:53.950" v="272" actId="478"/>
          <ac:cxnSpMkLst>
            <pc:docMk/>
            <pc:sldMk cId="3975353945" sldId="2147308733"/>
            <ac:cxnSpMk id="54" creationId="{4CA47A60-84FD-4C64-B993-667E219DD116}"/>
          </ac:cxnSpMkLst>
        </pc:cxnChg>
        <pc:cxnChg chg="del">
          <ac:chgData name="Perez-ramirez, Javier" userId="1aafdd08-7861-427e-bbbe-7d9d905c9fbf" providerId="ADAL" clId="{17FF2DA2-E269-44AB-9E42-E55CE9060B84}" dt="2022-03-28T16:39:53.950" v="272" actId="478"/>
          <ac:cxnSpMkLst>
            <pc:docMk/>
            <pc:sldMk cId="3975353945" sldId="2147308733"/>
            <ac:cxnSpMk id="55" creationId="{A7E4E575-7D7C-449D-BDA9-60DA2153B2CE}"/>
          </ac:cxnSpMkLst>
        </pc:cxnChg>
        <pc:cxnChg chg="del">
          <ac:chgData name="Perez-ramirez, Javier" userId="1aafdd08-7861-427e-bbbe-7d9d905c9fbf" providerId="ADAL" clId="{17FF2DA2-E269-44AB-9E42-E55CE9060B84}" dt="2022-03-28T16:39:53.950" v="272" actId="478"/>
          <ac:cxnSpMkLst>
            <pc:docMk/>
            <pc:sldMk cId="3975353945" sldId="2147308733"/>
            <ac:cxnSpMk id="56" creationId="{B53DB709-D124-4B19-8F82-743FCF9EA402}"/>
          </ac:cxnSpMkLst>
        </pc:cxnChg>
        <pc:cxnChg chg="del">
          <ac:chgData name="Perez-ramirez, Javier" userId="1aafdd08-7861-427e-bbbe-7d9d905c9fbf" providerId="ADAL" clId="{17FF2DA2-E269-44AB-9E42-E55CE9060B84}" dt="2022-03-28T16:39:53.950" v="272" actId="478"/>
          <ac:cxnSpMkLst>
            <pc:docMk/>
            <pc:sldMk cId="3975353945" sldId="2147308733"/>
            <ac:cxnSpMk id="57" creationId="{908F1ED5-4CAD-440D-8576-BBA037A2FBD6}"/>
          </ac:cxnSpMkLst>
        </pc:cxnChg>
        <pc:cxnChg chg="del mod">
          <ac:chgData name="Perez-ramirez, Javier" userId="1aafdd08-7861-427e-bbbe-7d9d905c9fbf" providerId="ADAL" clId="{17FF2DA2-E269-44AB-9E42-E55CE9060B84}" dt="2022-03-28T16:39:53.950" v="272" actId="478"/>
          <ac:cxnSpMkLst>
            <pc:docMk/>
            <pc:sldMk cId="3975353945" sldId="2147308733"/>
            <ac:cxnSpMk id="58" creationId="{102E7A7F-7614-4E75-BEA5-DF0524045DE4}"/>
          </ac:cxnSpMkLst>
        </pc:cxnChg>
        <pc:cxnChg chg="del">
          <ac:chgData name="Perez-ramirez, Javier" userId="1aafdd08-7861-427e-bbbe-7d9d905c9fbf" providerId="ADAL" clId="{17FF2DA2-E269-44AB-9E42-E55CE9060B84}" dt="2022-03-28T16:39:53.950" v="272" actId="478"/>
          <ac:cxnSpMkLst>
            <pc:docMk/>
            <pc:sldMk cId="3975353945" sldId="2147308733"/>
            <ac:cxnSpMk id="59" creationId="{76C6D20B-2E48-4707-85D9-45DE9C399B2F}"/>
          </ac:cxnSpMkLst>
        </pc:cxnChg>
        <pc:cxnChg chg="del mod">
          <ac:chgData name="Perez-ramirez, Javier" userId="1aafdd08-7861-427e-bbbe-7d9d905c9fbf" providerId="ADAL" clId="{17FF2DA2-E269-44AB-9E42-E55CE9060B84}" dt="2022-03-28T16:39:53.950" v="272" actId="478"/>
          <ac:cxnSpMkLst>
            <pc:docMk/>
            <pc:sldMk cId="3975353945" sldId="2147308733"/>
            <ac:cxnSpMk id="60" creationId="{C1B054F7-4929-4565-9D31-EF2C944F0285}"/>
          </ac:cxnSpMkLst>
        </pc:cxnChg>
      </pc:sldChg>
      <pc:sldChg chg="addSp delSp modSp add mod">
        <pc:chgData name="Perez-ramirez, Javier" userId="1aafdd08-7861-427e-bbbe-7d9d905c9fbf" providerId="ADAL" clId="{17FF2DA2-E269-44AB-9E42-E55CE9060B84}" dt="2022-03-28T16:47:55.334" v="295" actId="1076"/>
        <pc:sldMkLst>
          <pc:docMk/>
          <pc:sldMk cId="1939222608" sldId="2147308734"/>
        </pc:sldMkLst>
        <pc:spChg chg="add del mod">
          <ac:chgData name="Perez-ramirez, Javier" userId="1aafdd08-7861-427e-bbbe-7d9d905c9fbf" providerId="ADAL" clId="{17FF2DA2-E269-44AB-9E42-E55CE9060B84}" dt="2022-03-28T16:47:21.571" v="280" actId="478"/>
          <ac:spMkLst>
            <pc:docMk/>
            <pc:sldMk cId="1939222608" sldId="2147308734"/>
            <ac:spMk id="3" creationId="{E833FA92-59EF-443C-99E8-409709DD88E7}"/>
          </ac:spMkLst>
        </pc:spChg>
        <pc:spChg chg="mod">
          <ac:chgData name="Perez-ramirez, Javier" userId="1aafdd08-7861-427e-bbbe-7d9d905c9fbf" providerId="ADAL" clId="{17FF2DA2-E269-44AB-9E42-E55CE9060B84}" dt="2022-03-28T16:47:42.183" v="291" actId="20577"/>
          <ac:spMkLst>
            <pc:docMk/>
            <pc:sldMk cId="1939222608" sldId="2147308734"/>
            <ac:spMk id="5" creationId="{80E9E2F1-1290-4FDC-A4D3-1D290D2418A1}"/>
          </ac:spMkLst>
        </pc:spChg>
        <pc:picChg chg="del">
          <ac:chgData name="Perez-ramirez, Javier" userId="1aafdd08-7861-427e-bbbe-7d9d905c9fbf" providerId="ADAL" clId="{17FF2DA2-E269-44AB-9E42-E55CE9060B84}" dt="2022-03-28T16:47:09.801" v="276" actId="478"/>
          <ac:picMkLst>
            <pc:docMk/>
            <pc:sldMk cId="1939222608" sldId="2147308734"/>
            <ac:picMk id="6" creationId="{2D6D55B0-AD81-4524-8D8B-C37BE9F26BD8}"/>
          </ac:picMkLst>
        </pc:picChg>
        <pc:picChg chg="add mod modCrop">
          <ac:chgData name="Perez-ramirez, Javier" userId="1aafdd08-7861-427e-bbbe-7d9d905c9fbf" providerId="ADAL" clId="{17FF2DA2-E269-44AB-9E42-E55CE9060B84}" dt="2022-03-28T16:47:55.334" v="295" actId="1076"/>
          <ac:picMkLst>
            <pc:docMk/>
            <pc:sldMk cId="1939222608" sldId="2147308734"/>
            <ac:picMk id="7" creationId="{7228BF7D-F4C0-4B2C-A92D-AB53BFEB3AD7}"/>
          </ac:picMkLst>
        </pc:picChg>
      </pc:sldChg>
      <pc:sldChg chg="addSp delSp modSp add mod">
        <pc:chgData name="Perez-ramirez, Javier" userId="1aafdd08-7861-427e-bbbe-7d9d905c9fbf" providerId="ADAL" clId="{17FF2DA2-E269-44AB-9E42-E55CE9060B84}" dt="2022-03-28T16:48:33.491" v="337" actId="1076"/>
        <pc:sldMkLst>
          <pc:docMk/>
          <pc:sldMk cId="1869269660" sldId="2147308735"/>
        </pc:sldMkLst>
        <pc:spChg chg="add del mod">
          <ac:chgData name="Perez-ramirez, Javier" userId="1aafdd08-7861-427e-bbbe-7d9d905c9fbf" providerId="ADAL" clId="{17FF2DA2-E269-44AB-9E42-E55CE9060B84}" dt="2022-03-28T16:48:12.255" v="308" actId="478"/>
          <ac:spMkLst>
            <pc:docMk/>
            <pc:sldMk cId="1869269660" sldId="2147308735"/>
            <ac:spMk id="3" creationId="{93990F43-FCC0-4AE6-8028-D292A7ED3328}"/>
          </ac:spMkLst>
        </pc:spChg>
        <pc:spChg chg="mod">
          <ac:chgData name="Perez-ramirez, Javier" userId="1aafdd08-7861-427e-bbbe-7d9d905c9fbf" providerId="ADAL" clId="{17FF2DA2-E269-44AB-9E42-E55CE9060B84}" dt="2022-03-28T16:48:33.491" v="337" actId="1076"/>
          <ac:spMkLst>
            <pc:docMk/>
            <pc:sldMk cId="1869269660" sldId="2147308735"/>
            <ac:spMk id="5" creationId="{80E9E2F1-1290-4FDC-A4D3-1D290D2418A1}"/>
          </ac:spMkLst>
        </pc:spChg>
        <pc:spChg chg="del">
          <ac:chgData name="Perez-ramirez, Javier" userId="1aafdd08-7861-427e-bbbe-7d9d905c9fbf" providerId="ADAL" clId="{17FF2DA2-E269-44AB-9E42-E55CE9060B84}" dt="2022-03-28T16:48:09.538" v="307" actId="478"/>
          <ac:spMkLst>
            <pc:docMk/>
            <pc:sldMk cId="1869269660" sldId="2147308735"/>
            <ac:spMk id="45" creationId="{AB387DB4-5F2F-48AF-8709-5DD1A334E206}"/>
          </ac:spMkLst>
        </pc:spChg>
      </pc:sldChg>
      <pc:sldChg chg="delSp modSp add mod">
        <pc:chgData name="Perez-ramirez, Javier" userId="1aafdd08-7861-427e-bbbe-7d9d905c9fbf" providerId="ADAL" clId="{17FF2DA2-E269-44AB-9E42-E55CE9060B84}" dt="2022-03-28T16:52:34.162" v="353" actId="478"/>
        <pc:sldMkLst>
          <pc:docMk/>
          <pc:sldMk cId="1032644738" sldId="2147308736"/>
        </pc:sldMkLst>
        <pc:spChg chg="mod">
          <ac:chgData name="Perez-ramirez, Javier" userId="1aafdd08-7861-427e-bbbe-7d9d905c9fbf" providerId="ADAL" clId="{17FF2DA2-E269-44AB-9E42-E55CE9060B84}" dt="2022-03-28T16:52:32.025" v="352" actId="20577"/>
          <ac:spMkLst>
            <pc:docMk/>
            <pc:sldMk cId="1032644738" sldId="2147308736"/>
            <ac:spMk id="5" creationId="{80E9E2F1-1290-4FDC-A4D3-1D290D2418A1}"/>
          </ac:spMkLst>
        </pc:spChg>
        <pc:picChg chg="del">
          <ac:chgData name="Perez-ramirez, Javier" userId="1aafdd08-7861-427e-bbbe-7d9d905c9fbf" providerId="ADAL" clId="{17FF2DA2-E269-44AB-9E42-E55CE9060B84}" dt="2022-03-28T16:52:34.162" v="353" actId="478"/>
          <ac:picMkLst>
            <pc:docMk/>
            <pc:sldMk cId="1032644738" sldId="2147308736"/>
            <ac:picMk id="7" creationId="{7228BF7D-F4C0-4B2C-A92D-AB53BFEB3AD7}"/>
          </ac:picMkLst>
        </pc:picChg>
      </pc:sldChg>
    </pc:docChg>
  </pc:docChgLst>
  <pc:docChgLst>
    <pc:chgData name="Perez-ramirez, Javier" userId="1aafdd08-7861-427e-bbbe-7d9d905c9fbf" providerId="ADAL" clId="{392A3A83-C678-4039-A668-35FAE2DCF08C}"/>
    <pc:docChg chg="undo custSel addSld delSld modSld sldOrd modSection">
      <pc:chgData name="Perez-ramirez, Javier" userId="1aafdd08-7861-427e-bbbe-7d9d905c9fbf" providerId="ADAL" clId="{392A3A83-C678-4039-A668-35FAE2DCF08C}" dt="2022-03-30T03:48:27.960" v="841" actId="1076"/>
      <pc:docMkLst>
        <pc:docMk/>
      </pc:docMkLst>
      <pc:sldChg chg="ord">
        <pc:chgData name="Perez-ramirez, Javier" userId="1aafdd08-7861-427e-bbbe-7d9d905c9fbf" providerId="ADAL" clId="{392A3A83-C678-4039-A668-35FAE2DCF08C}" dt="2022-03-30T02:02:33.394" v="832"/>
        <pc:sldMkLst>
          <pc:docMk/>
          <pc:sldMk cId="2672045640" sldId="304"/>
        </pc:sldMkLst>
      </pc:sldChg>
      <pc:sldChg chg="add ord">
        <pc:chgData name="Perez-ramirez, Javier" userId="1aafdd08-7861-427e-bbbe-7d9d905c9fbf" providerId="ADAL" clId="{392A3A83-C678-4039-A668-35FAE2DCF08C}" dt="2022-03-29T23:46:24.990" v="830"/>
        <pc:sldMkLst>
          <pc:docMk/>
          <pc:sldMk cId="2000092733" sldId="575"/>
        </pc:sldMkLst>
      </pc:sldChg>
      <pc:sldChg chg="del">
        <pc:chgData name="Perez-ramirez, Javier" userId="1aafdd08-7861-427e-bbbe-7d9d905c9fbf" providerId="ADAL" clId="{392A3A83-C678-4039-A668-35FAE2DCF08C}" dt="2022-03-29T00:53:02.234" v="109" actId="47"/>
        <pc:sldMkLst>
          <pc:docMk/>
          <pc:sldMk cId="3733165201" sldId="2134096128"/>
        </pc:sldMkLst>
      </pc:sldChg>
      <pc:sldChg chg="del">
        <pc:chgData name="Perez-ramirez, Javier" userId="1aafdd08-7861-427e-bbbe-7d9d905c9fbf" providerId="ADAL" clId="{392A3A83-C678-4039-A668-35FAE2DCF08C}" dt="2022-03-29T00:43:27.342" v="103" actId="47"/>
        <pc:sldMkLst>
          <pc:docMk/>
          <pc:sldMk cId="3548667361" sldId="2134096130"/>
        </pc:sldMkLst>
      </pc:sldChg>
      <pc:sldChg chg="del">
        <pc:chgData name="Perez-ramirez, Javier" userId="1aafdd08-7861-427e-bbbe-7d9d905c9fbf" providerId="ADAL" clId="{392A3A83-C678-4039-A668-35FAE2DCF08C}" dt="2022-03-29T00:43:27.342" v="103" actId="47"/>
        <pc:sldMkLst>
          <pc:docMk/>
          <pc:sldMk cId="3713733889" sldId="2134096132"/>
        </pc:sldMkLst>
      </pc:sldChg>
      <pc:sldChg chg="add">
        <pc:chgData name="Perez-ramirez, Javier" userId="1aafdd08-7861-427e-bbbe-7d9d905c9fbf" providerId="ADAL" clId="{392A3A83-C678-4039-A668-35FAE2DCF08C}" dt="2022-03-29T00:53:04.498" v="110"/>
        <pc:sldMkLst>
          <pc:docMk/>
          <pc:sldMk cId="2949505720" sldId="2134096137"/>
        </pc:sldMkLst>
      </pc:sldChg>
      <pc:sldChg chg="delSp modSp add mod delAnim">
        <pc:chgData name="Perez-ramirez, Javier" userId="1aafdd08-7861-427e-bbbe-7d9d905c9fbf" providerId="ADAL" clId="{392A3A83-C678-4039-A668-35FAE2DCF08C}" dt="2022-03-30T02:43:25.828" v="836" actId="478"/>
        <pc:sldMkLst>
          <pc:docMk/>
          <pc:sldMk cId="4057741892" sldId="2134096143"/>
        </pc:sldMkLst>
        <pc:spChg chg="del">
          <ac:chgData name="Perez-ramirez, Javier" userId="1aafdd08-7861-427e-bbbe-7d9d905c9fbf" providerId="ADAL" clId="{392A3A83-C678-4039-A668-35FAE2DCF08C}" dt="2022-03-30T02:42:53.198" v="834" actId="478"/>
          <ac:spMkLst>
            <pc:docMk/>
            <pc:sldMk cId="4057741892" sldId="2134096143"/>
            <ac:spMk id="4" creationId="{D85ED750-CA30-4B0C-9A02-34DBD5288A22}"/>
          </ac:spMkLst>
        </pc:spChg>
        <pc:spChg chg="mod">
          <ac:chgData name="Perez-ramirez, Javier" userId="1aafdd08-7861-427e-bbbe-7d9d905c9fbf" providerId="ADAL" clId="{392A3A83-C678-4039-A668-35FAE2DCF08C}" dt="2022-03-29T00:56:29.676" v="249" actId="1076"/>
          <ac:spMkLst>
            <pc:docMk/>
            <pc:sldMk cId="4057741892" sldId="2134096143"/>
            <ac:spMk id="9" creationId="{7CB890EC-F2F9-4084-8EAD-10EBEF063597}"/>
          </ac:spMkLst>
        </pc:spChg>
        <pc:spChg chg="del">
          <ac:chgData name="Perez-ramirez, Javier" userId="1aafdd08-7861-427e-bbbe-7d9d905c9fbf" providerId="ADAL" clId="{392A3A83-C678-4039-A668-35FAE2DCF08C}" dt="2022-03-30T02:43:25.828" v="836" actId="478"/>
          <ac:spMkLst>
            <pc:docMk/>
            <pc:sldMk cId="4057741892" sldId="2134096143"/>
            <ac:spMk id="38" creationId="{664CC697-692B-4F32-AB44-C71BB4870307}"/>
          </ac:spMkLst>
        </pc:spChg>
        <pc:spChg chg="del">
          <ac:chgData name="Perez-ramirez, Javier" userId="1aafdd08-7861-427e-bbbe-7d9d905c9fbf" providerId="ADAL" clId="{392A3A83-C678-4039-A668-35FAE2DCF08C}" dt="2022-03-30T02:42:54.853" v="835" actId="478"/>
          <ac:spMkLst>
            <pc:docMk/>
            <pc:sldMk cId="4057741892" sldId="2134096143"/>
            <ac:spMk id="41" creationId="{FFC98862-0747-4C31-A2FF-4D28B577DD84}"/>
          </ac:spMkLst>
        </pc:spChg>
        <pc:spChg chg="del">
          <ac:chgData name="Perez-ramirez, Javier" userId="1aafdd08-7861-427e-bbbe-7d9d905c9fbf" providerId="ADAL" clId="{392A3A83-C678-4039-A668-35FAE2DCF08C}" dt="2022-03-30T02:42:51.808" v="833" actId="478"/>
          <ac:spMkLst>
            <pc:docMk/>
            <pc:sldMk cId="4057741892" sldId="2134096143"/>
            <ac:spMk id="43" creationId="{EE24270F-B83E-4AF4-BD6D-CB3F42A7E30A}"/>
          </ac:spMkLst>
        </pc:spChg>
        <pc:spChg chg="mod">
          <ac:chgData name="Perez-ramirez, Javier" userId="1aafdd08-7861-427e-bbbe-7d9d905c9fbf" providerId="ADAL" clId="{392A3A83-C678-4039-A668-35FAE2DCF08C}" dt="2022-03-29T00:55:32.289" v="215" actId="20577"/>
          <ac:spMkLst>
            <pc:docMk/>
            <pc:sldMk cId="4057741892" sldId="2134096143"/>
            <ac:spMk id="45" creationId="{AB387DB4-5F2F-48AF-8709-5DD1A334E206}"/>
          </ac:spMkLst>
        </pc:spChg>
        <pc:picChg chg="mod">
          <ac:chgData name="Perez-ramirez, Javier" userId="1aafdd08-7861-427e-bbbe-7d9d905c9fbf" providerId="ADAL" clId="{392A3A83-C678-4039-A668-35FAE2DCF08C}" dt="2022-03-29T00:55:18.687" v="201" actId="1036"/>
          <ac:picMkLst>
            <pc:docMk/>
            <pc:sldMk cId="4057741892" sldId="2134096143"/>
            <ac:picMk id="31" creationId="{F26CFF53-99AF-4473-AF5B-BBC4AFD05542}"/>
          </ac:picMkLst>
        </pc:picChg>
        <pc:picChg chg="mod">
          <ac:chgData name="Perez-ramirez, Javier" userId="1aafdd08-7861-427e-bbbe-7d9d905c9fbf" providerId="ADAL" clId="{392A3A83-C678-4039-A668-35FAE2DCF08C}" dt="2022-03-29T00:55:21.733" v="208" actId="1035"/>
          <ac:picMkLst>
            <pc:docMk/>
            <pc:sldMk cId="4057741892" sldId="2134096143"/>
            <ac:picMk id="35" creationId="{10BF4BD2-84E2-445C-B288-44BA782CED8E}"/>
          </ac:picMkLst>
        </pc:picChg>
        <pc:picChg chg="del">
          <ac:chgData name="Perez-ramirez, Javier" userId="1aafdd08-7861-427e-bbbe-7d9d905c9fbf" providerId="ADAL" clId="{392A3A83-C678-4039-A668-35FAE2DCF08C}" dt="2022-03-29T00:55:14.599" v="185" actId="478"/>
          <ac:picMkLst>
            <pc:docMk/>
            <pc:sldMk cId="4057741892" sldId="2134096143"/>
            <ac:picMk id="37" creationId="{C27D8DF7-F46C-4BA4-B605-AB2F1861CD10}"/>
          </ac:picMkLst>
        </pc:picChg>
      </pc:sldChg>
      <pc:sldChg chg="modSp del mod">
        <pc:chgData name="Perez-ramirez, Javier" userId="1aafdd08-7861-427e-bbbe-7d9d905c9fbf" providerId="ADAL" clId="{392A3A83-C678-4039-A668-35FAE2DCF08C}" dt="2022-03-29T00:52:55.990" v="108" actId="47"/>
        <pc:sldMkLst>
          <pc:docMk/>
          <pc:sldMk cId="1555073754" sldId="2134096145"/>
        </pc:sldMkLst>
        <pc:spChg chg="mod">
          <ac:chgData name="Perez-ramirez, Javier" userId="1aafdd08-7861-427e-bbbe-7d9d905c9fbf" providerId="ADAL" clId="{392A3A83-C678-4039-A668-35FAE2DCF08C}" dt="2022-03-29T00:49:21.912" v="106" actId="14100"/>
          <ac:spMkLst>
            <pc:docMk/>
            <pc:sldMk cId="1555073754" sldId="2134096145"/>
            <ac:spMk id="29" creationId="{1F454A46-6E79-4018-A495-3817DE380EC0}"/>
          </ac:spMkLst>
        </pc:spChg>
        <pc:picChg chg="mod modCrop">
          <ac:chgData name="Perez-ramirez, Javier" userId="1aafdd08-7861-427e-bbbe-7d9d905c9fbf" providerId="ADAL" clId="{392A3A83-C678-4039-A668-35FAE2DCF08C}" dt="2022-03-29T00:49:29.275" v="107" actId="732"/>
          <ac:picMkLst>
            <pc:docMk/>
            <pc:sldMk cId="1555073754" sldId="2134096145"/>
            <ac:picMk id="4" creationId="{292DE116-FB8E-4424-B631-AFBC9A8202DA}"/>
          </ac:picMkLst>
        </pc:picChg>
      </pc:sldChg>
      <pc:sldChg chg="addSp delSp modSp add mod">
        <pc:chgData name="Perez-ramirez, Javier" userId="1aafdd08-7861-427e-bbbe-7d9d905c9fbf" providerId="ADAL" clId="{392A3A83-C678-4039-A668-35FAE2DCF08C}" dt="2022-03-29T01:07:49.646" v="825" actId="166"/>
        <pc:sldMkLst>
          <pc:docMk/>
          <pc:sldMk cId="849407467" sldId="2134096154"/>
        </pc:sldMkLst>
        <pc:spChg chg="ord">
          <ac:chgData name="Perez-ramirez, Javier" userId="1aafdd08-7861-427e-bbbe-7d9d905c9fbf" providerId="ADAL" clId="{392A3A83-C678-4039-A668-35FAE2DCF08C}" dt="2022-03-29T01:07:40.088" v="813" actId="166"/>
          <ac:spMkLst>
            <pc:docMk/>
            <pc:sldMk cId="849407467" sldId="2134096154"/>
            <ac:spMk id="9" creationId="{7CB890EC-F2F9-4084-8EAD-10EBEF063597}"/>
          </ac:spMkLst>
        </pc:spChg>
        <pc:spChg chg="mod ord">
          <ac:chgData name="Perez-ramirez, Javier" userId="1aafdd08-7861-427e-bbbe-7d9d905c9fbf" providerId="ADAL" clId="{392A3A83-C678-4039-A668-35FAE2DCF08C}" dt="2022-03-29T01:07:49.646" v="825" actId="166"/>
          <ac:spMkLst>
            <pc:docMk/>
            <pc:sldMk cId="849407467" sldId="2134096154"/>
            <ac:spMk id="15" creationId="{72502E01-A20A-4D4C-B340-B9158EAB62C1}"/>
          </ac:spMkLst>
        </pc:spChg>
        <pc:picChg chg="del">
          <ac:chgData name="Perez-ramirez, Javier" userId="1aafdd08-7861-427e-bbbe-7d9d905c9fbf" providerId="ADAL" clId="{392A3A83-C678-4039-A668-35FAE2DCF08C}" dt="2022-03-29T01:05:53.651" v="768" actId="478"/>
          <ac:picMkLst>
            <pc:docMk/>
            <pc:sldMk cId="849407467" sldId="2134096154"/>
            <ac:picMk id="13" creationId="{0D44298C-0808-4FCD-90A2-AA5E6B2955D8}"/>
          </ac:picMkLst>
        </pc:picChg>
        <pc:picChg chg="add mod">
          <ac:chgData name="Perez-ramirez, Javier" userId="1aafdd08-7861-427e-bbbe-7d9d905c9fbf" providerId="ADAL" clId="{392A3A83-C678-4039-A668-35FAE2DCF08C}" dt="2022-03-29T01:07:35.619" v="812" actId="1035"/>
          <ac:picMkLst>
            <pc:docMk/>
            <pc:sldMk cId="849407467" sldId="2134096154"/>
            <ac:picMk id="1026" creationId="{0D17C260-A60C-4ED9-B2C1-2A01EB1537DF}"/>
          </ac:picMkLst>
        </pc:picChg>
        <pc:picChg chg="mod">
          <ac:chgData name="Perez-ramirez, Javier" userId="1aafdd08-7861-427e-bbbe-7d9d905c9fbf" providerId="ADAL" clId="{392A3A83-C678-4039-A668-35FAE2DCF08C}" dt="2022-03-29T01:07:31.428" v="794" actId="1035"/>
          <ac:picMkLst>
            <pc:docMk/>
            <pc:sldMk cId="849407467" sldId="2134096154"/>
            <ac:picMk id="3074" creationId="{FF03270B-1BE3-4471-9BE9-24524260C07B}"/>
          </ac:picMkLst>
        </pc:picChg>
      </pc:sldChg>
      <pc:sldChg chg="del">
        <pc:chgData name="Perez-ramirez, Javier" userId="1aafdd08-7861-427e-bbbe-7d9d905c9fbf" providerId="ADAL" clId="{392A3A83-C678-4039-A668-35FAE2DCF08C}" dt="2022-03-29T00:19:36.887" v="94" actId="47"/>
        <pc:sldMkLst>
          <pc:docMk/>
          <pc:sldMk cId="1230340029" sldId="2134096158"/>
        </pc:sldMkLst>
      </pc:sldChg>
      <pc:sldChg chg="ord">
        <pc:chgData name="Perez-ramirez, Javier" userId="1aafdd08-7861-427e-bbbe-7d9d905c9fbf" providerId="ADAL" clId="{392A3A83-C678-4039-A668-35FAE2DCF08C}" dt="2022-03-29T22:51:01.021" v="827"/>
        <pc:sldMkLst>
          <pc:docMk/>
          <pc:sldMk cId="629289904" sldId="2134096160"/>
        </pc:sldMkLst>
      </pc:sldChg>
      <pc:sldChg chg="ord">
        <pc:chgData name="Perez-ramirez, Javier" userId="1aafdd08-7861-427e-bbbe-7d9d905c9fbf" providerId="ADAL" clId="{392A3A83-C678-4039-A668-35FAE2DCF08C}" dt="2022-03-29T00:28:17.730" v="100"/>
        <pc:sldMkLst>
          <pc:docMk/>
          <pc:sldMk cId="3212608800" sldId="2134096210"/>
        </pc:sldMkLst>
      </pc:sldChg>
      <pc:sldChg chg="ord">
        <pc:chgData name="Perez-ramirez, Javier" userId="1aafdd08-7861-427e-bbbe-7d9d905c9fbf" providerId="ADAL" clId="{392A3A83-C678-4039-A668-35FAE2DCF08C}" dt="2022-03-29T00:28:28.161" v="102"/>
        <pc:sldMkLst>
          <pc:docMk/>
          <pc:sldMk cId="870928559" sldId="2144867091"/>
        </pc:sldMkLst>
      </pc:sldChg>
      <pc:sldChg chg="modSp add mod">
        <pc:chgData name="Perez-ramirez, Javier" userId="1aafdd08-7861-427e-bbbe-7d9d905c9fbf" providerId="ADAL" clId="{392A3A83-C678-4039-A668-35FAE2DCF08C}" dt="2022-03-29T00:19:33.438" v="93" actId="20577"/>
        <pc:sldMkLst>
          <pc:docMk/>
          <pc:sldMk cId="2162180948" sldId="2144867097"/>
        </pc:sldMkLst>
        <pc:spChg chg="mod">
          <ac:chgData name="Perez-ramirez, Javier" userId="1aafdd08-7861-427e-bbbe-7d9d905c9fbf" providerId="ADAL" clId="{392A3A83-C678-4039-A668-35FAE2DCF08C}" dt="2022-03-29T00:19:33.438" v="93" actId="20577"/>
          <ac:spMkLst>
            <pc:docMk/>
            <pc:sldMk cId="2162180948" sldId="2144867097"/>
            <ac:spMk id="2" creationId="{19B9681D-8138-4202-935D-0497A2FA44C2}"/>
          </ac:spMkLst>
        </pc:spChg>
      </pc:sldChg>
      <pc:sldChg chg="del">
        <pc:chgData name="Perez-ramirez, Javier" userId="1aafdd08-7861-427e-bbbe-7d9d905c9fbf" providerId="ADAL" clId="{392A3A83-C678-4039-A668-35FAE2DCF08C}" dt="2022-03-29T00:27:38.405" v="95" actId="47"/>
        <pc:sldMkLst>
          <pc:docMk/>
          <pc:sldMk cId="3278351301" sldId="2144867102"/>
        </pc:sldMkLst>
      </pc:sldChg>
      <pc:sldChg chg="modSp mod">
        <pc:chgData name="Perez-ramirez, Javier" userId="1aafdd08-7861-427e-bbbe-7d9d905c9fbf" providerId="ADAL" clId="{392A3A83-C678-4039-A668-35FAE2DCF08C}" dt="2022-03-29T01:03:59.603" v="767" actId="27636"/>
        <pc:sldMkLst>
          <pc:docMk/>
          <pc:sldMk cId="2598050899" sldId="2147308731"/>
        </pc:sldMkLst>
        <pc:spChg chg="mod">
          <ac:chgData name="Perez-ramirez, Javier" userId="1aafdd08-7861-427e-bbbe-7d9d905c9fbf" providerId="ADAL" clId="{392A3A83-C678-4039-A668-35FAE2DCF08C}" dt="2022-03-29T01:03:59.603" v="767" actId="27636"/>
          <ac:spMkLst>
            <pc:docMk/>
            <pc:sldMk cId="2598050899" sldId="2147308731"/>
            <ac:spMk id="4" creationId="{764D9C82-37E6-4E6B-9E66-046828029A40}"/>
          </ac:spMkLst>
        </pc:spChg>
      </pc:sldChg>
      <pc:sldChg chg="modSp mod">
        <pc:chgData name="Perez-ramirez, Javier" userId="1aafdd08-7861-427e-bbbe-7d9d905c9fbf" providerId="ADAL" clId="{392A3A83-C678-4039-A668-35FAE2DCF08C}" dt="2022-03-29T00:53:38.602" v="149" actId="20577"/>
        <pc:sldMkLst>
          <pc:docMk/>
          <pc:sldMk cId="2025518082" sldId="2147308732"/>
        </pc:sldMkLst>
        <pc:spChg chg="mod">
          <ac:chgData name="Perez-ramirez, Javier" userId="1aafdd08-7861-427e-bbbe-7d9d905c9fbf" providerId="ADAL" clId="{392A3A83-C678-4039-A668-35FAE2DCF08C}" dt="2022-03-29T00:53:38.602" v="149" actId="20577"/>
          <ac:spMkLst>
            <pc:docMk/>
            <pc:sldMk cId="2025518082" sldId="2147308732"/>
            <ac:spMk id="45" creationId="{AB387DB4-5F2F-48AF-8709-5DD1A334E206}"/>
          </ac:spMkLst>
        </pc:spChg>
      </pc:sldChg>
      <pc:sldChg chg="del">
        <pc:chgData name="Perez-ramirez, Javier" userId="1aafdd08-7861-427e-bbbe-7d9d905c9fbf" providerId="ADAL" clId="{392A3A83-C678-4039-A668-35FAE2DCF08C}" dt="2022-03-29T23:43:19.392" v="828" actId="47"/>
        <pc:sldMkLst>
          <pc:docMk/>
          <pc:sldMk cId="3975353945" sldId="2147308733"/>
        </pc:sldMkLst>
      </pc:sldChg>
      <pc:sldChg chg="addSp delSp modSp mod">
        <pc:chgData name="Perez-ramirez, Javier" userId="1aafdd08-7861-427e-bbbe-7d9d905c9fbf" providerId="ADAL" clId="{392A3A83-C678-4039-A668-35FAE2DCF08C}" dt="2022-03-30T03:48:27.960" v="841" actId="1076"/>
        <pc:sldMkLst>
          <pc:docMk/>
          <pc:sldMk cId="1032644738" sldId="2147308736"/>
        </pc:sldMkLst>
        <pc:spChg chg="mod">
          <ac:chgData name="Perez-ramirez, Javier" userId="1aafdd08-7861-427e-bbbe-7d9d905c9fbf" providerId="ADAL" clId="{392A3A83-C678-4039-A668-35FAE2DCF08C}" dt="2022-03-28T23:58:23.226" v="29" actId="20577"/>
          <ac:spMkLst>
            <pc:docMk/>
            <pc:sldMk cId="1032644738" sldId="2147308736"/>
            <ac:spMk id="5" creationId="{80E9E2F1-1290-4FDC-A4D3-1D290D2418A1}"/>
          </ac:spMkLst>
        </pc:spChg>
        <pc:picChg chg="add mod">
          <ac:chgData name="Perez-ramirez, Javier" userId="1aafdd08-7861-427e-bbbe-7d9d905c9fbf" providerId="ADAL" clId="{392A3A83-C678-4039-A668-35FAE2DCF08C}" dt="2022-03-28T23:52:34.453" v="10" actId="1076"/>
          <ac:picMkLst>
            <pc:docMk/>
            <pc:sldMk cId="1032644738" sldId="2147308736"/>
            <ac:picMk id="3" creationId="{D25494FF-46FE-4078-BF27-5C5303C6224C}"/>
          </ac:picMkLst>
        </pc:picChg>
        <pc:picChg chg="add del mod">
          <ac:chgData name="Perez-ramirez, Javier" userId="1aafdd08-7861-427e-bbbe-7d9d905c9fbf" providerId="ADAL" clId="{392A3A83-C678-4039-A668-35FAE2DCF08C}" dt="2022-03-30T03:48:01.908" v="837" actId="478"/>
          <ac:picMkLst>
            <pc:docMk/>
            <pc:sldMk cId="1032644738" sldId="2147308736"/>
            <ac:picMk id="6" creationId="{99599270-67AE-412F-B31E-7BA06FD24830}"/>
          </ac:picMkLst>
        </pc:picChg>
        <pc:picChg chg="add mod">
          <ac:chgData name="Perez-ramirez, Javier" userId="1aafdd08-7861-427e-bbbe-7d9d905c9fbf" providerId="ADAL" clId="{392A3A83-C678-4039-A668-35FAE2DCF08C}" dt="2022-03-30T03:48:27.960" v="841" actId="1076"/>
          <ac:picMkLst>
            <pc:docMk/>
            <pc:sldMk cId="1032644738" sldId="2147308736"/>
            <ac:picMk id="8" creationId="{99DC243A-91CD-4481-88D5-CBBEAA66E223}"/>
          </ac:picMkLst>
        </pc:picChg>
      </pc:sldChg>
      <pc:sldChg chg="addSp delSp modSp add mod">
        <pc:chgData name="Perez-ramirez, Javier" userId="1aafdd08-7861-427e-bbbe-7d9d905c9fbf" providerId="ADAL" clId="{392A3A83-C678-4039-A668-35FAE2DCF08C}" dt="2022-03-28T23:59:14.024" v="46" actId="1076"/>
        <pc:sldMkLst>
          <pc:docMk/>
          <pc:sldMk cId="2883240078" sldId="2147308737"/>
        </pc:sldMkLst>
        <pc:spChg chg="mod">
          <ac:chgData name="Perez-ramirez, Javier" userId="1aafdd08-7861-427e-bbbe-7d9d905c9fbf" providerId="ADAL" clId="{392A3A83-C678-4039-A668-35FAE2DCF08C}" dt="2022-03-28T23:58:27.536" v="35" actId="20577"/>
          <ac:spMkLst>
            <pc:docMk/>
            <pc:sldMk cId="2883240078" sldId="2147308737"/>
            <ac:spMk id="5" creationId="{80E9E2F1-1290-4FDC-A4D3-1D290D2418A1}"/>
          </ac:spMkLst>
        </pc:spChg>
        <pc:picChg chg="del">
          <ac:chgData name="Perez-ramirez, Javier" userId="1aafdd08-7861-427e-bbbe-7d9d905c9fbf" providerId="ADAL" clId="{392A3A83-C678-4039-A668-35FAE2DCF08C}" dt="2022-03-28T23:57:14.333" v="13" actId="478"/>
          <ac:picMkLst>
            <pc:docMk/>
            <pc:sldMk cId="2883240078" sldId="2147308737"/>
            <ac:picMk id="3" creationId="{D25494FF-46FE-4078-BF27-5C5303C6224C}"/>
          </ac:picMkLst>
        </pc:picChg>
        <pc:picChg chg="add mod">
          <ac:chgData name="Perez-ramirez, Javier" userId="1aafdd08-7861-427e-bbbe-7d9d905c9fbf" providerId="ADAL" clId="{392A3A83-C678-4039-A668-35FAE2DCF08C}" dt="2022-03-28T23:59:11.025" v="45" actId="1076"/>
          <ac:picMkLst>
            <pc:docMk/>
            <pc:sldMk cId="2883240078" sldId="2147308737"/>
            <ac:picMk id="4" creationId="{DD05BDB2-59D2-4FF0-B028-159E62308451}"/>
          </ac:picMkLst>
        </pc:picChg>
        <pc:picChg chg="del">
          <ac:chgData name="Perez-ramirez, Javier" userId="1aafdd08-7861-427e-bbbe-7d9d905c9fbf" providerId="ADAL" clId="{392A3A83-C678-4039-A668-35FAE2DCF08C}" dt="2022-03-28T23:57:14.333" v="13" actId="478"/>
          <ac:picMkLst>
            <pc:docMk/>
            <pc:sldMk cId="2883240078" sldId="2147308737"/>
            <ac:picMk id="6" creationId="{99599270-67AE-412F-B31E-7BA06FD24830}"/>
          </ac:picMkLst>
        </pc:picChg>
        <pc:picChg chg="add mod">
          <ac:chgData name="Perez-ramirez, Javier" userId="1aafdd08-7861-427e-bbbe-7d9d905c9fbf" providerId="ADAL" clId="{392A3A83-C678-4039-A668-35FAE2DCF08C}" dt="2022-03-28T23:59:14.024" v="46" actId="1076"/>
          <ac:picMkLst>
            <pc:docMk/>
            <pc:sldMk cId="2883240078" sldId="2147308737"/>
            <ac:picMk id="8" creationId="{33468A57-46CE-4C1C-AC09-AC0DECC86D83}"/>
          </ac:picMkLst>
        </pc:picChg>
      </pc:sldChg>
      <pc:sldChg chg="add">
        <pc:chgData name="Perez-ramirez, Javier" userId="1aafdd08-7861-427e-bbbe-7d9d905c9fbf" providerId="ADAL" clId="{392A3A83-C678-4039-A668-35FAE2DCF08C}" dt="2022-03-29T00:17:15.880" v="47"/>
        <pc:sldMkLst>
          <pc:docMk/>
          <pc:sldMk cId="3635745692" sldId="2147376381"/>
        </pc:sldMkLst>
      </pc:sldChg>
      <pc:sldChg chg="add">
        <pc:chgData name="Perez-ramirez, Javier" userId="1aafdd08-7861-427e-bbbe-7d9d905c9fbf" providerId="ADAL" clId="{392A3A83-C678-4039-A668-35FAE2DCF08C}" dt="2022-03-29T00:17:15.880" v="47"/>
        <pc:sldMkLst>
          <pc:docMk/>
          <pc:sldMk cId="1402510704" sldId="2147376382"/>
        </pc:sldMkLst>
      </pc:sldChg>
      <pc:sldChg chg="modSp add mod">
        <pc:chgData name="Perez-ramirez, Javier" userId="1aafdd08-7861-427e-bbbe-7d9d905c9fbf" providerId="ADAL" clId="{392A3A83-C678-4039-A668-35FAE2DCF08C}" dt="2022-03-29T00:53:59.657" v="163" actId="20577"/>
        <pc:sldMkLst>
          <pc:docMk/>
          <pc:sldMk cId="4023990766" sldId="2147376383"/>
        </pc:sldMkLst>
        <pc:spChg chg="mod">
          <ac:chgData name="Perez-ramirez, Javier" userId="1aafdd08-7861-427e-bbbe-7d9d905c9fbf" providerId="ADAL" clId="{392A3A83-C678-4039-A668-35FAE2DCF08C}" dt="2022-03-29T00:53:59.657" v="163" actId="20577"/>
          <ac:spMkLst>
            <pc:docMk/>
            <pc:sldMk cId="4023990766" sldId="2147376383"/>
            <ac:spMk id="5" creationId="{80E9E2F1-1290-4FDC-A4D3-1D290D2418A1}"/>
          </ac:spMkLst>
        </pc:spChg>
      </pc:sldChg>
      <pc:sldChg chg="modSp add mod">
        <pc:chgData name="Perez-ramirez, Javier" userId="1aafdd08-7861-427e-bbbe-7d9d905c9fbf" providerId="ADAL" clId="{392A3A83-C678-4039-A668-35FAE2DCF08C}" dt="2022-03-29T00:55:00.127" v="184" actId="20577"/>
        <pc:sldMkLst>
          <pc:docMk/>
          <pc:sldMk cId="2237284520" sldId="2147376384"/>
        </pc:sldMkLst>
        <pc:spChg chg="mod">
          <ac:chgData name="Perez-ramirez, Javier" userId="1aafdd08-7861-427e-bbbe-7d9d905c9fbf" providerId="ADAL" clId="{392A3A83-C678-4039-A668-35FAE2DCF08C}" dt="2022-03-29T00:55:00.127" v="184" actId="20577"/>
          <ac:spMkLst>
            <pc:docMk/>
            <pc:sldMk cId="2237284520" sldId="2147376384"/>
            <ac:spMk id="6" creationId="{A81DE8A0-737D-4E08-AEC5-2D202310D7EC}"/>
          </ac:spMkLst>
        </pc:spChg>
      </pc:sldChg>
      <pc:sldChg chg="addSp delSp modSp add mod modAnim">
        <pc:chgData name="Perez-ramirez, Javier" userId="1aafdd08-7861-427e-bbbe-7d9d905c9fbf" providerId="ADAL" clId="{392A3A83-C678-4039-A668-35FAE2DCF08C}" dt="2022-03-29T00:59:47.283" v="394" actId="1076"/>
        <pc:sldMkLst>
          <pc:docMk/>
          <pc:sldMk cId="2563795856" sldId="2147376385"/>
        </pc:sldMkLst>
        <pc:spChg chg="del">
          <ac:chgData name="Perez-ramirez, Javier" userId="1aafdd08-7861-427e-bbbe-7d9d905c9fbf" providerId="ADAL" clId="{392A3A83-C678-4039-A668-35FAE2DCF08C}" dt="2022-03-29T00:56:48.656" v="250" actId="478"/>
          <ac:spMkLst>
            <pc:docMk/>
            <pc:sldMk cId="2563795856" sldId="2147376385"/>
            <ac:spMk id="4" creationId="{D85ED750-CA30-4B0C-9A02-34DBD5288A22}"/>
          </ac:spMkLst>
        </pc:spChg>
        <pc:spChg chg="mod">
          <ac:chgData name="Perez-ramirez, Javier" userId="1aafdd08-7861-427e-bbbe-7d9d905c9fbf" providerId="ADAL" clId="{392A3A83-C678-4039-A668-35FAE2DCF08C}" dt="2022-03-29T00:56:10.150" v="246" actId="20577"/>
          <ac:spMkLst>
            <pc:docMk/>
            <pc:sldMk cId="2563795856" sldId="2147376385"/>
            <ac:spMk id="5" creationId="{80E9E2F1-1290-4FDC-A4D3-1D290D2418A1}"/>
          </ac:spMkLst>
        </pc:spChg>
        <pc:spChg chg="del">
          <ac:chgData name="Perez-ramirez, Javier" userId="1aafdd08-7861-427e-bbbe-7d9d905c9fbf" providerId="ADAL" clId="{392A3A83-C678-4039-A668-35FAE2DCF08C}" dt="2022-03-29T00:56:18.591" v="247" actId="478"/>
          <ac:spMkLst>
            <pc:docMk/>
            <pc:sldMk cId="2563795856" sldId="2147376385"/>
            <ac:spMk id="9" creationId="{7CB890EC-F2F9-4084-8EAD-10EBEF063597}"/>
          </ac:spMkLst>
        </pc:spChg>
        <pc:spChg chg="del">
          <ac:chgData name="Perez-ramirez, Javier" userId="1aafdd08-7861-427e-bbbe-7d9d905c9fbf" providerId="ADAL" clId="{392A3A83-C678-4039-A668-35FAE2DCF08C}" dt="2022-03-29T00:56:48.656" v="250" actId="478"/>
          <ac:spMkLst>
            <pc:docMk/>
            <pc:sldMk cId="2563795856" sldId="2147376385"/>
            <ac:spMk id="10" creationId="{00BA51A4-C39F-41F3-8B6D-8BB7BE806E30}"/>
          </ac:spMkLst>
        </pc:spChg>
        <pc:spChg chg="del">
          <ac:chgData name="Perez-ramirez, Javier" userId="1aafdd08-7861-427e-bbbe-7d9d905c9fbf" providerId="ADAL" clId="{392A3A83-C678-4039-A668-35FAE2DCF08C}" dt="2022-03-29T00:56:48.656" v="250" actId="478"/>
          <ac:spMkLst>
            <pc:docMk/>
            <pc:sldMk cId="2563795856" sldId="2147376385"/>
            <ac:spMk id="23" creationId="{A23D3D83-C125-4D1F-AB28-5FCA23DC1605}"/>
          </ac:spMkLst>
        </pc:spChg>
        <pc:spChg chg="del">
          <ac:chgData name="Perez-ramirez, Javier" userId="1aafdd08-7861-427e-bbbe-7d9d905c9fbf" providerId="ADAL" clId="{392A3A83-C678-4039-A668-35FAE2DCF08C}" dt="2022-03-29T00:56:48.656" v="250" actId="478"/>
          <ac:spMkLst>
            <pc:docMk/>
            <pc:sldMk cId="2563795856" sldId="2147376385"/>
            <ac:spMk id="24" creationId="{FA967DD5-C6DA-4870-8558-4401321C2F34}"/>
          </ac:spMkLst>
        </pc:spChg>
        <pc:spChg chg="del">
          <ac:chgData name="Perez-ramirez, Javier" userId="1aafdd08-7861-427e-bbbe-7d9d905c9fbf" providerId="ADAL" clId="{392A3A83-C678-4039-A668-35FAE2DCF08C}" dt="2022-03-29T00:56:48.656" v="250" actId="478"/>
          <ac:spMkLst>
            <pc:docMk/>
            <pc:sldMk cId="2563795856" sldId="2147376385"/>
            <ac:spMk id="33" creationId="{9BE1978D-5745-4DB0-9A9D-36A44C705A7D}"/>
          </ac:spMkLst>
        </pc:spChg>
        <pc:spChg chg="del">
          <ac:chgData name="Perez-ramirez, Javier" userId="1aafdd08-7861-427e-bbbe-7d9d905c9fbf" providerId="ADAL" clId="{392A3A83-C678-4039-A668-35FAE2DCF08C}" dt="2022-03-29T00:56:48.656" v="250" actId="478"/>
          <ac:spMkLst>
            <pc:docMk/>
            <pc:sldMk cId="2563795856" sldId="2147376385"/>
            <ac:spMk id="36" creationId="{649E37B9-1A6C-4C42-A4F2-1CD4A616C4AF}"/>
          </ac:spMkLst>
        </pc:spChg>
        <pc:spChg chg="del">
          <ac:chgData name="Perez-ramirez, Javier" userId="1aafdd08-7861-427e-bbbe-7d9d905c9fbf" providerId="ADAL" clId="{392A3A83-C678-4039-A668-35FAE2DCF08C}" dt="2022-03-29T00:56:48.656" v="250" actId="478"/>
          <ac:spMkLst>
            <pc:docMk/>
            <pc:sldMk cId="2563795856" sldId="2147376385"/>
            <ac:spMk id="38" creationId="{664CC697-692B-4F32-AB44-C71BB4870307}"/>
          </ac:spMkLst>
        </pc:spChg>
        <pc:spChg chg="del">
          <ac:chgData name="Perez-ramirez, Javier" userId="1aafdd08-7861-427e-bbbe-7d9d905c9fbf" providerId="ADAL" clId="{392A3A83-C678-4039-A668-35FAE2DCF08C}" dt="2022-03-29T00:56:48.656" v="250" actId="478"/>
          <ac:spMkLst>
            <pc:docMk/>
            <pc:sldMk cId="2563795856" sldId="2147376385"/>
            <ac:spMk id="41" creationId="{FFC98862-0747-4C31-A2FF-4D28B577DD84}"/>
          </ac:spMkLst>
        </pc:spChg>
        <pc:spChg chg="del">
          <ac:chgData name="Perez-ramirez, Javier" userId="1aafdd08-7861-427e-bbbe-7d9d905c9fbf" providerId="ADAL" clId="{392A3A83-C678-4039-A668-35FAE2DCF08C}" dt="2022-03-29T00:56:48.656" v="250" actId="478"/>
          <ac:spMkLst>
            <pc:docMk/>
            <pc:sldMk cId="2563795856" sldId="2147376385"/>
            <ac:spMk id="43" creationId="{EE24270F-B83E-4AF4-BD6D-CB3F42A7E30A}"/>
          </ac:spMkLst>
        </pc:spChg>
        <pc:spChg chg="del">
          <ac:chgData name="Perez-ramirez, Javier" userId="1aafdd08-7861-427e-bbbe-7d9d905c9fbf" providerId="ADAL" clId="{392A3A83-C678-4039-A668-35FAE2DCF08C}" dt="2022-03-29T00:56:48.656" v="250" actId="478"/>
          <ac:spMkLst>
            <pc:docMk/>
            <pc:sldMk cId="2563795856" sldId="2147376385"/>
            <ac:spMk id="44" creationId="{89624818-2C86-458A-8F07-6B516AD22514}"/>
          </ac:spMkLst>
        </pc:spChg>
        <pc:spChg chg="mod">
          <ac:chgData name="Perez-ramirez, Javier" userId="1aafdd08-7861-427e-bbbe-7d9d905c9fbf" providerId="ADAL" clId="{392A3A83-C678-4039-A668-35FAE2DCF08C}" dt="2022-03-29T00:59:47.283" v="394" actId="1076"/>
          <ac:spMkLst>
            <pc:docMk/>
            <pc:sldMk cId="2563795856" sldId="2147376385"/>
            <ac:spMk id="45" creationId="{AB387DB4-5F2F-48AF-8709-5DD1A334E206}"/>
          </ac:spMkLst>
        </pc:spChg>
        <pc:picChg chg="del">
          <ac:chgData name="Perez-ramirez, Javier" userId="1aafdd08-7861-427e-bbbe-7d9d905c9fbf" providerId="ADAL" clId="{392A3A83-C678-4039-A668-35FAE2DCF08C}" dt="2022-03-29T00:56:48.656" v="250" actId="478"/>
          <ac:picMkLst>
            <pc:docMk/>
            <pc:sldMk cId="2563795856" sldId="2147376385"/>
            <ac:picMk id="11" creationId="{7476802F-2A05-4D92-8BBB-966CC3F96816}"/>
          </ac:picMkLst>
        </pc:picChg>
        <pc:picChg chg="del">
          <ac:chgData name="Perez-ramirez, Javier" userId="1aafdd08-7861-427e-bbbe-7d9d905c9fbf" providerId="ADAL" clId="{392A3A83-C678-4039-A668-35FAE2DCF08C}" dt="2022-03-29T00:56:48.656" v="250" actId="478"/>
          <ac:picMkLst>
            <pc:docMk/>
            <pc:sldMk cId="2563795856" sldId="2147376385"/>
            <ac:picMk id="13" creationId="{0D44298C-0808-4FCD-90A2-AA5E6B2955D8}"/>
          </ac:picMkLst>
        </pc:picChg>
        <pc:picChg chg="del">
          <ac:chgData name="Perez-ramirez, Javier" userId="1aafdd08-7861-427e-bbbe-7d9d905c9fbf" providerId="ADAL" clId="{392A3A83-C678-4039-A668-35FAE2DCF08C}" dt="2022-03-29T00:56:48.656" v="250" actId="478"/>
          <ac:picMkLst>
            <pc:docMk/>
            <pc:sldMk cId="2563795856" sldId="2147376385"/>
            <ac:picMk id="16" creationId="{20550BDD-0AB9-4803-B5E6-32A8F9D32189}"/>
          </ac:picMkLst>
        </pc:picChg>
        <pc:picChg chg="del">
          <ac:chgData name="Perez-ramirez, Javier" userId="1aafdd08-7861-427e-bbbe-7d9d905c9fbf" providerId="ADAL" clId="{392A3A83-C678-4039-A668-35FAE2DCF08C}" dt="2022-03-29T00:56:48.656" v="250" actId="478"/>
          <ac:picMkLst>
            <pc:docMk/>
            <pc:sldMk cId="2563795856" sldId="2147376385"/>
            <ac:picMk id="17" creationId="{13573C9B-53EC-42EB-B205-B7F902AE75D9}"/>
          </ac:picMkLst>
        </pc:picChg>
        <pc:picChg chg="del">
          <ac:chgData name="Perez-ramirez, Javier" userId="1aafdd08-7861-427e-bbbe-7d9d905c9fbf" providerId="ADAL" clId="{392A3A83-C678-4039-A668-35FAE2DCF08C}" dt="2022-03-29T00:56:48.656" v="250" actId="478"/>
          <ac:picMkLst>
            <pc:docMk/>
            <pc:sldMk cId="2563795856" sldId="2147376385"/>
            <ac:picMk id="18" creationId="{713A8062-88A7-4BBC-8C85-63E5174922AD}"/>
          </ac:picMkLst>
        </pc:picChg>
        <pc:picChg chg="del">
          <ac:chgData name="Perez-ramirez, Javier" userId="1aafdd08-7861-427e-bbbe-7d9d905c9fbf" providerId="ADAL" clId="{392A3A83-C678-4039-A668-35FAE2DCF08C}" dt="2022-03-29T00:56:48.656" v="250" actId="478"/>
          <ac:picMkLst>
            <pc:docMk/>
            <pc:sldMk cId="2563795856" sldId="2147376385"/>
            <ac:picMk id="19" creationId="{04F786B4-AAEF-4B8D-9783-2E42FDB50BEF}"/>
          </ac:picMkLst>
        </pc:picChg>
        <pc:picChg chg="del">
          <ac:chgData name="Perez-ramirez, Javier" userId="1aafdd08-7861-427e-bbbe-7d9d905c9fbf" providerId="ADAL" clId="{392A3A83-C678-4039-A668-35FAE2DCF08C}" dt="2022-03-29T00:56:48.656" v="250" actId="478"/>
          <ac:picMkLst>
            <pc:docMk/>
            <pc:sldMk cId="2563795856" sldId="2147376385"/>
            <ac:picMk id="31" creationId="{F26CFF53-99AF-4473-AF5B-BBC4AFD05542}"/>
          </ac:picMkLst>
        </pc:picChg>
        <pc:picChg chg="del">
          <ac:chgData name="Perez-ramirez, Javier" userId="1aafdd08-7861-427e-bbbe-7d9d905c9fbf" providerId="ADAL" clId="{392A3A83-C678-4039-A668-35FAE2DCF08C}" dt="2022-03-29T00:56:48.656" v="250" actId="478"/>
          <ac:picMkLst>
            <pc:docMk/>
            <pc:sldMk cId="2563795856" sldId="2147376385"/>
            <ac:picMk id="32" creationId="{5DE00D93-A977-468B-B2A6-7D0AE6FA9678}"/>
          </ac:picMkLst>
        </pc:picChg>
        <pc:picChg chg="del">
          <ac:chgData name="Perez-ramirez, Javier" userId="1aafdd08-7861-427e-bbbe-7d9d905c9fbf" providerId="ADAL" clId="{392A3A83-C678-4039-A668-35FAE2DCF08C}" dt="2022-03-29T00:56:48.656" v="250" actId="478"/>
          <ac:picMkLst>
            <pc:docMk/>
            <pc:sldMk cId="2563795856" sldId="2147376385"/>
            <ac:picMk id="35" creationId="{10BF4BD2-84E2-445C-B288-44BA782CED8E}"/>
          </ac:picMkLst>
        </pc:picChg>
        <pc:picChg chg="add mod modCrop">
          <ac:chgData name="Perez-ramirez, Javier" userId="1aafdd08-7861-427e-bbbe-7d9d905c9fbf" providerId="ADAL" clId="{392A3A83-C678-4039-A668-35FAE2DCF08C}" dt="2022-03-29T00:59:25.663" v="389" actId="1076"/>
          <ac:picMkLst>
            <pc:docMk/>
            <pc:sldMk cId="2563795856" sldId="2147376385"/>
            <ac:picMk id="37" creationId="{1BCE45E4-0566-4032-8BB4-83B80E587809}"/>
          </ac:picMkLst>
        </pc:picChg>
        <pc:cxnChg chg="del">
          <ac:chgData name="Perez-ramirez, Javier" userId="1aafdd08-7861-427e-bbbe-7d9d905c9fbf" providerId="ADAL" clId="{392A3A83-C678-4039-A668-35FAE2DCF08C}" dt="2022-03-29T00:56:48.656" v="250" actId="478"/>
          <ac:cxnSpMkLst>
            <pc:docMk/>
            <pc:sldMk cId="2563795856" sldId="2147376385"/>
            <ac:cxnSpMk id="3" creationId="{23743A58-DC38-4169-9FD6-A88F5C6A4014}"/>
          </ac:cxnSpMkLst>
        </pc:cxnChg>
        <pc:cxnChg chg="del">
          <ac:chgData name="Perez-ramirez, Javier" userId="1aafdd08-7861-427e-bbbe-7d9d905c9fbf" providerId="ADAL" clId="{392A3A83-C678-4039-A668-35FAE2DCF08C}" dt="2022-03-29T00:56:48.656" v="250" actId="478"/>
          <ac:cxnSpMkLst>
            <pc:docMk/>
            <pc:sldMk cId="2563795856" sldId="2147376385"/>
            <ac:cxnSpMk id="7" creationId="{909D0E35-3A8E-472B-AF55-4618071BF7C6}"/>
          </ac:cxnSpMkLst>
        </pc:cxnChg>
        <pc:cxnChg chg="del">
          <ac:chgData name="Perez-ramirez, Javier" userId="1aafdd08-7861-427e-bbbe-7d9d905c9fbf" providerId="ADAL" clId="{392A3A83-C678-4039-A668-35FAE2DCF08C}" dt="2022-03-29T00:56:48.656" v="250" actId="478"/>
          <ac:cxnSpMkLst>
            <pc:docMk/>
            <pc:sldMk cId="2563795856" sldId="2147376385"/>
            <ac:cxnSpMk id="20" creationId="{DE099F0B-D369-45B3-B4DF-7CE61340EAE9}"/>
          </ac:cxnSpMkLst>
        </pc:cxnChg>
        <pc:cxnChg chg="del">
          <ac:chgData name="Perez-ramirez, Javier" userId="1aafdd08-7861-427e-bbbe-7d9d905c9fbf" providerId="ADAL" clId="{392A3A83-C678-4039-A668-35FAE2DCF08C}" dt="2022-03-29T00:56:48.656" v="250" actId="478"/>
          <ac:cxnSpMkLst>
            <pc:docMk/>
            <pc:sldMk cId="2563795856" sldId="2147376385"/>
            <ac:cxnSpMk id="22" creationId="{3A58462D-7234-4205-823F-3A8EB9261793}"/>
          </ac:cxnSpMkLst>
        </pc:cxnChg>
        <pc:cxnChg chg="del">
          <ac:chgData name="Perez-ramirez, Javier" userId="1aafdd08-7861-427e-bbbe-7d9d905c9fbf" providerId="ADAL" clId="{392A3A83-C678-4039-A668-35FAE2DCF08C}" dt="2022-03-29T00:56:48.656" v="250" actId="478"/>
          <ac:cxnSpMkLst>
            <pc:docMk/>
            <pc:sldMk cId="2563795856" sldId="2147376385"/>
            <ac:cxnSpMk id="26" creationId="{6E594ACC-52E7-4764-9042-2776CEAB89D8}"/>
          </ac:cxnSpMkLst>
        </pc:cxnChg>
        <pc:cxnChg chg="del">
          <ac:chgData name="Perez-ramirez, Javier" userId="1aafdd08-7861-427e-bbbe-7d9d905c9fbf" providerId="ADAL" clId="{392A3A83-C678-4039-A668-35FAE2DCF08C}" dt="2022-03-29T00:56:48.656" v="250" actId="478"/>
          <ac:cxnSpMkLst>
            <pc:docMk/>
            <pc:sldMk cId="2563795856" sldId="2147376385"/>
            <ac:cxnSpMk id="27" creationId="{FCB59667-6507-408E-9CE1-179999E5A9E3}"/>
          </ac:cxnSpMkLst>
        </pc:cxnChg>
        <pc:cxnChg chg="del">
          <ac:chgData name="Perez-ramirez, Javier" userId="1aafdd08-7861-427e-bbbe-7d9d905c9fbf" providerId="ADAL" clId="{392A3A83-C678-4039-A668-35FAE2DCF08C}" dt="2022-03-29T00:56:48.656" v="250" actId="478"/>
          <ac:cxnSpMkLst>
            <pc:docMk/>
            <pc:sldMk cId="2563795856" sldId="2147376385"/>
            <ac:cxnSpMk id="30" creationId="{84485479-2436-4853-91B2-CD12C6FECDE5}"/>
          </ac:cxnSpMkLst>
        </pc:cxnChg>
        <pc:cxnChg chg="del">
          <ac:chgData name="Perez-ramirez, Javier" userId="1aafdd08-7861-427e-bbbe-7d9d905c9fbf" providerId="ADAL" clId="{392A3A83-C678-4039-A668-35FAE2DCF08C}" dt="2022-03-29T00:56:48.656" v="250" actId="478"/>
          <ac:cxnSpMkLst>
            <pc:docMk/>
            <pc:sldMk cId="2563795856" sldId="2147376385"/>
            <ac:cxnSpMk id="34" creationId="{61723A75-4E85-4875-A382-7945F578CDE2}"/>
          </ac:cxnSpMkLst>
        </pc:cxnChg>
      </pc:sldChg>
      <pc:sldChg chg="modSp add mod">
        <pc:chgData name="Perez-ramirez, Javier" userId="1aafdd08-7861-427e-bbbe-7d9d905c9fbf" providerId="ADAL" clId="{392A3A83-C678-4039-A668-35FAE2DCF08C}" dt="2022-03-29T01:00:07.653" v="413" actId="20577"/>
        <pc:sldMkLst>
          <pc:docMk/>
          <pc:sldMk cId="2624310237" sldId="2147376386"/>
        </pc:sldMkLst>
        <pc:spChg chg="mod">
          <ac:chgData name="Perez-ramirez, Javier" userId="1aafdd08-7861-427e-bbbe-7d9d905c9fbf" providerId="ADAL" clId="{392A3A83-C678-4039-A668-35FAE2DCF08C}" dt="2022-03-29T01:00:07.653" v="413" actId="20577"/>
          <ac:spMkLst>
            <pc:docMk/>
            <pc:sldMk cId="2624310237" sldId="2147376386"/>
            <ac:spMk id="6" creationId="{A81DE8A0-737D-4E08-AEC5-2D202310D7EC}"/>
          </ac:spMkLst>
        </pc:spChg>
      </pc:sldChg>
    </pc:docChg>
  </pc:docChgLst>
  <pc:docChgLst>
    <pc:chgData name="Fazel, Fatemeh" userId="S::fatemeh.fazel@intel.com::da1a42da-6714-4c2b-9e2b-83110ed1272d" providerId="AD" clId="Web-{41D3CA26-CB76-C2C7-2CC6-75648841464C}"/>
    <pc:docChg chg="addSld delSld modSection">
      <pc:chgData name="Fazel, Fatemeh" userId="S::fatemeh.fazel@intel.com::da1a42da-6714-4c2b-9e2b-83110ed1272d" providerId="AD" clId="Web-{41D3CA26-CB76-C2C7-2CC6-75648841464C}" dt="2022-03-29T23:58:23.815" v="1"/>
      <pc:docMkLst>
        <pc:docMk/>
      </pc:docMkLst>
      <pc:sldChg chg="add del">
        <pc:chgData name="Fazel, Fatemeh" userId="S::fatemeh.fazel@intel.com::da1a42da-6714-4c2b-9e2b-83110ed1272d" providerId="AD" clId="Web-{41D3CA26-CB76-C2C7-2CC6-75648841464C}" dt="2022-03-29T23:58:23.815" v="1"/>
        <pc:sldMkLst>
          <pc:docMk/>
          <pc:sldMk cId="4023990766" sldId="2147376383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85003499999999999"/>
        </c:manualLayout>
      </c:layout>
      <c:pieChart>
        <c:varyColors val="0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4.1227E-2"/>
          <c:y val="0.95121999999999995"/>
          <c:w val="0.91754599999999997"/>
          <c:h val="4.8779599999999999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800" b="0" i="0" u="none" strike="noStrike">
              <a:solidFill>
                <a:srgbClr val="000000"/>
              </a:solidFill>
              <a:latin typeface="Intel Clear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100"/>
              <a:t>Capacity</a:t>
            </a:r>
            <a:r>
              <a:rPr lang="en-US" sz="1100" baseline="0"/>
              <a:t> vs. Latency bound (msec)</a:t>
            </a:r>
          </a:p>
          <a:p>
            <a:pPr>
              <a:defRPr sz="1100"/>
            </a:pPr>
            <a:r>
              <a:rPr lang="en-US" sz="1100" baseline="0"/>
              <a:t>for Target PDR = 99.999%</a:t>
            </a:r>
            <a:endParaRPr lang="en-US" sz="11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548383350305842"/>
          <c:y val="0.19768209371278861"/>
          <c:w val="0.84396062992125986"/>
          <c:h val="0.61659977667373322"/>
        </c:manualLayout>
      </c:layout>
      <c:barChart>
        <c:barDir val="col"/>
        <c:grouping val="clustered"/>
        <c:varyColors val="0"/>
        <c:ser>
          <c:idx val="0"/>
          <c:order val="0"/>
          <c:tx>
            <c:v>Capacity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Sheet1!$D$10:$D$14</c:f>
              <c:numCache>
                <c:formatCode>General</c:formatCode>
                <c:ptCount val="5"/>
                <c:pt idx="0">
                  <c:v>1</c:v>
                </c:pt>
                <c:pt idx="1">
                  <c:v>1.5</c:v>
                </c:pt>
                <c:pt idx="2">
                  <c:v>2</c:v>
                </c:pt>
                <c:pt idx="3">
                  <c:v>2.5</c:v>
                </c:pt>
                <c:pt idx="4">
                  <c:v>3</c:v>
                </c:pt>
              </c:numCache>
            </c:numRef>
          </c:cat>
          <c:val>
            <c:numRef>
              <c:f>Sheet1!$C$10:$C$14</c:f>
              <c:numCache>
                <c:formatCode>General</c:formatCode>
                <c:ptCount val="5"/>
                <c:pt idx="0">
                  <c:v>9</c:v>
                </c:pt>
                <c:pt idx="1">
                  <c:v>18</c:v>
                </c:pt>
                <c:pt idx="2">
                  <c:v>28</c:v>
                </c:pt>
                <c:pt idx="3">
                  <c:v>35</c:v>
                </c:pt>
                <c:pt idx="4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54-4A87-90DB-17ABDDD4B1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axId val="1163489640"/>
        <c:axId val="1163495520"/>
      </c:barChart>
      <c:catAx>
        <c:axId val="11634896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UL</a:t>
                </a:r>
                <a:r>
                  <a:rPr lang="en-US" baseline="0"/>
                  <a:t> Latency Bound (msec)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3495520"/>
        <c:crosses val="autoZero"/>
        <c:auto val="1"/>
        <c:lblAlgn val="ctr"/>
        <c:lblOffset val="100"/>
        <c:noMultiLvlLbl val="0"/>
      </c:catAx>
      <c:valAx>
        <c:axId val="1163495520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Capacity for a PDR=99.999%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3489640"/>
        <c:crosses val="autoZero"/>
        <c:crossBetween val="between"/>
        <c:majorUnit val="10"/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3A553E8-0470-1349-956C-3CB1869458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67CBD2-00E1-E94C-B4F0-37C39C209DC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0B726A-C477-6444-83BF-F1538D69AD12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7C31E5-3BC8-F849-AC60-6FCBD80D554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01290B-DD02-C147-B1CC-37C02F331DB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CDB93-7126-8142-8B95-E87AEC483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2277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Shape 105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6" name="Shape 105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28600" latinLnBrk="0">
      <a:lnSpc>
        <a:spcPct val="117999"/>
      </a:lnSpc>
      <a:defRPr sz="1100">
        <a:latin typeface="+mn-lt"/>
        <a:ea typeface="+mn-ea"/>
        <a:cs typeface="+mn-cs"/>
        <a:sym typeface="Helvetica Neue"/>
      </a:defRPr>
    </a:lvl1pPr>
    <a:lvl2pPr indent="114300" defTabSz="228600" latinLnBrk="0">
      <a:lnSpc>
        <a:spcPct val="117999"/>
      </a:lnSpc>
      <a:defRPr sz="1100">
        <a:latin typeface="+mn-lt"/>
        <a:ea typeface="+mn-ea"/>
        <a:cs typeface="+mn-cs"/>
        <a:sym typeface="Helvetica Neue"/>
      </a:defRPr>
    </a:lvl2pPr>
    <a:lvl3pPr indent="228600" defTabSz="228600" latinLnBrk="0">
      <a:lnSpc>
        <a:spcPct val="117999"/>
      </a:lnSpc>
      <a:defRPr sz="1100">
        <a:latin typeface="+mn-lt"/>
        <a:ea typeface="+mn-ea"/>
        <a:cs typeface="+mn-cs"/>
        <a:sym typeface="Helvetica Neue"/>
      </a:defRPr>
    </a:lvl3pPr>
    <a:lvl4pPr indent="342900" defTabSz="228600" latinLnBrk="0">
      <a:lnSpc>
        <a:spcPct val="117999"/>
      </a:lnSpc>
      <a:defRPr sz="1100">
        <a:latin typeface="+mn-lt"/>
        <a:ea typeface="+mn-ea"/>
        <a:cs typeface="+mn-cs"/>
        <a:sym typeface="Helvetica Neue"/>
      </a:defRPr>
    </a:lvl4pPr>
    <a:lvl5pPr indent="457200" defTabSz="228600" latinLnBrk="0">
      <a:lnSpc>
        <a:spcPct val="117999"/>
      </a:lnSpc>
      <a:defRPr sz="1100">
        <a:latin typeface="+mn-lt"/>
        <a:ea typeface="+mn-ea"/>
        <a:cs typeface="+mn-cs"/>
        <a:sym typeface="Helvetica Neue"/>
      </a:defRPr>
    </a:lvl5pPr>
    <a:lvl6pPr indent="571500" defTabSz="228600" latinLnBrk="0">
      <a:lnSpc>
        <a:spcPct val="117999"/>
      </a:lnSpc>
      <a:defRPr sz="1100">
        <a:latin typeface="+mn-lt"/>
        <a:ea typeface="+mn-ea"/>
        <a:cs typeface="+mn-cs"/>
        <a:sym typeface="Helvetica Neue"/>
      </a:defRPr>
    </a:lvl6pPr>
    <a:lvl7pPr indent="685800" defTabSz="228600" latinLnBrk="0">
      <a:lnSpc>
        <a:spcPct val="117999"/>
      </a:lnSpc>
      <a:defRPr sz="1100">
        <a:latin typeface="+mn-lt"/>
        <a:ea typeface="+mn-ea"/>
        <a:cs typeface="+mn-cs"/>
        <a:sym typeface="Helvetica Neue"/>
      </a:defRPr>
    </a:lvl7pPr>
    <a:lvl8pPr indent="800100" defTabSz="228600" latinLnBrk="0">
      <a:lnSpc>
        <a:spcPct val="117999"/>
      </a:lnSpc>
      <a:defRPr sz="1100">
        <a:latin typeface="+mn-lt"/>
        <a:ea typeface="+mn-ea"/>
        <a:cs typeface="+mn-cs"/>
        <a:sym typeface="Helvetica Neue"/>
      </a:defRPr>
    </a:lvl8pPr>
    <a:lvl9pPr indent="914400" defTabSz="228600" latinLnBrk="0">
      <a:lnSpc>
        <a:spcPct val="117999"/>
      </a:lnSpc>
      <a:defRPr sz="11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344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/>
              <a:t>TSN is about deterministic data delivery without loss 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/>
              <a:t>TSN is enabled by a set of tools, mainly networking protocols in four main areas (sync, latency, reliability and resource management) and HW/SW optimizations to achieve time-synchronized deterministic communications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/>
              <a:t>IEEE based TSN and integration with non-IEEE (5G)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6661" tIns="48331" rIns="96661" bIns="48331"/>
          <a:lstStyle/>
          <a:p>
            <a:fld id="{B9830AEF-C118-46E1-BA6A-8E2AE91DC59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7186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2409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A4228-D10D-498F-88E6-5C8DE0BAAAF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5091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A4228-D10D-498F-88E6-5C8DE0BAAAF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2187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A4228-D10D-498F-88E6-5C8DE0BAAAF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2628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7390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7344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4399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943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807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262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8689-8455-3546-ADF9-3B7273760F6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117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Instea</a:t>
            </a:r>
            <a:r>
              <a:rPr lang="en-US" baseline="0"/>
              <a:t>d of relying application level </a:t>
            </a:r>
            <a:r>
              <a:rPr lang="en-US" baseline="0" err="1"/>
              <a:t>scheduling..its</a:t>
            </a:r>
            <a:r>
              <a:rPr lang="en-US" baseline="0"/>
              <a:t> possible to do schedule at the MAC and lower </a:t>
            </a:r>
            <a:r>
              <a:rPr lang="en-US" baseline="0" err="1"/>
              <a:t>layers..which</a:t>
            </a:r>
            <a:r>
              <a:rPr lang="en-US" baseline="0"/>
              <a:t> gives much more control and determinism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C8689-8455-3546-ADF9-3B7273760F6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26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C8689-8455-3546-ADF9-3B7273760F6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1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817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545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334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lue A">
    <p:bg>
      <p:bgPr>
        <a:solidFill>
          <a:srgbClr val="184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"/>
          <p:cNvSpPr/>
          <p:nvPr/>
        </p:nvSpPr>
        <p:spPr>
          <a:xfrm>
            <a:off x="1469360" y="0"/>
            <a:ext cx="3430768" cy="539316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0" name="Square"/>
          <p:cNvSpPr/>
          <p:nvPr/>
        </p:nvSpPr>
        <p:spPr>
          <a:xfrm>
            <a:off x="861107" y="5390896"/>
            <a:ext cx="607299" cy="60729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1" name="Rectangle"/>
          <p:cNvSpPr/>
          <p:nvPr/>
        </p:nvSpPr>
        <p:spPr>
          <a:xfrm>
            <a:off x="576067" y="5108797"/>
            <a:ext cx="286654" cy="282073"/>
          </a:xfrm>
          <a:prstGeom prst="rect">
            <a:avLst/>
          </a:prstGeom>
          <a:solidFill>
            <a:srgbClr val="00C7F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2" name="Square"/>
          <p:cNvSpPr/>
          <p:nvPr/>
        </p:nvSpPr>
        <p:spPr>
          <a:xfrm>
            <a:off x="861107" y="4952474"/>
            <a:ext cx="157461" cy="15746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31" name="Title Text">
            <a:extLst>
              <a:ext uri="{FF2B5EF4-FFF2-40B4-BE49-F238E27FC236}">
                <a16:creationId xmlns:a16="http://schemas.microsoft.com/office/drawing/2014/main" id="{89FD31ED-4225-F549-987B-028F84979F8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95475" y="3585279"/>
            <a:ext cx="10972801" cy="1091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>
            <a:lvl1pPr>
              <a:defRPr sz="7500">
                <a:solidFill>
                  <a:schemeClr val="bg1"/>
                </a:solidFill>
              </a:defRPr>
            </a:lvl1pPr>
          </a:lstStyle>
          <a:p>
            <a:r>
              <a:rPr lang="en-US"/>
              <a:t>75 </a:t>
            </a:r>
            <a:r>
              <a:rPr lang="en-US" err="1"/>
              <a:t>pt</a:t>
            </a:r>
            <a:r>
              <a:rPr lang="en-US"/>
              <a:t> Intel Clear Light</a:t>
            </a:r>
            <a:endParaRPr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5379059-B28C-483A-9CD1-B3EB81874AE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95475" y="3182315"/>
            <a:ext cx="10296524" cy="304800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rgbClr val="00C7FD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16pt Intel Clear Bold Intro: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BEFC1083-9176-4B55-B8AB-9F31A213ED2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08348" y="4778609"/>
            <a:ext cx="10283651" cy="326776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18pt Intel Clear Subhead, Date, Etc.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98DF977-78B3-4C00-9E43-1223CD667932}"/>
              </a:ext>
            </a:extLst>
          </p:cNvPr>
          <p:cNvGrpSpPr/>
          <p:nvPr userDrawn="1"/>
        </p:nvGrpSpPr>
        <p:grpSpPr>
          <a:xfrm>
            <a:off x="1468406" y="5995719"/>
            <a:ext cx="1059754" cy="396801"/>
            <a:chOff x="1314450" y="6391094"/>
            <a:chExt cx="1123377" cy="420623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8F73C8D-05B1-4270-85FA-B1FD37A25A06}"/>
                </a:ext>
              </a:extLst>
            </p:cNvPr>
            <p:cNvSpPr/>
            <p:nvPr/>
          </p:nvSpPr>
          <p:spPr>
            <a:xfrm>
              <a:off x="1314450" y="6396809"/>
              <a:ext cx="78581" cy="78581"/>
            </a:xfrm>
            <a:custGeom>
              <a:avLst/>
              <a:gdLst>
                <a:gd name="connsiteX0" fmla="*/ 0 w 78581"/>
                <a:gd name="connsiteY0" fmla="*/ 0 h 78581"/>
                <a:gd name="connsiteX1" fmla="*/ 78581 w 78581"/>
                <a:gd name="connsiteY1" fmla="*/ 0 h 78581"/>
                <a:gd name="connsiteX2" fmla="*/ 78581 w 78581"/>
                <a:gd name="connsiteY2" fmla="*/ 78581 h 78581"/>
                <a:gd name="connsiteX3" fmla="*/ 0 w 78581"/>
                <a:gd name="connsiteY3" fmla="*/ 78581 h 7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81" h="78581">
                  <a:moveTo>
                    <a:pt x="0" y="0"/>
                  </a:moveTo>
                  <a:lnTo>
                    <a:pt x="78581" y="0"/>
                  </a:lnTo>
                  <a:lnTo>
                    <a:pt x="78581" y="78581"/>
                  </a:lnTo>
                  <a:lnTo>
                    <a:pt x="0" y="78581"/>
                  </a:lnTo>
                  <a:close/>
                </a:path>
              </a:pathLst>
            </a:custGeom>
            <a:solidFill>
              <a:srgbClr val="00B2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C6580CA-6E37-4F04-8FAD-D6491FEE8CE6}"/>
                </a:ext>
              </a:extLst>
            </p:cNvPr>
            <p:cNvSpPr/>
            <p:nvPr/>
          </p:nvSpPr>
          <p:spPr>
            <a:xfrm>
              <a:off x="1316545" y="6391094"/>
              <a:ext cx="995171" cy="420623"/>
            </a:xfrm>
            <a:custGeom>
              <a:avLst/>
              <a:gdLst>
                <a:gd name="connsiteX0" fmla="*/ 74486 w 995171"/>
                <a:gd name="connsiteY0" fmla="*/ 131921 h 420623"/>
                <a:gd name="connsiteX1" fmla="*/ 0 w 995171"/>
                <a:gd name="connsiteY1" fmla="*/ 131921 h 420623"/>
                <a:gd name="connsiteX2" fmla="*/ 0 w 995171"/>
                <a:gd name="connsiteY2" fmla="*/ 414719 h 420623"/>
                <a:gd name="connsiteX3" fmla="*/ 74486 w 995171"/>
                <a:gd name="connsiteY3" fmla="*/ 414719 h 420623"/>
                <a:gd name="connsiteX4" fmla="*/ 74486 w 995171"/>
                <a:gd name="connsiteY4" fmla="*/ 131921 h 420623"/>
                <a:gd name="connsiteX5" fmla="*/ 568262 w 995171"/>
                <a:gd name="connsiteY5" fmla="*/ 417576 h 420623"/>
                <a:gd name="connsiteX6" fmla="*/ 568262 w 995171"/>
                <a:gd name="connsiteY6" fmla="*/ 348234 h 420623"/>
                <a:gd name="connsiteX7" fmla="*/ 541306 w 995171"/>
                <a:gd name="connsiteY7" fmla="*/ 346520 h 420623"/>
                <a:gd name="connsiteX8" fmla="*/ 523780 w 995171"/>
                <a:gd name="connsiteY8" fmla="*/ 338804 h 420623"/>
                <a:gd name="connsiteX9" fmla="*/ 516065 w 995171"/>
                <a:gd name="connsiteY9" fmla="*/ 321945 h 420623"/>
                <a:gd name="connsiteX10" fmla="*/ 514350 w 995171"/>
                <a:gd name="connsiteY10" fmla="*/ 294608 h 420623"/>
                <a:gd name="connsiteX11" fmla="*/ 514350 w 995171"/>
                <a:gd name="connsiteY11" fmla="*/ 195644 h 420623"/>
                <a:gd name="connsiteX12" fmla="*/ 568262 w 995171"/>
                <a:gd name="connsiteY12" fmla="*/ 195644 h 420623"/>
                <a:gd name="connsiteX13" fmla="*/ 568262 w 995171"/>
                <a:gd name="connsiteY13" fmla="*/ 131921 h 420623"/>
                <a:gd name="connsiteX14" fmla="*/ 514350 w 995171"/>
                <a:gd name="connsiteY14" fmla="*/ 131921 h 420623"/>
                <a:gd name="connsiteX15" fmla="*/ 514350 w 995171"/>
                <a:gd name="connsiteY15" fmla="*/ 21812 h 420623"/>
                <a:gd name="connsiteX16" fmla="*/ 439865 w 995171"/>
                <a:gd name="connsiteY16" fmla="*/ 21812 h 420623"/>
                <a:gd name="connsiteX17" fmla="*/ 439865 w 995171"/>
                <a:gd name="connsiteY17" fmla="*/ 295180 h 420623"/>
                <a:gd name="connsiteX18" fmla="*/ 445865 w 995171"/>
                <a:gd name="connsiteY18" fmla="*/ 353473 h 420623"/>
                <a:gd name="connsiteX19" fmla="*/ 465677 w 995171"/>
                <a:gd name="connsiteY19" fmla="*/ 391001 h 420623"/>
                <a:gd name="connsiteX20" fmla="*/ 502063 w 995171"/>
                <a:gd name="connsiteY20" fmla="*/ 411385 h 420623"/>
                <a:gd name="connsiteX21" fmla="*/ 558927 w 995171"/>
                <a:gd name="connsiteY21" fmla="*/ 417671 h 420623"/>
                <a:gd name="connsiteX22" fmla="*/ 568262 w 995171"/>
                <a:gd name="connsiteY22" fmla="*/ 417671 h 420623"/>
                <a:gd name="connsiteX23" fmla="*/ 995172 w 995171"/>
                <a:gd name="connsiteY23" fmla="*/ 0 h 420623"/>
                <a:gd name="connsiteX24" fmla="*/ 920687 w 995171"/>
                <a:gd name="connsiteY24" fmla="*/ 0 h 420623"/>
                <a:gd name="connsiteX25" fmla="*/ 920687 w 995171"/>
                <a:gd name="connsiteY25" fmla="*/ 414719 h 420623"/>
                <a:gd name="connsiteX26" fmla="*/ 995172 w 995171"/>
                <a:gd name="connsiteY26" fmla="*/ 414719 h 420623"/>
                <a:gd name="connsiteX27" fmla="*/ 995172 w 995171"/>
                <a:gd name="connsiteY27" fmla="*/ 0 h 420623"/>
                <a:gd name="connsiteX28" fmla="*/ 367951 w 995171"/>
                <a:gd name="connsiteY28" fmla="*/ 159830 h 420623"/>
                <a:gd name="connsiteX29" fmla="*/ 281273 w 995171"/>
                <a:gd name="connsiteY29" fmla="*/ 126206 h 420623"/>
                <a:gd name="connsiteX30" fmla="*/ 232410 w 995171"/>
                <a:gd name="connsiteY30" fmla="*/ 137065 h 420623"/>
                <a:gd name="connsiteX31" fmla="*/ 195358 w 995171"/>
                <a:gd name="connsiteY31" fmla="*/ 167259 h 420623"/>
                <a:gd name="connsiteX32" fmla="*/ 191262 w 995171"/>
                <a:gd name="connsiteY32" fmla="*/ 172498 h 420623"/>
                <a:gd name="connsiteX33" fmla="*/ 191262 w 995171"/>
                <a:gd name="connsiteY33" fmla="*/ 167831 h 420623"/>
                <a:gd name="connsiteX34" fmla="*/ 191262 w 995171"/>
                <a:gd name="connsiteY34" fmla="*/ 132017 h 420623"/>
                <a:gd name="connsiteX35" fmla="*/ 117920 w 995171"/>
                <a:gd name="connsiteY35" fmla="*/ 132017 h 420623"/>
                <a:gd name="connsiteX36" fmla="*/ 117920 w 995171"/>
                <a:gd name="connsiteY36" fmla="*/ 414814 h 420623"/>
                <a:gd name="connsiteX37" fmla="*/ 191929 w 995171"/>
                <a:gd name="connsiteY37" fmla="*/ 414814 h 420623"/>
                <a:gd name="connsiteX38" fmla="*/ 191929 w 995171"/>
                <a:gd name="connsiteY38" fmla="*/ 264128 h 420623"/>
                <a:gd name="connsiteX39" fmla="*/ 192024 w 995171"/>
                <a:gd name="connsiteY39" fmla="*/ 274606 h 420623"/>
                <a:gd name="connsiteX40" fmla="*/ 192119 w 995171"/>
                <a:gd name="connsiteY40" fmla="*/ 269558 h 420623"/>
                <a:gd name="connsiteX41" fmla="*/ 211741 w 995171"/>
                <a:gd name="connsiteY41" fmla="*/ 210884 h 420623"/>
                <a:gd name="connsiteX42" fmla="*/ 258985 w 995171"/>
                <a:gd name="connsiteY42" fmla="*/ 190786 h 420623"/>
                <a:gd name="connsiteX43" fmla="*/ 307753 w 995171"/>
                <a:gd name="connsiteY43" fmla="*/ 210407 h 420623"/>
                <a:gd name="connsiteX44" fmla="*/ 323945 w 995171"/>
                <a:gd name="connsiteY44" fmla="*/ 264605 h 420623"/>
                <a:gd name="connsiteX45" fmla="*/ 323945 w 995171"/>
                <a:gd name="connsiteY45" fmla="*/ 264605 h 420623"/>
                <a:gd name="connsiteX46" fmla="*/ 323945 w 995171"/>
                <a:gd name="connsiteY46" fmla="*/ 265176 h 420623"/>
                <a:gd name="connsiteX47" fmla="*/ 323945 w 995171"/>
                <a:gd name="connsiteY47" fmla="*/ 265271 h 420623"/>
                <a:gd name="connsiteX48" fmla="*/ 323945 w 995171"/>
                <a:gd name="connsiteY48" fmla="*/ 414814 h 420623"/>
                <a:gd name="connsiteX49" fmla="*/ 399098 w 995171"/>
                <a:gd name="connsiteY49" fmla="*/ 414814 h 420623"/>
                <a:gd name="connsiteX50" fmla="*/ 399098 w 995171"/>
                <a:gd name="connsiteY50" fmla="*/ 254222 h 420623"/>
                <a:gd name="connsiteX51" fmla="*/ 367951 w 995171"/>
                <a:gd name="connsiteY51" fmla="*/ 159830 h 420623"/>
                <a:gd name="connsiteX52" fmla="*/ 881825 w 995171"/>
                <a:gd name="connsiteY52" fmla="*/ 272796 h 420623"/>
                <a:gd name="connsiteX53" fmla="*/ 871061 w 995171"/>
                <a:gd name="connsiteY53" fmla="*/ 215646 h 420623"/>
                <a:gd name="connsiteX54" fmla="*/ 841057 w 995171"/>
                <a:gd name="connsiteY54" fmla="*/ 168974 h 420623"/>
                <a:gd name="connsiteX55" fmla="*/ 794957 w 995171"/>
                <a:gd name="connsiteY55" fmla="*/ 137636 h 420623"/>
                <a:gd name="connsiteX56" fmla="*/ 735806 w 995171"/>
                <a:gd name="connsiteY56" fmla="*/ 126302 h 420623"/>
                <a:gd name="connsiteX57" fmla="*/ 678371 w 995171"/>
                <a:gd name="connsiteY57" fmla="*/ 137922 h 420623"/>
                <a:gd name="connsiteX58" fmla="*/ 631698 w 995171"/>
                <a:gd name="connsiteY58" fmla="*/ 169355 h 420623"/>
                <a:gd name="connsiteX59" fmla="*/ 600266 w 995171"/>
                <a:gd name="connsiteY59" fmla="*/ 216027 h 420623"/>
                <a:gd name="connsiteX60" fmla="*/ 588645 w 995171"/>
                <a:gd name="connsiteY60" fmla="*/ 273463 h 420623"/>
                <a:gd name="connsiteX61" fmla="*/ 599694 w 995171"/>
                <a:gd name="connsiteY61" fmla="*/ 330899 h 420623"/>
                <a:gd name="connsiteX62" fmla="*/ 630269 w 995171"/>
                <a:gd name="connsiteY62" fmla="*/ 377571 h 420623"/>
                <a:gd name="connsiteX63" fmla="*/ 677513 w 995171"/>
                <a:gd name="connsiteY63" fmla="*/ 409004 h 420623"/>
                <a:gd name="connsiteX64" fmla="*/ 738092 w 995171"/>
                <a:gd name="connsiteY64" fmla="*/ 420624 h 420623"/>
                <a:gd name="connsiteX65" fmla="*/ 863918 w 995171"/>
                <a:gd name="connsiteY65" fmla="*/ 365093 h 420623"/>
                <a:gd name="connsiteX66" fmla="*/ 810292 w 995171"/>
                <a:gd name="connsiteY66" fmla="*/ 324231 h 420623"/>
                <a:gd name="connsiteX67" fmla="*/ 738664 w 995171"/>
                <a:gd name="connsiteY67" fmla="*/ 355854 h 420623"/>
                <a:gd name="connsiteX68" fmla="*/ 687229 w 995171"/>
                <a:gd name="connsiteY68" fmla="*/ 341376 h 420623"/>
                <a:gd name="connsiteX69" fmla="*/ 660368 w 995171"/>
                <a:gd name="connsiteY69" fmla="*/ 302133 h 420623"/>
                <a:gd name="connsiteX70" fmla="*/ 659606 w 995171"/>
                <a:gd name="connsiteY70" fmla="*/ 299466 h 420623"/>
                <a:gd name="connsiteX71" fmla="*/ 881825 w 995171"/>
                <a:gd name="connsiteY71" fmla="*/ 299466 h 420623"/>
                <a:gd name="connsiteX72" fmla="*/ 881825 w 995171"/>
                <a:gd name="connsiteY72" fmla="*/ 272796 h 420623"/>
                <a:gd name="connsiteX73" fmla="*/ 660368 w 995171"/>
                <a:gd name="connsiteY73" fmla="*/ 246793 h 420623"/>
                <a:gd name="connsiteX74" fmla="*/ 735330 w 995171"/>
                <a:gd name="connsiteY74" fmla="*/ 189929 h 420623"/>
                <a:gd name="connsiteX75" fmla="*/ 810387 w 995171"/>
                <a:gd name="connsiteY75" fmla="*/ 246698 h 420623"/>
                <a:gd name="connsiteX76" fmla="*/ 660368 w 995171"/>
                <a:gd name="connsiteY76" fmla="*/ 246793 h 42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995171" h="420623">
                  <a:moveTo>
                    <a:pt x="74486" y="131921"/>
                  </a:moveTo>
                  <a:lnTo>
                    <a:pt x="0" y="131921"/>
                  </a:lnTo>
                  <a:lnTo>
                    <a:pt x="0" y="414719"/>
                  </a:lnTo>
                  <a:lnTo>
                    <a:pt x="74486" y="414719"/>
                  </a:lnTo>
                  <a:lnTo>
                    <a:pt x="74486" y="131921"/>
                  </a:lnTo>
                  <a:close/>
                  <a:moveTo>
                    <a:pt x="568262" y="417576"/>
                  </a:moveTo>
                  <a:lnTo>
                    <a:pt x="568262" y="348234"/>
                  </a:lnTo>
                  <a:cubicBezTo>
                    <a:pt x="557308" y="348139"/>
                    <a:pt x="548259" y="347567"/>
                    <a:pt x="541306" y="346520"/>
                  </a:cubicBezTo>
                  <a:cubicBezTo>
                    <a:pt x="533591" y="345281"/>
                    <a:pt x="527685" y="342710"/>
                    <a:pt x="523780" y="338804"/>
                  </a:cubicBezTo>
                  <a:cubicBezTo>
                    <a:pt x="519875" y="334899"/>
                    <a:pt x="517303" y="329184"/>
                    <a:pt x="516065" y="321945"/>
                  </a:cubicBezTo>
                  <a:cubicBezTo>
                    <a:pt x="514922" y="314992"/>
                    <a:pt x="514350" y="305753"/>
                    <a:pt x="514350" y="294608"/>
                  </a:cubicBezTo>
                  <a:lnTo>
                    <a:pt x="514350" y="195644"/>
                  </a:lnTo>
                  <a:lnTo>
                    <a:pt x="568262" y="195644"/>
                  </a:lnTo>
                  <a:lnTo>
                    <a:pt x="568262" y="131921"/>
                  </a:lnTo>
                  <a:lnTo>
                    <a:pt x="514350" y="131921"/>
                  </a:lnTo>
                  <a:lnTo>
                    <a:pt x="514350" y="21812"/>
                  </a:lnTo>
                  <a:lnTo>
                    <a:pt x="439865" y="21812"/>
                  </a:lnTo>
                  <a:lnTo>
                    <a:pt x="439865" y="295180"/>
                  </a:lnTo>
                  <a:cubicBezTo>
                    <a:pt x="439865" y="318230"/>
                    <a:pt x="441865" y="337852"/>
                    <a:pt x="445865" y="353473"/>
                  </a:cubicBezTo>
                  <a:cubicBezTo>
                    <a:pt x="449771" y="368903"/>
                    <a:pt x="456438" y="381572"/>
                    <a:pt x="465677" y="391001"/>
                  </a:cubicBezTo>
                  <a:cubicBezTo>
                    <a:pt x="474917" y="400431"/>
                    <a:pt x="487204" y="407289"/>
                    <a:pt x="502063" y="411385"/>
                  </a:cubicBezTo>
                  <a:cubicBezTo>
                    <a:pt x="517112" y="415481"/>
                    <a:pt x="536258" y="417671"/>
                    <a:pt x="558927" y="417671"/>
                  </a:cubicBezTo>
                  <a:lnTo>
                    <a:pt x="568262" y="417671"/>
                  </a:lnTo>
                  <a:close/>
                  <a:moveTo>
                    <a:pt x="995172" y="0"/>
                  </a:moveTo>
                  <a:lnTo>
                    <a:pt x="920687" y="0"/>
                  </a:lnTo>
                  <a:lnTo>
                    <a:pt x="920687" y="414719"/>
                  </a:lnTo>
                  <a:lnTo>
                    <a:pt x="995172" y="414719"/>
                  </a:lnTo>
                  <a:lnTo>
                    <a:pt x="995172" y="0"/>
                  </a:lnTo>
                  <a:close/>
                  <a:moveTo>
                    <a:pt x="367951" y="159830"/>
                  </a:moveTo>
                  <a:cubicBezTo>
                    <a:pt x="347282" y="137541"/>
                    <a:pt x="318135" y="126206"/>
                    <a:pt x="281273" y="126206"/>
                  </a:cubicBezTo>
                  <a:cubicBezTo>
                    <a:pt x="263462" y="126206"/>
                    <a:pt x="247079" y="129921"/>
                    <a:pt x="232410" y="137065"/>
                  </a:cubicBezTo>
                  <a:cubicBezTo>
                    <a:pt x="217742" y="144304"/>
                    <a:pt x="205264" y="154496"/>
                    <a:pt x="195358" y="167259"/>
                  </a:cubicBezTo>
                  <a:lnTo>
                    <a:pt x="191262" y="172498"/>
                  </a:lnTo>
                  <a:lnTo>
                    <a:pt x="191262" y="167831"/>
                  </a:lnTo>
                  <a:lnTo>
                    <a:pt x="191262" y="132017"/>
                  </a:lnTo>
                  <a:lnTo>
                    <a:pt x="117920" y="132017"/>
                  </a:lnTo>
                  <a:lnTo>
                    <a:pt x="117920" y="414814"/>
                  </a:lnTo>
                  <a:lnTo>
                    <a:pt x="191929" y="414814"/>
                  </a:lnTo>
                  <a:lnTo>
                    <a:pt x="191929" y="264128"/>
                  </a:lnTo>
                  <a:lnTo>
                    <a:pt x="192024" y="274606"/>
                  </a:lnTo>
                  <a:cubicBezTo>
                    <a:pt x="192024" y="272891"/>
                    <a:pt x="192024" y="271177"/>
                    <a:pt x="192119" y="269558"/>
                  </a:cubicBezTo>
                  <a:cubicBezTo>
                    <a:pt x="192881" y="243173"/>
                    <a:pt x="199454" y="223456"/>
                    <a:pt x="211741" y="210884"/>
                  </a:cubicBezTo>
                  <a:cubicBezTo>
                    <a:pt x="224790" y="197549"/>
                    <a:pt x="240697" y="190786"/>
                    <a:pt x="258985" y="190786"/>
                  </a:cubicBezTo>
                  <a:cubicBezTo>
                    <a:pt x="280511" y="190786"/>
                    <a:pt x="296894" y="197358"/>
                    <a:pt x="307753" y="210407"/>
                  </a:cubicBezTo>
                  <a:cubicBezTo>
                    <a:pt x="318421" y="223171"/>
                    <a:pt x="323850" y="241364"/>
                    <a:pt x="323945" y="264605"/>
                  </a:cubicBezTo>
                  <a:lnTo>
                    <a:pt x="323945" y="264605"/>
                  </a:lnTo>
                  <a:lnTo>
                    <a:pt x="323945" y="265176"/>
                  </a:lnTo>
                  <a:lnTo>
                    <a:pt x="323945" y="265271"/>
                  </a:lnTo>
                  <a:lnTo>
                    <a:pt x="323945" y="414814"/>
                  </a:lnTo>
                  <a:lnTo>
                    <a:pt x="399098" y="414814"/>
                  </a:lnTo>
                  <a:lnTo>
                    <a:pt x="399098" y="254222"/>
                  </a:lnTo>
                  <a:cubicBezTo>
                    <a:pt x="399193" y="213931"/>
                    <a:pt x="388620" y="182118"/>
                    <a:pt x="367951" y="159830"/>
                  </a:cubicBezTo>
                  <a:moveTo>
                    <a:pt x="881825" y="272796"/>
                  </a:moveTo>
                  <a:cubicBezTo>
                    <a:pt x="881825" y="252508"/>
                    <a:pt x="878205" y="233267"/>
                    <a:pt x="871061" y="215646"/>
                  </a:cubicBezTo>
                  <a:cubicBezTo>
                    <a:pt x="863918" y="198025"/>
                    <a:pt x="853821" y="182309"/>
                    <a:pt x="841057" y="168974"/>
                  </a:cubicBezTo>
                  <a:cubicBezTo>
                    <a:pt x="828294" y="155639"/>
                    <a:pt x="812768" y="145066"/>
                    <a:pt x="794957" y="137636"/>
                  </a:cubicBezTo>
                  <a:cubicBezTo>
                    <a:pt x="777145" y="130112"/>
                    <a:pt x="757238" y="126302"/>
                    <a:pt x="735806" y="126302"/>
                  </a:cubicBezTo>
                  <a:cubicBezTo>
                    <a:pt x="715518" y="126302"/>
                    <a:pt x="696182" y="130207"/>
                    <a:pt x="678371" y="137922"/>
                  </a:cubicBezTo>
                  <a:cubicBezTo>
                    <a:pt x="660559" y="145637"/>
                    <a:pt x="644843" y="156210"/>
                    <a:pt x="631698" y="169355"/>
                  </a:cubicBezTo>
                  <a:cubicBezTo>
                    <a:pt x="618554" y="182499"/>
                    <a:pt x="607981" y="198215"/>
                    <a:pt x="600266" y="216027"/>
                  </a:cubicBezTo>
                  <a:cubicBezTo>
                    <a:pt x="592550" y="233839"/>
                    <a:pt x="588645" y="253175"/>
                    <a:pt x="588645" y="273463"/>
                  </a:cubicBezTo>
                  <a:cubicBezTo>
                    <a:pt x="588645" y="293751"/>
                    <a:pt x="592360" y="313087"/>
                    <a:pt x="599694" y="330899"/>
                  </a:cubicBezTo>
                  <a:cubicBezTo>
                    <a:pt x="607028" y="348710"/>
                    <a:pt x="617315" y="364426"/>
                    <a:pt x="630269" y="377571"/>
                  </a:cubicBezTo>
                  <a:cubicBezTo>
                    <a:pt x="643223" y="390716"/>
                    <a:pt x="659130" y="401288"/>
                    <a:pt x="677513" y="409004"/>
                  </a:cubicBezTo>
                  <a:cubicBezTo>
                    <a:pt x="695897" y="416719"/>
                    <a:pt x="716280" y="420624"/>
                    <a:pt x="738092" y="420624"/>
                  </a:cubicBezTo>
                  <a:cubicBezTo>
                    <a:pt x="801148" y="420624"/>
                    <a:pt x="840391" y="391954"/>
                    <a:pt x="863918" y="365093"/>
                  </a:cubicBezTo>
                  <a:lnTo>
                    <a:pt x="810292" y="324231"/>
                  </a:lnTo>
                  <a:cubicBezTo>
                    <a:pt x="798957" y="337661"/>
                    <a:pt x="772192" y="355854"/>
                    <a:pt x="738664" y="355854"/>
                  </a:cubicBezTo>
                  <a:cubicBezTo>
                    <a:pt x="717614" y="355854"/>
                    <a:pt x="700373" y="350996"/>
                    <a:pt x="687229" y="341376"/>
                  </a:cubicBezTo>
                  <a:cubicBezTo>
                    <a:pt x="674084" y="331756"/>
                    <a:pt x="665036" y="318611"/>
                    <a:pt x="660368" y="302133"/>
                  </a:cubicBezTo>
                  <a:lnTo>
                    <a:pt x="659606" y="299466"/>
                  </a:lnTo>
                  <a:lnTo>
                    <a:pt x="881825" y="299466"/>
                  </a:lnTo>
                  <a:lnTo>
                    <a:pt x="881825" y="272796"/>
                  </a:lnTo>
                  <a:close/>
                  <a:moveTo>
                    <a:pt x="660368" y="246793"/>
                  </a:moveTo>
                  <a:cubicBezTo>
                    <a:pt x="660368" y="226124"/>
                    <a:pt x="684086" y="189929"/>
                    <a:pt x="735330" y="189929"/>
                  </a:cubicBezTo>
                  <a:cubicBezTo>
                    <a:pt x="786575" y="189929"/>
                    <a:pt x="810387" y="226028"/>
                    <a:pt x="810387" y="246698"/>
                  </a:cubicBezTo>
                  <a:lnTo>
                    <a:pt x="660368" y="2467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C614C49-972F-498A-9654-844CECF9AF64}"/>
                </a:ext>
              </a:extLst>
            </p:cNvPr>
            <p:cNvSpPr/>
            <p:nvPr/>
          </p:nvSpPr>
          <p:spPr>
            <a:xfrm>
              <a:off x="2358770" y="6728469"/>
              <a:ext cx="79057" cy="79057"/>
            </a:xfrm>
            <a:custGeom>
              <a:avLst/>
              <a:gdLst>
                <a:gd name="connsiteX0" fmla="*/ 39529 w 79057"/>
                <a:gd name="connsiteY0" fmla="*/ 5620 h 79057"/>
                <a:gd name="connsiteX1" fmla="*/ 73438 w 79057"/>
                <a:gd name="connsiteY1" fmla="*/ 39529 h 79057"/>
                <a:gd name="connsiteX2" fmla="*/ 39529 w 79057"/>
                <a:gd name="connsiteY2" fmla="*/ 73438 h 79057"/>
                <a:gd name="connsiteX3" fmla="*/ 5620 w 79057"/>
                <a:gd name="connsiteY3" fmla="*/ 39529 h 79057"/>
                <a:gd name="connsiteX4" fmla="*/ 39529 w 79057"/>
                <a:gd name="connsiteY4" fmla="*/ 5620 h 79057"/>
                <a:gd name="connsiteX5" fmla="*/ 39529 w 79057"/>
                <a:gd name="connsiteY5" fmla="*/ 0 h 79057"/>
                <a:gd name="connsiteX6" fmla="*/ 0 w 79057"/>
                <a:gd name="connsiteY6" fmla="*/ 39529 h 79057"/>
                <a:gd name="connsiteX7" fmla="*/ 39529 w 79057"/>
                <a:gd name="connsiteY7" fmla="*/ 79058 h 79057"/>
                <a:gd name="connsiteX8" fmla="*/ 79058 w 79057"/>
                <a:gd name="connsiteY8" fmla="*/ 39529 h 79057"/>
                <a:gd name="connsiteX9" fmla="*/ 39529 w 79057"/>
                <a:gd name="connsiteY9" fmla="*/ 0 h 7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79057">
                  <a:moveTo>
                    <a:pt x="39529" y="5620"/>
                  </a:moveTo>
                  <a:cubicBezTo>
                    <a:pt x="58198" y="5620"/>
                    <a:pt x="73438" y="20860"/>
                    <a:pt x="73438" y="39529"/>
                  </a:cubicBezTo>
                  <a:cubicBezTo>
                    <a:pt x="73438" y="58198"/>
                    <a:pt x="58198" y="73438"/>
                    <a:pt x="39529" y="73438"/>
                  </a:cubicBezTo>
                  <a:cubicBezTo>
                    <a:pt x="20860" y="73438"/>
                    <a:pt x="5620" y="58198"/>
                    <a:pt x="5620" y="39529"/>
                  </a:cubicBezTo>
                  <a:cubicBezTo>
                    <a:pt x="5620" y="20860"/>
                    <a:pt x="20860" y="5620"/>
                    <a:pt x="39529" y="5620"/>
                  </a:cubicBezTo>
                  <a:moveTo>
                    <a:pt x="39529" y="0"/>
                  </a:moveTo>
                  <a:cubicBezTo>
                    <a:pt x="17717" y="0"/>
                    <a:pt x="0" y="17717"/>
                    <a:pt x="0" y="39529"/>
                  </a:cubicBezTo>
                  <a:cubicBezTo>
                    <a:pt x="0" y="61341"/>
                    <a:pt x="17717" y="79058"/>
                    <a:pt x="39529" y="79058"/>
                  </a:cubicBezTo>
                  <a:cubicBezTo>
                    <a:pt x="61341" y="79058"/>
                    <a:pt x="79058" y="61341"/>
                    <a:pt x="79058" y="39529"/>
                  </a:cubicBezTo>
                  <a:cubicBezTo>
                    <a:pt x="79058" y="17717"/>
                    <a:pt x="61341" y="0"/>
                    <a:pt x="39529" y="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22EBBE0-933B-4A65-BAAC-DC5972E3F9A4}"/>
                </a:ext>
              </a:extLst>
            </p:cNvPr>
            <p:cNvSpPr/>
            <p:nvPr/>
          </p:nvSpPr>
          <p:spPr>
            <a:xfrm>
              <a:off x="2384869" y="6748090"/>
              <a:ext cx="30765" cy="39528"/>
            </a:xfrm>
            <a:custGeom>
              <a:avLst/>
              <a:gdLst>
                <a:gd name="connsiteX0" fmla="*/ 16383 w 30765"/>
                <a:gd name="connsiteY0" fmla="*/ 95 h 39528"/>
                <a:gd name="connsiteX1" fmla="*/ 23051 w 30765"/>
                <a:gd name="connsiteY1" fmla="*/ 1715 h 39528"/>
                <a:gd name="connsiteX2" fmla="*/ 27718 w 30765"/>
                <a:gd name="connsiteY2" fmla="*/ 6191 h 39528"/>
                <a:gd name="connsiteX3" fmla="*/ 29337 w 30765"/>
                <a:gd name="connsiteY3" fmla="*/ 12478 h 39528"/>
                <a:gd name="connsiteX4" fmla="*/ 27146 w 30765"/>
                <a:gd name="connsiteY4" fmla="*/ 19622 h 39528"/>
                <a:gd name="connsiteX5" fmla="*/ 21812 w 30765"/>
                <a:gd name="connsiteY5" fmla="*/ 23717 h 39528"/>
                <a:gd name="connsiteX6" fmla="*/ 30766 w 30765"/>
                <a:gd name="connsiteY6" fmla="*/ 39529 h 39528"/>
                <a:gd name="connsiteX7" fmla="*/ 23717 w 30765"/>
                <a:gd name="connsiteY7" fmla="*/ 39529 h 39528"/>
                <a:gd name="connsiteX8" fmla="*/ 15526 w 30765"/>
                <a:gd name="connsiteY8" fmla="*/ 24860 h 39528"/>
                <a:gd name="connsiteX9" fmla="*/ 6191 w 30765"/>
                <a:gd name="connsiteY9" fmla="*/ 24860 h 39528"/>
                <a:gd name="connsiteX10" fmla="*/ 6191 w 30765"/>
                <a:gd name="connsiteY10" fmla="*/ 39529 h 39528"/>
                <a:gd name="connsiteX11" fmla="*/ 0 w 30765"/>
                <a:gd name="connsiteY11" fmla="*/ 39529 h 39528"/>
                <a:gd name="connsiteX12" fmla="*/ 0 w 30765"/>
                <a:gd name="connsiteY12" fmla="*/ 0 h 39528"/>
                <a:gd name="connsiteX13" fmla="*/ 16383 w 30765"/>
                <a:gd name="connsiteY13" fmla="*/ 0 h 39528"/>
                <a:gd name="connsiteX14" fmla="*/ 16383 w 30765"/>
                <a:gd name="connsiteY14" fmla="*/ 19336 h 39528"/>
                <a:gd name="connsiteX15" fmla="*/ 19907 w 30765"/>
                <a:gd name="connsiteY15" fmla="*/ 18478 h 39528"/>
                <a:gd name="connsiteX16" fmla="*/ 22289 w 30765"/>
                <a:gd name="connsiteY16" fmla="*/ 16097 h 39528"/>
                <a:gd name="connsiteX17" fmla="*/ 23146 w 30765"/>
                <a:gd name="connsiteY17" fmla="*/ 12573 h 39528"/>
                <a:gd name="connsiteX18" fmla="*/ 22289 w 30765"/>
                <a:gd name="connsiteY18" fmla="*/ 9049 h 39528"/>
                <a:gd name="connsiteX19" fmla="*/ 19907 w 30765"/>
                <a:gd name="connsiteY19" fmla="*/ 6668 h 39528"/>
                <a:gd name="connsiteX20" fmla="*/ 16383 w 30765"/>
                <a:gd name="connsiteY20" fmla="*/ 5810 h 39528"/>
                <a:gd name="connsiteX21" fmla="*/ 6191 w 30765"/>
                <a:gd name="connsiteY21" fmla="*/ 5810 h 39528"/>
                <a:gd name="connsiteX22" fmla="*/ 6191 w 30765"/>
                <a:gd name="connsiteY22" fmla="*/ 19336 h 39528"/>
                <a:gd name="connsiteX23" fmla="*/ 16383 w 30765"/>
                <a:gd name="connsiteY23" fmla="*/ 19336 h 3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765" h="39528">
                  <a:moveTo>
                    <a:pt x="16383" y="95"/>
                  </a:moveTo>
                  <a:cubicBezTo>
                    <a:pt x="18860" y="95"/>
                    <a:pt x="21050" y="667"/>
                    <a:pt x="23051" y="1715"/>
                  </a:cubicBezTo>
                  <a:cubicBezTo>
                    <a:pt x="25051" y="2762"/>
                    <a:pt x="26575" y="4286"/>
                    <a:pt x="27718" y="6191"/>
                  </a:cubicBezTo>
                  <a:cubicBezTo>
                    <a:pt x="28861" y="8096"/>
                    <a:pt x="29337" y="10192"/>
                    <a:pt x="29337" y="12478"/>
                  </a:cubicBezTo>
                  <a:cubicBezTo>
                    <a:pt x="29337" y="15335"/>
                    <a:pt x="28575" y="17717"/>
                    <a:pt x="27146" y="19622"/>
                  </a:cubicBezTo>
                  <a:cubicBezTo>
                    <a:pt x="25718" y="21527"/>
                    <a:pt x="23908" y="22860"/>
                    <a:pt x="21812" y="23717"/>
                  </a:cubicBezTo>
                  <a:lnTo>
                    <a:pt x="30766" y="39529"/>
                  </a:lnTo>
                  <a:lnTo>
                    <a:pt x="23717" y="39529"/>
                  </a:lnTo>
                  <a:lnTo>
                    <a:pt x="15526" y="24860"/>
                  </a:lnTo>
                  <a:lnTo>
                    <a:pt x="6191" y="24860"/>
                  </a:lnTo>
                  <a:lnTo>
                    <a:pt x="6191" y="39529"/>
                  </a:lnTo>
                  <a:lnTo>
                    <a:pt x="0" y="39529"/>
                  </a:lnTo>
                  <a:lnTo>
                    <a:pt x="0" y="0"/>
                  </a:lnTo>
                  <a:lnTo>
                    <a:pt x="16383" y="0"/>
                  </a:lnTo>
                  <a:close/>
                  <a:moveTo>
                    <a:pt x="16383" y="19336"/>
                  </a:moveTo>
                  <a:cubicBezTo>
                    <a:pt x="17717" y="19336"/>
                    <a:pt x="18860" y="19050"/>
                    <a:pt x="19907" y="18478"/>
                  </a:cubicBezTo>
                  <a:cubicBezTo>
                    <a:pt x="20955" y="17907"/>
                    <a:pt x="21717" y="17050"/>
                    <a:pt x="22289" y="16097"/>
                  </a:cubicBezTo>
                  <a:cubicBezTo>
                    <a:pt x="22860" y="15050"/>
                    <a:pt x="23146" y="13906"/>
                    <a:pt x="23146" y="12573"/>
                  </a:cubicBezTo>
                  <a:cubicBezTo>
                    <a:pt x="23146" y="11240"/>
                    <a:pt x="22860" y="10097"/>
                    <a:pt x="22289" y="9049"/>
                  </a:cubicBezTo>
                  <a:cubicBezTo>
                    <a:pt x="21717" y="8001"/>
                    <a:pt x="20860" y="7239"/>
                    <a:pt x="19907" y="6668"/>
                  </a:cubicBezTo>
                  <a:cubicBezTo>
                    <a:pt x="18860" y="6096"/>
                    <a:pt x="17717" y="5810"/>
                    <a:pt x="16383" y="5810"/>
                  </a:cubicBezTo>
                  <a:lnTo>
                    <a:pt x="6191" y="5810"/>
                  </a:lnTo>
                  <a:lnTo>
                    <a:pt x="6191" y="19336"/>
                  </a:lnTo>
                  <a:lnTo>
                    <a:pt x="16383" y="1933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79684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nten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B3C6455-4913-47BC-8232-AB0BABBA08C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615046" y="0"/>
            <a:ext cx="5129422" cy="6416167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FAEAC0A3-8438-1245-A28C-64BC26BFB23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67227"/>
            <a:ext cx="5747107" cy="945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B7FB3F6-9C71-45A0-8236-12671533CA22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571500" y="2139952"/>
            <a:ext cx="5768944" cy="4118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1C73349-1E00-4922-970C-187F97CE062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612901"/>
            <a:ext cx="5768944" cy="43815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7877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AD9210-5064-4050-9368-9292054D59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1286" y="0"/>
            <a:ext cx="11744325" cy="6401797"/>
          </a:xfrm>
          <a:noFill/>
        </p:spPr>
        <p:txBody>
          <a:bodyPr/>
          <a:lstStyle/>
          <a:p>
            <a:endParaRPr lang="en-US"/>
          </a:p>
        </p:txBody>
      </p:sp>
      <p:sp>
        <p:nvSpPr>
          <p:cNvPr id="11" name="Title Text">
            <a:extLst>
              <a:ext uri="{FF2B5EF4-FFF2-40B4-BE49-F238E27FC236}">
                <a16:creationId xmlns:a16="http://schemas.microsoft.com/office/drawing/2014/main" id="{14AFAB66-6BED-5D47-B26F-D9C8808F3A18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71500"/>
            <a:ext cx="11010899" cy="87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Full page Image, Delete Title if Necessary</a:t>
            </a:r>
          </a:p>
        </p:txBody>
      </p:sp>
    </p:spTree>
    <p:extLst>
      <p:ext uri="{BB962C8B-B14F-4D97-AF65-F5344CB8AC3E}">
        <p14:creationId xmlns:p14="http://schemas.microsoft.com/office/powerpoint/2010/main" val="498565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>
            <a:extLst>
              <a:ext uri="{FF2B5EF4-FFF2-40B4-BE49-F238E27FC236}">
                <a16:creationId xmlns:a16="http://schemas.microsoft.com/office/drawing/2014/main" id="{145FA424-6F4D-7644-8964-49FF4943202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1" y="571501"/>
            <a:ext cx="11022060" cy="873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36A7C-A787-47EC-ACD5-77F3FD6AFB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500" y="1592529"/>
            <a:ext cx="11010900" cy="3727184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accent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E196E31-7238-4049-821C-D94FDEAEDC5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5461818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5169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hart Exam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7759918-59AA-4DFC-90DA-60CD5B2BD6B8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Square">
            <a:extLst>
              <a:ext uri="{FF2B5EF4-FFF2-40B4-BE49-F238E27FC236}">
                <a16:creationId xmlns:a16="http://schemas.microsoft.com/office/drawing/2014/main" id="{D4662ED0-432E-6C48-8B26-9A21EDA54E68}"/>
              </a:ext>
            </a:extLst>
          </p:cNvPr>
          <p:cNvSpPr/>
          <p:nvPr userDrawn="1"/>
        </p:nvSpPr>
        <p:spPr>
          <a:xfrm>
            <a:off x="11741697" y="6407185"/>
            <a:ext cx="450068" cy="450068"/>
          </a:xfrm>
          <a:prstGeom prst="rect">
            <a:avLst/>
          </a:prstGeom>
          <a:solidFill>
            <a:schemeClr val="accent1">
              <a:alpha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12750"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DF4199-9905-E94D-9EEB-E7016E48C0FC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145FA424-6F4D-7644-8964-49FF4943202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1" y="571501"/>
            <a:ext cx="11022060" cy="873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36A7C-A787-47EC-ACD5-77F3FD6AFB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500" y="1599816"/>
            <a:ext cx="11010900" cy="3719897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B9FFF72B-62D2-4E22-9A98-EF3F6229F4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BD06FF7-C66A-4B8C-9693-1423A8337983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5269BB-7AC7-41A6-BC05-71FDAD0FDBA2}"/>
              </a:ext>
            </a:extLst>
          </p:cNvPr>
          <p:cNvSpPr/>
          <p:nvPr userDrawn="1"/>
        </p:nvSpPr>
        <p:spPr>
          <a:xfrm>
            <a:off x="483010" y="6562504"/>
            <a:ext cx="176683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</a:rPr>
              <a:t>Department or Event Name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22ECF1F-2453-406E-AC0D-F6E6614ECF8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5476099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C53A36-6661-45AA-8054-02BA7512E621}"/>
              </a:ext>
            </a:extLst>
          </p:cNvPr>
          <p:cNvSpPr/>
          <p:nvPr userDrawn="1"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659977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56CA39C9-EAE4-4511-9CE8-BB4D4B47FC0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2140785"/>
            <a:ext cx="11010816" cy="165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 anchorCtr="0">
            <a:noAutofit/>
          </a:bodyPr>
          <a:lstStyle>
            <a:lvl1pPr>
              <a:defRPr sz="4800">
                <a:solidFill>
                  <a:srgbClr val="525252"/>
                </a:solidFill>
              </a:defRPr>
            </a:lvl1pPr>
          </a:lstStyle>
          <a:p>
            <a:r>
              <a:rPr lang="en-US"/>
              <a:t>Section Break Text 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B923F7B-306D-4D7E-9DB3-5B163B8D53F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3939750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060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8B5B8CD-DD94-44E8-9F69-C9075C2E0A93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72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655609-5439-9C4A-8F0D-9AB5A1AAC9A3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4D76E8-466A-4C06-9261-BDE1AA914749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88B335-02FC-4504-AF46-DF56B2EC52E4}"/>
              </a:ext>
            </a:extLst>
          </p:cNvPr>
          <p:cNvSpPr/>
          <p:nvPr userDrawn="1"/>
        </p:nvSpPr>
        <p:spPr>
          <a:xfrm>
            <a:off x="483010" y="6562504"/>
            <a:ext cx="176683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</a:rPr>
              <a:t>Department or Event Name</a:t>
            </a:r>
          </a:p>
        </p:txBody>
      </p:sp>
      <p:sp>
        <p:nvSpPr>
          <p:cNvPr id="16" name="Title Text">
            <a:extLst>
              <a:ext uri="{FF2B5EF4-FFF2-40B4-BE49-F238E27FC236}">
                <a16:creationId xmlns:a16="http://schemas.microsoft.com/office/drawing/2014/main" id="{38003A1C-51D1-4427-BFE8-8448E4C61D6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2140785"/>
            <a:ext cx="11010816" cy="165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 anchorCtr="0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Break Text Goes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30F9DFC-5AE2-4BB1-822C-8EAEAE2CA5F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3948942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2519BB-51CE-4A9C-AFEF-514971F5D779}"/>
              </a:ext>
            </a:extLst>
          </p:cNvPr>
          <p:cNvSpPr/>
          <p:nvPr userDrawn="1"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11115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Light Blue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07A2BC2-9250-4B6C-8674-1CD30F0A349F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22C60C-8CBC-40B8-ABEA-44BF775A3581}"/>
              </a:ext>
            </a:extLst>
          </p:cNvPr>
          <p:cNvSpPr/>
          <p:nvPr userDrawn="1"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86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866" name="Text"/>
          <p:cNvSpPr txBox="1"/>
          <p:nvPr/>
        </p:nvSpPr>
        <p:spPr>
          <a:xfrm>
            <a:off x="11942955" y="6538004"/>
            <a:ext cx="51361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/>
          <a:p>
            <a:pPr algn="ctr" defTabSz="2921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Intel Clear"/>
                <a:ea typeface="Intel Clear"/>
                <a:cs typeface="Intel Clear"/>
                <a:sym typeface="Intel Clear"/>
              </a:defRPr>
            </a:pPr>
            <a:endParaRPr sz="9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4875CE-AB47-3643-8581-D89E9CF7EFC1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A864FA-3818-4931-B452-798F1E7F5A67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FC8DFF-85CB-4435-B144-6A1DC4093482}"/>
              </a:ext>
            </a:extLst>
          </p:cNvPr>
          <p:cNvSpPr/>
          <p:nvPr userDrawn="1"/>
        </p:nvSpPr>
        <p:spPr>
          <a:xfrm>
            <a:off x="483010" y="6562504"/>
            <a:ext cx="176683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</a:rPr>
              <a:t>Department or Event Name</a:t>
            </a:r>
          </a:p>
        </p:txBody>
      </p:sp>
      <p:sp>
        <p:nvSpPr>
          <p:cNvPr id="17" name="Title Text">
            <a:extLst>
              <a:ext uri="{FF2B5EF4-FFF2-40B4-BE49-F238E27FC236}">
                <a16:creationId xmlns:a16="http://schemas.microsoft.com/office/drawing/2014/main" id="{5844F860-03F8-4657-A6E6-4E8919DD4FFF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2140785"/>
            <a:ext cx="11010816" cy="165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 anchorCtr="0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Break Text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DACC9CB-1B2F-42BF-8D9F-62EC595FEA6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3964420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9130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 &amp; Content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quare">
            <a:extLst>
              <a:ext uri="{FF2B5EF4-FFF2-40B4-BE49-F238E27FC236}">
                <a16:creationId xmlns:a16="http://schemas.microsoft.com/office/drawing/2014/main" id="{4C58A6BF-BF0D-4749-B07B-7C0A27747D42}"/>
              </a:ext>
            </a:extLst>
          </p:cNvPr>
          <p:cNvSpPr/>
          <p:nvPr userDrawn="1"/>
        </p:nvSpPr>
        <p:spPr>
          <a:xfrm>
            <a:off x="11741697" y="6405280"/>
            <a:ext cx="450068" cy="4500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697" name="Square"/>
          <p:cNvSpPr/>
          <p:nvPr/>
        </p:nvSpPr>
        <p:spPr>
          <a:xfrm>
            <a:off x="709974" y="2295859"/>
            <a:ext cx="318638" cy="318638"/>
          </a:xfrm>
          <a:prstGeom prst="rect">
            <a:avLst/>
          </a:prstGeom>
          <a:solidFill>
            <a:srgbClr val="00C7FD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68B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698" name="Square"/>
          <p:cNvSpPr/>
          <p:nvPr/>
        </p:nvSpPr>
        <p:spPr>
          <a:xfrm>
            <a:off x="536812" y="2122317"/>
            <a:ext cx="174318" cy="174318"/>
          </a:xfrm>
          <a:prstGeom prst="rect">
            <a:avLst/>
          </a:prstGeom>
          <a:solidFill>
            <a:srgbClr val="7BDE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699" name="Square"/>
          <p:cNvSpPr/>
          <p:nvPr/>
        </p:nvSpPr>
        <p:spPr>
          <a:xfrm>
            <a:off x="709974" y="2023075"/>
            <a:ext cx="98724" cy="98723"/>
          </a:xfrm>
          <a:prstGeom prst="rect">
            <a:avLst/>
          </a:prstGeom>
          <a:solidFill>
            <a:srgbClr val="B4F0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700" name="Rectangle"/>
          <p:cNvSpPr/>
          <p:nvPr/>
        </p:nvSpPr>
        <p:spPr>
          <a:xfrm>
            <a:off x="5814183" y="402558"/>
            <a:ext cx="5927511" cy="600347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70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5846515-4871-AA4D-B71A-1561CC2E3701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E89D76-523B-456C-9EE9-BC9CB964E5C3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94450" y="1974850"/>
            <a:ext cx="4852988" cy="3703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5D8740F-FED9-4D14-9DF3-3BA84ADF820C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DEF55E0-947C-4281-8A2A-E59398C246AB}"/>
              </a:ext>
            </a:extLst>
          </p:cNvPr>
          <p:cNvSpPr/>
          <p:nvPr userDrawn="1"/>
        </p:nvSpPr>
        <p:spPr>
          <a:xfrm>
            <a:off x="483010" y="6562504"/>
            <a:ext cx="176683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</a:rPr>
              <a:t>Department or Event Name</a:t>
            </a:r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5F192548-45E5-4F50-A32B-E61F6CFA996F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14757" y="2545222"/>
            <a:ext cx="4785571" cy="249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8703551-AC59-4BD9-8B3C-616B6DFB3DB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94450" y="740229"/>
            <a:ext cx="4865211" cy="1078146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9401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 &amp; Content Blu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quare">
            <a:extLst>
              <a:ext uri="{FF2B5EF4-FFF2-40B4-BE49-F238E27FC236}">
                <a16:creationId xmlns:a16="http://schemas.microsoft.com/office/drawing/2014/main" id="{3B808FDC-D2A2-42EB-B356-E69E4A048F8E}"/>
              </a:ext>
            </a:extLst>
          </p:cNvPr>
          <p:cNvSpPr/>
          <p:nvPr userDrawn="1"/>
        </p:nvSpPr>
        <p:spPr>
          <a:xfrm>
            <a:off x="11741697" y="6405280"/>
            <a:ext cx="450068" cy="4500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2" name="Rectangle">
            <a:extLst>
              <a:ext uri="{FF2B5EF4-FFF2-40B4-BE49-F238E27FC236}">
                <a16:creationId xmlns:a16="http://schemas.microsoft.com/office/drawing/2014/main" id="{8A1BD37C-2C85-4873-ABDD-4B358A87ED4B}"/>
              </a:ext>
            </a:extLst>
          </p:cNvPr>
          <p:cNvSpPr/>
          <p:nvPr userDrawn="1"/>
        </p:nvSpPr>
        <p:spPr>
          <a:xfrm>
            <a:off x="5814183" y="402558"/>
            <a:ext cx="5927511" cy="600347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670" name="Square"/>
          <p:cNvSpPr/>
          <p:nvPr/>
        </p:nvSpPr>
        <p:spPr>
          <a:xfrm>
            <a:off x="707513" y="2295859"/>
            <a:ext cx="318638" cy="318638"/>
          </a:xfrm>
          <a:prstGeom prst="rect">
            <a:avLst/>
          </a:prstGeom>
          <a:solidFill>
            <a:srgbClr val="D9692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68B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671" name="Square"/>
          <p:cNvSpPr/>
          <p:nvPr/>
        </p:nvSpPr>
        <p:spPr>
          <a:xfrm>
            <a:off x="533946" y="2122317"/>
            <a:ext cx="174318" cy="174318"/>
          </a:xfrm>
          <a:prstGeom prst="rect">
            <a:avLst/>
          </a:prstGeom>
          <a:solidFill>
            <a:srgbClr val="F6CB4B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672" name="Square"/>
          <p:cNvSpPr/>
          <p:nvPr/>
        </p:nvSpPr>
        <p:spPr>
          <a:xfrm>
            <a:off x="707513" y="2023075"/>
            <a:ext cx="98724" cy="98723"/>
          </a:xfrm>
          <a:prstGeom prst="rect">
            <a:avLst/>
          </a:prstGeom>
          <a:solidFill>
            <a:srgbClr val="D9692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67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90FD0E6-78D1-5F44-A938-3A961F43FACD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5002A24-73D0-4602-A8A1-5D9281BAF934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94450" y="1974850"/>
            <a:ext cx="4852988" cy="3703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1659E3-0873-4033-A7E2-31DB4A07B08A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660C086-3964-411C-85AF-F720D5E83519}"/>
              </a:ext>
            </a:extLst>
          </p:cNvPr>
          <p:cNvSpPr/>
          <p:nvPr userDrawn="1"/>
        </p:nvSpPr>
        <p:spPr>
          <a:xfrm>
            <a:off x="483010" y="6562504"/>
            <a:ext cx="176683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</a:rPr>
              <a:t>Department or Event Name</a:t>
            </a:r>
          </a:p>
        </p:txBody>
      </p:sp>
      <p:sp>
        <p:nvSpPr>
          <p:cNvPr id="25" name="Title Text">
            <a:extLst>
              <a:ext uri="{FF2B5EF4-FFF2-40B4-BE49-F238E27FC236}">
                <a16:creationId xmlns:a16="http://schemas.microsoft.com/office/drawing/2014/main" id="{1F252960-CAAB-483D-8A6A-5882E4B6282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14757" y="2545222"/>
            <a:ext cx="4785571" cy="249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AFA146E-21CD-4BD6-A89D-E6C5A685081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94450" y="740229"/>
            <a:ext cx="4865211" cy="1078146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6316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 &amp; Content Ligh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quare">
            <a:extLst>
              <a:ext uri="{FF2B5EF4-FFF2-40B4-BE49-F238E27FC236}">
                <a16:creationId xmlns:a16="http://schemas.microsoft.com/office/drawing/2014/main" id="{FE9A3852-307B-4677-A2E2-D7DC495E366A}"/>
              </a:ext>
            </a:extLst>
          </p:cNvPr>
          <p:cNvSpPr/>
          <p:nvPr userDrawn="1"/>
        </p:nvSpPr>
        <p:spPr>
          <a:xfrm>
            <a:off x="11741697" y="6405280"/>
            <a:ext cx="450068" cy="45006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1" name="Rectangle">
            <a:extLst>
              <a:ext uri="{FF2B5EF4-FFF2-40B4-BE49-F238E27FC236}">
                <a16:creationId xmlns:a16="http://schemas.microsoft.com/office/drawing/2014/main" id="{1E9FE6C1-27FB-467A-8BF9-B80A0C35FEDB}"/>
              </a:ext>
            </a:extLst>
          </p:cNvPr>
          <p:cNvSpPr/>
          <p:nvPr userDrawn="1"/>
        </p:nvSpPr>
        <p:spPr>
          <a:xfrm>
            <a:off x="5814183" y="402558"/>
            <a:ext cx="5927511" cy="6003471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86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866" name="Text"/>
          <p:cNvSpPr txBox="1"/>
          <p:nvPr/>
        </p:nvSpPr>
        <p:spPr>
          <a:xfrm>
            <a:off x="11942955" y="6538004"/>
            <a:ext cx="51361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/>
          <a:p>
            <a:pPr algn="ctr" defTabSz="2921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Intel Clear"/>
                <a:ea typeface="Intel Clear"/>
                <a:cs typeface="Intel Clear"/>
                <a:sym typeface="Intel Clear"/>
              </a:defRPr>
            </a:pPr>
            <a:endParaRPr sz="9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4875CE-AB47-3643-8581-D89E9CF7EFC1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1" name="Square">
            <a:extLst>
              <a:ext uri="{FF2B5EF4-FFF2-40B4-BE49-F238E27FC236}">
                <a16:creationId xmlns:a16="http://schemas.microsoft.com/office/drawing/2014/main" id="{C93C8C2E-66DD-E64F-BD60-42EBDC0E958E}"/>
              </a:ext>
            </a:extLst>
          </p:cNvPr>
          <p:cNvSpPr/>
          <p:nvPr userDrawn="1"/>
        </p:nvSpPr>
        <p:spPr>
          <a:xfrm>
            <a:off x="707513" y="2295859"/>
            <a:ext cx="318638" cy="318638"/>
          </a:xfrm>
          <a:prstGeom prst="rect">
            <a:avLst/>
          </a:prstGeom>
          <a:solidFill>
            <a:srgbClr val="004A86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68B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2" name="Square">
            <a:extLst>
              <a:ext uri="{FF2B5EF4-FFF2-40B4-BE49-F238E27FC236}">
                <a16:creationId xmlns:a16="http://schemas.microsoft.com/office/drawing/2014/main" id="{85A14FBD-B953-BA4F-8F83-DE73E3C37290}"/>
              </a:ext>
            </a:extLst>
          </p:cNvPr>
          <p:cNvSpPr/>
          <p:nvPr userDrawn="1"/>
        </p:nvSpPr>
        <p:spPr>
          <a:xfrm>
            <a:off x="533946" y="2122317"/>
            <a:ext cx="174318" cy="174318"/>
          </a:xfrm>
          <a:prstGeom prst="rect">
            <a:avLst/>
          </a:prstGeom>
          <a:solidFill>
            <a:srgbClr val="7BDE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7" name="Square">
            <a:extLst>
              <a:ext uri="{FF2B5EF4-FFF2-40B4-BE49-F238E27FC236}">
                <a16:creationId xmlns:a16="http://schemas.microsoft.com/office/drawing/2014/main" id="{59044771-2E3B-C941-8593-8E508F542287}"/>
              </a:ext>
            </a:extLst>
          </p:cNvPr>
          <p:cNvSpPr/>
          <p:nvPr userDrawn="1"/>
        </p:nvSpPr>
        <p:spPr>
          <a:xfrm>
            <a:off x="707513" y="2023075"/>
            <a:ext cx="98724" cy="98723"/>
          </a:xfrm>
          <a:prstGeom prst="rect">
            <a:avLst/>
          </a:prstGeom>
          <a:solidFill>
            <a:srgbClr val="B4F0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093C42A-FAA6-40D8-A663-DDDE456C16CF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94450" y="1974850"/>
            <a:ext cx="4852988" cy="3703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1E74A4-2107-4448-BA31-9630404A452B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DABA887-D95E-434F-B1E9-73FC7AE8C2A8}"/>
              </a:ext>
            </a:extLst>
          </p:cNvPr>
          <p:cNvSpPr/>
          <p:nvPr userDrawn="1"/>
        </p:nvSpPr>
        <p:spPr>
          <a:xfrm>
            <a:off x="483010" y="6562504"/>
            <a:ext cx="176683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</a:rPr>
              <a:t>Department or Event Name</a:t>
            </a:r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5E5861BF-901F-47D4-91BC-0B353503F23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14757" y="2545222"/>
            <a:ext cx="4785571" cy="249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3BA33390-07D4-4E2C-BDA6-AE147B9075A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94450" y="740229"/>
            <a:ext cx="4865211" cy="1078146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8009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Blue B">
    <p:bg>
      <p:bgPr>
        <a:solidFill>
          <a:srgbClr val="184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"/>
          <p:cNvSpPr/>
          <p:nvPr/>
        </p:nvSpPr>
        <p:spPr>
          <a:xfrm>
            <a:off x="1469360" y="0"/>
            <a:ext cx="3430768" cy="539316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E706504-BEDA-1441-8BC1-243269FBBCB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95475" y="3182315"/>
            <a:ext cx="10296524" cy="304800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rgbClr val="00C7FD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16pt Intel Clear Bold Intro:</a:t>
            </a:r>
          </a:p>
        </p:txBody>
      </p:sp>
      <p:sp>
        <p:nvSpPr>
          <p:cNvPr id="31" name="Title Text">
            <a:extLst>
              <a:ext uri="{FF2B5EF4-FFF2-40B4-BE49-F238E27FC236}">
                <a16:creationId xmlns:a16="http://schemas.microsoft.com/office/drawing/2014/main" id="{89FD31ED-4225-F549-987B-028F84979F8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95475" y="3585279"/>
            <a:ext cx="10972801" cy="1091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>
            <a:lvl1pPr>
              <a:defRPr sz="7500">
                <a:solidFill>
                  <a:schemeClr val="bg1"/>
                </a:solidFill>
              </a:defRPr>
            </a:lvl1pPr>
          </a:lstStyle>
          <a:p>
            <a:r>
              <a:rPr lang="en-US"/>
              <a:t>75 </a:t>
            </a:r>
            <a:r>
              <a:rPr lang="en-US" err="1"/>
              <a:t>pt</a:t>
            </a:r>
            <a:r>
              <a:rPr lang="en-US"/>
              <a:t> Intel Clear Light</a:t>
            </a:r>
            <a:endParaRPr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71E0DDC0-B435-4D0B-837E-0E27121099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08348" y="4778609"/>
            <a:ext cx="10283651" cy="326776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18pt Intel Clear Subhead, Date, Etc.</a:t>
            </a:r>
          </a:p>
        </p:txBody>
      </p:sp>
      <p:sp>
        <p:nvSpPr>
          <p:cNvPr id="10" name="Square">
            <a:extLst>
              <a:ext uri="{FF2B5EF4-FFF2-40B4-BE49-F238E27FC236}">
                <a16:creationId xmlns:a16="http://schemas.microsoft.com/office/drawing/2014/main" id="{5F1BD0FC-D3B7-4D2E-989A-64ED187DAF99}"/>
              </a:ext>
            </a:extLst>
          </p:cNvPr>
          <p:cNvSpPr/>
          <p:nvPr userDrawn="1"/>
        </p:nvSpPr>
        <p:spPr>
          <a:xfrm>
            <a:off x="861107" y="5390896"/>
            <a:ext cx="607299" cy="607299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3D2DE0DF-793A-4E90-BB4C-004CD646F4EF}"/>
              </a:ext>
            </a:extLst>
          </p:cNvPr>
          <p:cNvSpPr/>
          <p:nvPr userDrawn="1"/>
        </p:nvSpPr>
        <p:spPr>
          <a:xfrm>
            <a:off x="576067" y="5108797"/>
            <a:ext cx="286654" cy="28207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2" name="Square">
            <a:extLst>
              <a:ext uri="{FF2B5EF4-FFF2-40B4-BE49-F238E27FC236}">
                <a16:creationId xmlns:a16="http://schemas.microsoft.com/office/drawing/2014/main" id="{C39C59F8-1EBA-44B6-940C-E67247F76722}"/>
              </a:ext>
            </a:extLst>
          </p:cNvPr>
          <p:cNvSpPr/>
          <p:nvPr userDrawn="1"/>
        </p:nvSpPr>
        <p:spPr>
          <a:xfrm>
            <a:off x="861107" y="4952474"/>
            <a:ext cx="157461" cy="15746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5251DAF-788D-46D0-84B3-34DFEE6262F3}"/>
              </a:ext>
            </a:extLst>
          </p:cNvPr>
          <p:cNvGrpSpPr/>
          <p:nvPr userDrawn="1"/>
        </p:nvGrpSpPr>
        <p:grpSpPr>
          <a:xfrm>
            <a:off x="1468406" y="5995719"/>
            <a:ext cx="1059754" cy="396801"/>
            <a:chOff x="1314450" y="6391094"/>
            <a:chExt cx="1123377" cy="420623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050DF4B-855E-41F4-9B0B-9B0BA01FB4FE}"/>
                </a:ext>
              </a:extLst>
            </p:cNvPr>
            <p:cNvSpPr/>
            <p:nvPr/>
          </p:nvSpPr>
          <p:spPr>
            <a:xfrm>
              <a:off x="1314450" y="6396809"/>
              <a:ext cx="78581" cy="78581"/>
            </a:xfrm>
            <a:custGeom>
              <a:avLst/>
              <a:gdLst>
                <a:gd name="connsiteX0" fmla="*/ 0 w 78581"/>
                <a:gd name="connsiteY0" fmla="*/ 0 h 78581"/>
                <a:gd name="connsiteX1" fmla="*/ 78581 w 78581"/>
                <a:gd name="connsiteY1" fmla="*/ 0 h 78581"/>
                <a:gd name="connsiteX2" fmla="*/ 78581 w 78581"/>
                <a:gd name="connsiteY2" fmla="*/ 78581 h 78581"/>
                <a:gd name="connsiteX3" fmla="*/ 0 w 78581"/>
                <a:gd name="connsiteY3" fmla="*/ 78581 h 7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81" h="78581">
                  <a:moveTo>
                    <a:pt x="0" y="0"/>
                  </a:moveTo>
                  <a:lnTo>
                    <a:pt x="78581" y="0"/>
                  </a:lnTo>
                  <a:lnTo>
                    <a:pt x="78581" y="78581"/>
                  </a:lnTo>
                  <a:lnTo>
                    <a:pt x="0" y="78581"/>
                  </a:lnTo>
                  <a:close/>
                </a:path>
              </a:pathLst>
            </a:custGeom>
            <a:solidFill>
              <a:srgbClr val="00B2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5E76890-19E8-4E79-B88A-5E246700E0DB}"/>
                </a:ext>
              </a:extLst>
            </p:cNvPr>
            <p:cNvSpPr/>
            <p:nvPr/>
          </p:nvSpPr>
          <p:spPr>
            <a:xfrm>
              <a:off x="1316545" y="6391094"/>
              <a:ext cx="995171" cy="420623"/>
            </a:xfrm>
            <a:custGeom>
              <a:avLst/>
              <a:gdLst>
                <a:gd name="connsiteX0" fmla="*/ 74486 w 995171"/>
                <a:gd name="connsiteY0" fmla="*/ 131921 h 420623"/>
                <a:gd name="connsiteX1" fmla="*/ 0 w 995171"/>
                <a:gd name="connsiteY1" fmla="*/ 131921 h 420623"/>
                <a:gd name="connsiteX2" fmla="*/ 0 w 995171"/>
                <a:gd name="connsiteY2" fmla="*/ 414719 h 420623"/>
                <a:gd name="connsiteX3" fmla="*/ 74486 w 995171"/>
                <a:gd name="connsiteY3" fmla="*/ 414719 h 420623"/>
                <a:gd name="connsiteX4" fmla="*/ 74486 w 995171"/>
                <a:gd name="connsiteY4" fmla="*/ 131921 h 420623"/>
                <a:gd name="connsiteX5" fmla="*/ 568262 w 995171"/>
                <a:gd name="connsiteY5" fmla="*/ 417576 h 420623"/>
                <a:gd name="connsiteX6" fmla="*/ 568262 w 995171"/>
                <a:gd name="connsiteY6" fmla="*/ 348234 h 420623"/>
                <a:gd name="connsiteX7" fmla="*/ 541306 w 995171"/>
                <a:gd name="connsiteY7" fmla="*/ 346520 h 420623"/>
                <a:gd name="connsiteX8" fmla="*/ 523780 w 995171"/>
                <a:gd name="connsiteY8" fmla="*/ 338804 h 420623"/>
                <a:gd name="connsiteX9" fmla="*/ 516065 w 995171"/>
                <a:gd name="connsiteY9" fmla="*/ 321945 h 420623"/>
                <a:gd name="connsiteX10" fmla="*/ 514350 w 995171"/>
                <a:gd name="connsiteY10" fmla="*/ 294608 h 420623"/>
                <a:gd name="connsiteX11" fmla="*/ 514350 w 995171"/>
                <a:gd name="connsiteY11" fmla="*/ 195644 h 420623"/>
                <a:gd name="connsiteX12" fmla="*/ 568262 w 995171"/>
                <a:gd name="connsiteY12" fmla="*/ 195644 h 420623"/>
                <a:gd name="connsiteX13" fmla="*/ 568262 w 995171"/>
                <a:gd name="connsiteY13" fmla="*/ 131921 h 420623"/>
                <a:gd name="connsiteX14" fmla="*/ 514350 w 995171"/>
                <a:gd name="connsiteY14" fmla="*/ 131921 h 420623"/>
                <a:gd name="connsiteX15" fmla="*/ 514350 w 995171"/>
                <a:gd name="connsiteY15" fmla="*/ 21812 h 420623"/>
                <a:gd name="connsiteX16" fmla="*/ 439865 w 995171"/>
                <a:gd name="connsiteY16" fmla="*/ 21812 h 420623"/>
                <a:gd name="connsiteX17" fmla="*/ 439865 w 995171"/>
                <a:gd name="connsiteY17" fmla="*/ 295180 h 420623"/>
                <a:gd name="connsiteX18" fmla="*/ 445865 w 995171"/>
                <a:gd name="connsiteY18" fmla="*/ 353473 h 420623"/>
                <a:gd name="connsiteX19" fmla="*/ 465677 w 995171"/>
                <a:gd name="connsiteY19" fmla="*/ 391001 h 420623"/>
                <a:gd name="connsiteX20" fmla="*/ 502063 w 995171"/>
                <a:gd name="connsiteY20" fmla="*/ 411385 h 420623"/>
                <a:gd name="connsiteX21" fmla="*/ 558927 w 995171"/>
                <a:gd name="connsiteY21" fmla="*/ 417671 h 420623"/>
                <a:gd name="connsiteX22" fmla="*/ 568262 w 995171"/>
                <a:gd name="connsiteY22" fmla="*/ 417671 h 420623"/>
                <a:gd name="connsiteX23" fmla="*/ 995172 w 995171"/>
                <a:gd name="connsiteY23" fmla="*/ 0 h 420623"/>
                <a:gd name="connsiteX24" fmla="*/ 920687 w 995171"/>
                <a:gd name="connsiteY24" fmla="*/ 0 h 420623"/>
                <a:gd name="connsiteX25" fmla="*/ 920687 w 995171"/>
                <a:gd name="connsiteY25" fmla="*/ 414719 h 420623"/>
                <a:gd name="connsiteX26" fmla="*/ 995172 w 995171"/>
                <a:gd name="connsiteY26" fmla="*/ 414719 h 420623"/>
                <a:gd name="connsiteX27" fmla="*/ 995172 w 995171"/>
                <a:gd name="connsiteY27" fmla="*/ 0 h 420623"/>
                <a:gd name="connsiteX28" fmla="*/ 367951 w 995171"/>
                <a:gd name="connsiteY28" fmla="*/ 159830 h 420623"/>
                <a:gd name="connsiteX29" fmla="*/ 281273 w 995171"/>
                <a:gd name="connsiteY29" fmla="*/ 126206 h 420623"/>
                <a:gd name="connsiteX30" fmla="*/ 232410 w 995171"/>
                <a:gd name="connsiteY30" fmla="*/ 137065 h 420623"/>
                <a:gd name="connsiteX31" fmla="*/ 195358 w 995171"/>
                <a:gd name="connsiteY31" fmla="*/ 167259 h 420623"/>
                <a:gd name="connsiteX32" fmla="*/ 191262 w 995171"/>
                <a:gd name="connsiteY32" fmla="*/ 172498 h 420623"/>
                <a:gd name="connsiteX33" fmla="*/ 191262 w 995171"/>
                <a:gd name="connsiteY33" fmla="*/ 167831 h 420623"/>
                <a:gd name="connsiteX34" fmla="*/ 191262 w 995171"/>
                <a:gd name="connsiteY34" fmla="*/ 132017 h 420623"/>
                <a:gd name="connsiteX35" fmla="*/ 117920 w 995171"/>
                <a:gd name="connsiteY35" fmla="*/ 132017 h 420623"/>
                <a:gd name="connsiteX36" fmla="*/ 117920 w 995171"/>
                <a:gd name="connsiteY36" fmla="*/ 414814 h 420623"/>
                <a:gd name="connsiteX37" fmla="*/ 191929 w 995171"/>
                <a:gd name="connsiteY37" fmla="*/ 414814 h 420623"/>
                <a:gd name="connsiteX38" fmla="*/ 191929 w 995171"/>
                <a:gd name="connsiteY38" fmla="*/ 264128 h 420623"/>
                <a:gd name="connsiteX39" fmla="*/ 192024 w 995171"/>
                <a:gd name="connsiteY39" fmla="*/ 274606 h 420623"/>
                <a:gd name="connsiteX40" fmla="*/ 192119 w 995171"/>
                <a:gd name="connsiteY40" fmla="*/ 269558 h 420623"/>
                <a:gd name="connsiteX41" fmla="*/ 211741 w 995171"/>
                <a:gd name="connsiteY41" fmla="*/ 210884 h 420623"/>
                <a:gd name="connsiteX42" fmla="*/ 258985 w 995171"/>
                <a:gd name="connsiteY42" fmla="*/ 190786 h 420623"/>
                <a:gd name="connsiteX43" fmla="*/ 307753 w 995171"/>
                <a:gd name="connsiteY43" fmla="*/ 210407 h 420623"/>
                <a:gd name="connsiteX44" fmla="*/ 323945 w 995171"/>
                <a:gd name="connsiteY44" fmla="*/ 264605 h 420623"/>
                <a:gd name="connsiteX45" fmla="*/ 323945 w 995171"/>
                <a:gd name="connsiteY45" fmla="*/ 264605 h 420623"/>
                <a:gd name="connsiteX46" fmla="*/ 323945 w 995171"/>
                <a:gd name="connsiteY46" fmla="*/ 265176 h 420623"/>
                <a:gd name="connsiteX47" fmla="*/ 323945 w 995171"/>
                <a:gd name="connsiteY47" fmla="*/ 265271 h 420623"/>
                <a:gd name="connsiteX48" fmla="*/ 323945 w 995171"/>
                <a:gd name="connsiteY48" fmla="*/ 414814 h 420623"/>
                <a:gd name="connsiteX49" fmla="*/ 399098 w 995171"/>
                <a:gd name="connsiteY49" fmla="*/ 414814 h 420623"/>
                <a:gd name="connsiteX50" fmla="*/ 399098 w 995171"/>
                <a:gd name="connsiteY50" fmla="*/ 254222 h 420623"/>
                <a:gd name="connsiteX51" fmla="*/ 367951 w 995171"/>
                <a:gd name="connsiteY51" fmla="*/ 159830 h 420623"/>
                <a:gd name="connsiteX52" fmla="*/ 881825 w 995171"/>
                <a:gd name="connsiteY52" fmla="*/ 272796 h 420623"/>
                <a:gd name="connsiteX53" fmla="*/ 871061 w 995171"/>
                <a:gd name="connsiteY53" fmla="*/ 215646 h 420623"/>
                <a:gd name="connsiteX54" fmla="*/ 841057 w 995171"/>
                <a:gd name="connsiteY54" fmla="*/ 168974 h 420623"/>
                <a:gd name="connsiteX55" fmla="*/ 794957 w 995171"/>
                <a:gd name="connsiteY55" fmla="*/ 137636 h 420623"/>
                <a:gd name="connsiteX56" fmla="*/ 735806 w 995171"/>
                <a:gd name="connsiteY56" fmla="*/ 126302 h 420623"/>
                <a:gd name="connsiteX57" fmla="*/ 678371 w 995171"/>
                <a:gd name="connsiteY57" fmla="*/ 137922 h 420623"/>
                <a:gd name="connsiteX58" fmla="*/ 631698 w 995171"/>
                <a:gd name="connsiteY58" fmla="*/ 169355 h 420623"/>
                <a:gd name="connsiteX59" fmla="*/ 600266 w 995171"/>
                <a:gd name="connsiteY59" fmla="*/ 216027 h 420623"/>
                <a:gd name="connsiteX60" fmla="*/ 588645 w 995171"/>
                <a:gd name="connsiteY60" fmla="*/ 273463 h 420623"/>
                <a:gd name="connsiteX61" fmla="*/ 599694 w 995171"/>
                <a:gd name="connsiteY61" fmla="*/ 330899 h 420623"/>
                <a:gd name="connsiteX62" fmla="*/ 630269 w 995171"/>
                <a:gd name="connsiteY62" fmla="*/ 377571 h 420623"/>
                <a:gd name="connsiteX63" fmla="*/ 677513 w 995171"/>
                <a:gd name="connsiteY63" fmla="*/ 409004 h 420623"/>
                <a:gd name="connsiteX64" fmla="*/ 738092 w 995171"/>
                <a:gd name="connsiteY64" fmla="*/ 420624 h 420623"/>
                <a:gd name="connsiteX65" fmla="*/ 863918 w 995171"/>
                <a:gd name="connsiteY65" fmla="*/ 365093 h 420623"/>
                <a:gd name="connsiteX66" fmla="*/ 810292 w 995171"/>
                <a:gd name="connsiteY66" fmla="*/ 324231 h 420623"/>
                <a:gd name="connsiteX67" fmla="*/ 738664 w 995171"/>
                <a:gd name="connsiteY67" fmla="*/ 355854 h 420623"/>
                <a:gd name="connsiteX68" fmla="*/ 687229 w 995171"/>
                <a:gd name="connsiteY68" fmla="*/ 341376 h 420623"/>
                <a:gd name="connsiteX69" fmla="*/ 660368 w 995171"/>
                <a:gd name="connsiteY69" fmla="*/ 302133 h 420623"/>
                <a:gd name="connsiteX70" fmla="*/ 659606 w 995171"/>
                <a:gd name="connsiteY70" fmla="*/ 299466 h 420623"/>
                <a:gd name="connsiteX71" fmla="*/ 881825 w 995171"/>
                <a:gd name="connsiteY71" fmla="*/ 299466 h 420623"/>
                <a:gd name="connsiteX72" fmla="*/ 881825 w 995171"/>
                <a:gd name="connsiteY72" fmla="*/ 272796 h 420623"/>
                <a:gd name="connsiteX73" fmla="*/ 660368 w 995171"/>
                <a:gd name="connsiteY73" fmla="*/ 246793 h 420623"/>
                <a:gd name="connsiteX74" fmla="*/ 735330 w 995171"/>
                <a:gd name="connsiteY74" fmla="*/ 189929 h 420623"/>
                <a:gd name="connsiteX75" fmla="*/ 810387 w 995171"/>
                <a:gd name="connsiteY75" fmla="*/ 246698 h 420623"/>
                <a:gd name="connsiteX76" fmla="*/ 660368 w 995171"/>
                <a:gd name="connsiteY76" fmla="*/ 246793 h 42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995171" h="420623">
                  <a:moveTo>
                    <a:pt x="74486" y="131921"/>
                  </a:moveTo>
                  <a:lnTo>
                    <a:pt x="0" y="131921"/>
                  </a:lnTo>
                  <a:lnTo>
                    <a:pt x="0" y="414719"/>
                  </a:lnTo>
                  <a:lnTo>
                    <a:pt x="74486" y="414719"/>
                  </a:lnTo>
                  <a:lnTo>
                    <a:pt x="74486" y="131921"/>
                  </a:lnTo>
                  <a:close/>
                  <a:moveTo>
                    <a:pt x="568262" y="417576"/>
                  </a:moveTo>
                  <a:lnTo>
                    <a:pt x="568262" y="348234"/>
                  </a:lnTo>
                  <a:cubicBezTo>
                    <a:pt x="557308" y="348139"/>
                    <a:pt x="548259" y="347567"/>
                    <a:pt x="541306" y="346520"/>
                  </a:cubicBezTo>
                  <a:cubicBezTo>
                    <a:pt x="533591" y="345281"/>
                    <a:pt x="527685" y="342710"/>
                    <a:pt x="523780" y="338804"/>
                  </a:cubicBezTo>
                  <a:cubicBezTo>
                    <a:pt x="519875" y="334899"/>
                    <a:pt x="517303" y="329184"/>
                    <a:pt x="516065" y="321945"/>
                  </a:cubicBezTo>
                  <a:cubicBezTo>
                    <a:pt x="514922" y="314992"/>
                    <a:pt x="514350" y="305753"/>
                    <a:pt x="514350" y="294608"/>
                  </a:cubicBezTo>
                  <a:lnTo>
                    <a:pt x="514350" y="195644"/>
                  </a:lnTo>
                  <a:lnTo>
                    <a:pt x="568262" y="195644"/>
                  </a:lnTo>
                  <a:lnTo>
                    <a:pt x="568262" y="131921"/>
                  </a:lnTo>
                  <a:lnTo>
                    <a:pt x="514350" y="131921"/>
                  </a:lnTo>
                  <a:lnTo>
                    <a:pt x="514350" y="21812"/>
                  </a:lnTo>
                  <a:lnTo>
                    <a:pt x="439865" y="21812"/>
                  </a:lnTo>
                  <a:lnTo>
                    <a:pt x="439865" y="295180"/>
                  </a:lnTo>
                  <a:cubicBezTo>
                    <a:pt x="439865" y="318230"/>
                    <a:pt x="441865" y="337852"/>
                    <a:pt x="445865" y="353473"/>
                  </a:cubicBezTo>
                  <a:cubicBezTo>
                    <a:pt x="449771" y="368903"/>
                    <a:pt x="456438" y="381572"/>
                    <a:pt x="465677" y="391001"/>
                  </a:cubicBezTo>
                  <a:cubicBezTo>
                    <a:pt x="474917" y="400431"/>
                    <a:pt x="487204" y="407289"/>
                    <a:pt x="502063" y="411385"/>
                  </a:cubicBezTo>
                  <a:cubicBezTo>
                    <a:pt x="517112" y="415481"/>
                    <a:pt x="536258" y="417671"/>
                    <a:pt x="558927" y="417671"/>
                  </a:cubicBezTo>
                  <a:lnTo>
                    <a:pt x="568262" y="417671"/>
                  </a:lnTo>
                  <a:close/>
                  <a:moveTo>
                    <a:pt x="995172" y="0"/>
                  </a:moveTo>
                  <a:lnTo>
                    <a:pt x="920687" y="0"/>
                  </a:lnTo>
                  <a:lnTo>
                    <a:pt x="920687" y="414719"/>
                  </a:lnTo>
                  <a:lnTo>
                    <a:pt x="995172" y="414719"/>
                  </a:lnTo>
                  <a:lnTo>
                    <a:pt x="995172" y="0"/>
                  </a:lnTo>
                  <a:close/>
                  <a:moveTo>
                    <a:pt x="367951" y="159830"/>
                  </a:moveTo>
                  <a:cubicBezTo>
                    <a:pt x="347282" y="137541"/>
                    <a:pt x="318135" y="126206"/>
                    <a:pt x="281273" y="126206"/>
                  </a:cubicBezTo>
                  <a:cubicBezTo>
                    <a:pt x="263462" y="126206"/>
                    <a:pt x="247079" y="129921"/>
                    <a:pt x="232410" y="137065"/>
                  </a:cubicBezTo>
                  <a:cubicBezTo>
                    <a:pt x="217742" y="144304"/>
                    <a:pt x="205264" y="154496"/>
                    <a:pt x="195358" y="167259"/>
                  </a:cubicBezTo>
                  <a:lnTo>
                    <a:pt x="191262" y="172498"/>
                  </a:lnTo>
                  <a:lnTo>
                    <a:pt x="191262" y="167831"/>
                  </a:lnTo>
                  <a:lnTo>
                    <a:pt x="191262" y="132017"/>
                  </a:lnTo>
                  <a:lnTo>
                    <a:pt x="117920" y="132017"/>
                  </a:lnTo>
                  <a:lnTo>
                    <a:pt x="117920" y="414814"/>
                  </a:lnTo>
                  <a:lnTo>
                    <a:pt x="191929" y="414814"/>
                  </a:lnTo>
                  <a:lnTo>
                    <a:pt x="191929" y="264128"/>
                  </a:lnTo>
                  <a:lnTo>
                    <a:pt x="192024" y="274606"/>
                  </a:lnTo>
                  <a:cubicBezTo>
                    <a:pt x="192024" y="272891"/>
                    <a:pt x="192024" y="271177"/>
                    <a:pt x="192119" y="269558"/>
                  </a:cubicBezTo>
                  <a:cubicBezTo>
                    <a:pt x="192881" y="243173"/>
                    <a:pt x="199454" y="223456"/>
                    <a:pt x="211741" y="210884"/>
                  </a:cubicBezTo>
                  <a:cubicBezTo>
                    <a:pt x="224790" y="197549"/>
                    <a:pt x="240697" y="190786"/>
                    <a:pt x="258985" y="190786"/>
                  </a:cubicBezTo>
                  <a:cubicBezTo>
                    <a:pt x="280511" y="190786"/>
                    <a:pt x="296894" y="197358"/>
                    <a:pt x="307753" y="210407"/>
                  </a:cubicBezTo>
                  <a:cubicBezTo>
                    <a:pt x="318421" y="223171"/>
                    <a:pt x="323850" y="241364"/>
                    <a:pt x="323945" y="264605"/>
                  </a:cubicBezTo>
                  <a:lnTo>
                    <a:pt x="323945" y="264605"/>
                  </a:lnTo>
                  <a:lnTo>
                    <a:pt x="323945" y="265176"/>
                  </a:lnTo>
                  <a:lnTo>
                    <a:pt x="323945" y="265271"/>
                  </a:lnTo>
                  <a:lnTo>
                    <a:pt x="323945" y="414814"/>
                  </a:lnTo>
                  <a:lnTo>
                    <a:pt x="399098" y="414814"/>
                  </a:lnTo>
                  <a:lnTo>
                    <a:pt x="399098" y="254222"/>
                  </a:lnTo>
                  <a:cubicBezTo>
                    <a:pt x="399193" y="213931"/>
                    <a:pt x="388620" y="182118"/>
                    <a:pt x="367951" y="159830"/>
                  </a:cubicBezTo>
                  <a:moveTo>
                    <a:pt x="881825" y="272796"/>
                  </a:moveTo>
                  <a:cubicBezTo>
                    <a:pt x="881825" y="252508"/>
                    <a:pt x="878205" y="233267"/>
                    <a:pt x="871061" y="215646"/>
                  </a:cubicBezTo>
                  <a:cubicBezTo>
                    <a:pt x="863918" y="198025"/>
                    <a:pt x="853821" y="182309"/>
                    <a:pt x="841057" y="168974"/>
                  </a:cubicBezTo>
                  <a:cubicBezTo>
                    <a:pt x="828294" y="155639"/>
                    <a:pt x="812768" y="145066"/>
                    <a:pt x="794957" y="137636"/>
                  </a:cubicBezTo>
                  <a:cubicBezTo>
                    <a:pt x="777145" y="130112"/>
                    <a:pt x="757238" y="126302"/>
                    <a:pt x="735806" y="126302"/>
                  </a:cubicBezTo>
                  <a:cubicBezTo>
                    <a:pt x="715518" y="126302"/>
                    <a:pt x="696182" y="130207"/>
                    <a:pt x="678371" y="137922"/>
                  </a:cubicBezTo>
                  <a:cubicBezTo>
                    <a:pt x="660559" y="145637"/>
                    <a:pt x="644843" y="156210"/>
                    <a:pt x="631698" y="169355"/>
                  </a:cubicBezTo>
                  <a:cubicBezTo>
                    <a:pt x="618554" y="182499"/>
                    <a:pt x="607981" y="198215"/>
                    <a:pt x="600266" y="216027"/>
                  </a:cubicBezTo>
                  <a:cubicBezTo>
                    <a:pt x="592550" y="233839"/>
                    <a:pt x="588645" y="253175"/>
                    <a:pt x="588645" y="273463"/>
                  </a:cubicBezTo>
                  <a:cubicBezTo>
                    <a:pt x="588645" y="293751"/>
                    <a:pt x="592360" y="313087"/>
                    <a:pt x="599694" y="330899"/>
                  </a:cubicBezTo>
                  <a:cubicBezTo>
                    <a:pt x="607028" y="348710"/>
                    <a:pt x="617315" y="364426"/>
                    <a:pt x="630269" y="377571"/>
                  </a:cubicBezTo>
                  <a:cubicBezTo>
                    <a:pt x="643223" y="390716"/>
                    <a:pt x="659130" y="401288"/>
                    <a:pt x="677513" y="409004"/>
                  </a:cubicBezTo>
                  <a:cubicBezTo>
                    <a:pt x="695897" y="416719"/>
                    <a:pt x="716280" y="420624"/>
                    <a:pt x="738092" y="420624"/>
                  </a:cubicBezTo>
                  <a:cubicBezTo>
                    <a:pt x="801148" y="420624"/>
                    <a:pt x="840391" y="391954"/>
                    <a:pt x="863918" y="365093"/>
                  </a:cubicBezTo>
                  <a:lnTo>
                    <a:pt x="810292" y="324231"/>
                  </a:lnTo>
                  <a:cubicBezTo>
                    <a:pt x="798957" y="337661"/>
                    <a:pt x="772192" y="355854"/>
                    <a:pt x="738664" y="355854"/>
                  </a:cubicBezTo>
                  <a:cubicBezTo>
                    <a:pt x="717614" y="355854"/>
                    <a:pt x="700373" y="350996"/>
                    <a:pt x="687229" y="341376"/>
                  </a:cubicBezTo>
                  <a:cubicBezTo>
                    <a:pt x="674084" y="331756"/>
                    <a:pt x="665036" y="318611"/>
                    <a:pt x="660368" y="302133"/>
                  </a:cubicBezTo>
                  <a:lnTo>
                    <a:pt x="659606" y="299466"/>
                  </a:lnTo>
                  <a:lnTo>
                    <a:pt x="881825" y="299466"/>
                  </a:lnTo>
                  <a:lnTo>
                    <a:pt x="881825" y="272796"/>
                  </a:lnTo>
                  <a:close/>
                  <a:moveTo>
                    <a:pt x="660368" y="246793"/>
                  </a:moveTo>
                  <a:cubicBezTo>
                    <a:pt x="660368" y="226124"/>
                    <a:pt x="684086" y="189929"/>
                    <a:pt x="735330" y="189929"/>
                  </a:cubicBezTo>
                  <a:cubicBezTo>
                    <a:pt x="786575" y="189929"/>
                    <a:pt x="810387" y="226028"/>
                    <a:pt x="810387" y="246698"/>
                  </a:cubicBezTo>
                  <a:lnTo>
                    <a:pt x="660368" y="2467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094D935-4B06-467E-ACD3-E78CD1B86EE3}"/>
                </a:ext>
              </a:extLst>
            </p:cNvPr>
            <p:cNvSpPr/>
            <p:nvPr/>
          </p:nvSpPr>
          <p:spPr>
            <a:xfrm>
              <a:off x="2358770" y="6728469"/>
              <a:ext cx="79057" cy="79057"/>
            </a:xfrm>
            <a:custGeom>
              <a:avLst/>
              <a:gdLst>
                <a:gd name="connsiteX0" fmla="*/ 39529 w 79057"/>
                <a:gd name="connsiteY0" fmla="*/ 5620 h 79057"/>
                <a:gd name="connsiteX1" fmla="*/ 73438 w 79057"/>
                <a:gd name="connsiteY1" fmla="*/ 39529 h 79057"/>
                <a:gd name="connsiteX2" fmla="*/ 39529 w 79057"/>
                <a:gd name="connsiteY2" fmla="*/ 73438 h 79057"/>
                <a:gd name="connsiteX3" fmla="*/ 5620 w 79057"/>
                <a:gd name="connsiteY3" fmla="*/ 39529 h 79057"/>
                <a:gd name="connsiteX4" fmla="*/ 39529 w 79057"/>
                <a:gd name="connsiteY4" fmla="*/ 5620 h 79057"/>
                <a:gd name="connsiteX5" fmla="*/ 39529 w 79057"/>
                <a:gd name="connsiteY5" fmla="*/ 0 h 79057"/>
                <a:gd name="connsiteX6" fmla="*/ 0 w 79057"/>
                <a:gd name="connsiteY6" fmla="*/ 39529 h 79057"/>
                <a:gd name="connsiteX7" fmla="*/ 39529 w 79057"/>
                <a:gd name="connsiteY7" fmla="*/ 79058 h 79057"/>
                <a:gd name="connsiteX8" fmla="*/ 79058 w 79057"/>
                <a:gd name="connsiteY8" fmla="*/ 39529 h 79057"/>
                <a:gd name="connsiteX9" fmla="*/ 39529 w 79057"/>
                <a:gd name="connsiteY9" fmla="*/ 0 h 7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79057">
                  <a:moveTo>
                    <a:pt x="39529" y="5620"/>
                  </a:moveTo>
                  <a:cubicBezTo>
                    <a:pt x="58198" y="5620"/>
                    <a:pt x="73438" y="20860"/>
                    <a:pt x="73438" y="39529"/>
                  </a:cubicBezTo>
                  <a:cubicBezTo>
                    <a:pt x="73438" y="58198"/>
                    <a:pt x="58198" y="73438"/>
                    <a:pt x="39529" y="73438"/>
                  </a:cubicBezTo>
                  <a:cubicBezTo>
                    <a:pt x="20860" y="73438"/>
                    <a:pt x="5620" y="58198"/>
                    <a:pt x="5620" y="39529"/>
                  </a:cubicBezTo>
                  <a:cubicBezTo>
                    <a:pt x="5620" y="20860"/>
                    <a:pt x="20860" y="5620"/>
                    <a:pt x="39529" y="5620"/>
                  </a:cubicBezTo>
                  <a:moveTo>
                    <a:pt x="39529" y="0"/>
                  </a:moveTo>
                  <a:cubicBezTo>
                    <a:pt x="17717" y="0"/>
                    <a:pt x="0" y="17717"/>
                    <a:pt x="0" y="39529"/>
                  </a:cubicBezTo>
                  <a:cubicBezTo>
                    <a:pt x="0" y="61341"/>
                    <a:pt x="17717" y="79058"/>
                    <a:pt x="39529" y="79058"/>
                  </a:cubicBezTo>
                  <a:cubicBezTo>
                    <a:pt x="61341" y="79058"/>
                    <a:pt x="79058" y="61341"/>
                    <a:pt x="79058" y="39529"/>
                  </a:cubicBezTo>
                  <a:cubicBezTo>
                    <a:pt x="79058" y="17717"/>
                    <a:pt x="61341" y="0"/>
                    <a:pt x="39529" y="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3E1BDA4-68F2-4FA3-BD91-CBC85BF15A79}"/>
                </a:ext>
              </a:extLst>
            </p:cNvPr>
            <p:cNvSpPr/>
            <p:nvPr/>
          </p:nvSpPr>
          <p:spPr>
            <a:xfrm>
              <a:off x="2384869" y="6748090"/>
              <a:ext cx="30765" cy="39528"/>
            </a:xfrm>
            <a:custGeom>
              <a:avLst/>
              <a:gdLst>
                <a:gd name="connsiteX0" fmla="*/ 16383 w 30765"/>
                <a:gd name="connsiteY0" fmla="*/ 95 h 39528"/>
                <a:gd name="connsiteX1" fmla="*/ 23051 w 30765"/>
                <a:gd name="connsiteY1" fmla="*/ 1715 h 39528"/>
                <a:gd name="connsiteX2" fmla="*/ 27718 w 30765"/>
                <a:gd name="connsiteY2" fmla="*/ 6191 h 39528"/>
                <a:gd name="connsiteX3" fmla="*/ 29337 w 30765"/>
                <a:gd name="connsiteY3" fmla="*/ 12478 h 39528"/>
                <a:gd name="connsiteX4" fmla="*/ 27146 w 30765"/>
                <a:gd name="connsiteY4" fmla="*/ 19622 h 39528"/>
                <a:gd name="connsiteX5" fmla="*/ 21812 w 30765"/>
                <a:gd name="connsiteY5" fmla="*/ 23717 h 39528"/>
                <a:gd name="connsiteX6" fmla="*/ 30766 w 30765"/>
                <a:gd name="connsiteY6" fmla="*/ 39529 h 39528"/>
                <a:gd name="connsiteX7" fmla="*/ 23717 w 30765"/>
                <a:gd name="connsiteY7" fmla="*/ 39529 h 39528"/>
                <a:gd name="connsiteX8" fmla="*/ 15526 w 30765"/>
                <a:gd name="connsiteY8" fmla="*/ 24860 h 39528"/>
                <a:gd name="connsiteX9" fmla="*/ 6191 w 30765"/>
                <a:gd name="connsiteY9" fmla="*/ 24860 h 39528"/>
                <a:gd name="connsiteX10" fmla="*/ 6191 w 30765"/>
                <a:gd name="connsiteY10" fmla="*/ 39529 h 39528"/>
                <a:gd name="connsiteX11" fmla="*/ 0 w 30765"/>
                <a:gd name="connsiteY11" fmla="*/ 39529 h 39528"/>
                <a:gd name="connsiteX12" fmla="*/ 0 w 30765"/>
                <a:gd name="connsiteY12" fmla="*/ 0 h 39528"/>
                <a:gd name="connsiteX13" fmla="*/ 16383 w 30765"/>
                <a:gd name="connsiteY13" fmla="*/ 0 h 39528"/>
                <a:gd name="connsiteX14" fmla="*/ 16383 w 30765"/>
                <a:gd name="connsiteY14" fmla="*/ 19336 h 39528"/>
                <a:gd name="connsiteX15" fmla="*/ 19907 w 30765"/>
                <a:gd name="connsiteY15" fmla="*/ 18478 h 39528"/>
                <a:gd name="connsiteX16" fmla="*/ 22289 w 30765"/>
                <a:gd name="connsiteY16" fmla="*/ 16097 h 39528"/>
                <a:gd name="connsiteX17" fmla="*/ 23146 w 30765"/>
                <a:gd name="connsiteY17" fmla="*/ 12573 h 39528"/>
                <a:gd name="connsiteX18" fmla="*/ 22289 w 30765"/>
                <a:gd name="connsiteY18" fmla="*/ 9049 h 39528"/>
                <a:gd name="connsiteX19" fmla="*/ 19907 w 30765"/>
                <a:gd name="connsiteY19" fmla="*/ 6668 h 39528"/>
                <a:gd name="connsiteX20" fmla="*/ 16383 w 30765"/>
                <a:gd name="connsiteY20" fmla="*/ 5810 h 39528"/>
                <a:gd name="connsiteX21" fmla="*/ 6191 w 30765"/>
                <a:gd name="connsiteY21" fmla="*/ 5810 h 39528"/>
                <a:gd name="connsiteX22" fmla="*/ 6191 w 30765"/>
                <a:gd name="connsiteY22" fmla="*/ 19336 h 39528"/>
                <a:gd name="connsiteX23" fmla="*/ 16383 w 30765"/>
                <a:gd name="connsiteY23" fmla="*/ 19336 h 3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765" h="39528">
                  <a:moveTo>
                    <a:pt x="16383" y="95"/>
                  </a:moveTo>
                  <a:cubicBezTo>
                    <a:pt x="18860" y="95"/>
                    <a:pt x="21050" y="667"/>
                    <a:pt x="23051" y="1715"/>
                  </a:cubicBezTo>
                  <a:cubicBezTo>
                    <a:pt x="25051" y="2762"/>
                    <a:pt x="26575" y="4286"/>
                    <a:pt x="27718" y="6191"/>
                  </a:cubicBezTo>
                  <a:cubicBezTo>
                    <a:pt x="28861" y="8096"/>
                    <a:pt x="29337" y="10192"/>
                    <a:pt x="29337" y="12478"/>
                  </a:cubicBezTo>
                  <a:cubicBezTo>
                    <a:pt x="29337" y="15335"/>
                    <a:pt x="28575" y="17717"/>
                    <a:pt x="27146" y="19622"/>
                  </a:cubicBezTo>
                  <a:cubicBezTo>
                    <a:pt x="25718" y="21527"/>
                    <a:pt x="23908" y="22860"/>
                    <a:pt x="21812" y="23717"/>
                  </a:cubicBezTo>
                  <a:lnTo>
                    <a:pt x="30766" y="39529"/>
                  </a:lnTo>
                  <a:lnTo>
                    <a:pt x="23717" y="39529"/>
                  </a:lnTo>
                  <a:lnTo>
                    <a:pt x="15526" y="24860"/>
                  </a:lnTo>
                  <a:lnTo>
                    <a:pt x="6191" y="24860"/>
                  </a:lnTo>
                  <a:lnTo>
                    <a:pt x="6191" y="39529"/>
                  </a:lnTo>
                  <a:lnTo>
                    <a:pt x="0" y="39529"/>
                  </a:lnTo>
                  <a:lnTo>
                    <a:pt x="0" y="0"/>
                  </a:lnTo>
                  <a:lnTo>
                    <a:pt x="16383" y="0"/>
                  </a:lnTo>
                  <a:close/>
                  <a:moveTo>
                    <a:pt x="16383" y="19336"/>
                  </a:moveTo>
                  <a:cubicBezTo>
                    <a:pt x="17717" y="19336"/>
                    <a:pt x="18860" y="19050"/>
                    <a:pt x="19907" y="18478"/>
                  </a:cubicBezTo>
                  <a:cubicBezTo>
                    <a:pt x="20955" y="17907"/>
                    <a:pt x="21717" y="17050"/>
                    <a:pt x="22289" y="16097"/>
                  </a:cubicBezTo>
                  <a:cubicBezTo>
                    <a:pt x="22860" y="15050"/>
                    <a:pt x="23146" y="13906"/>
                    <a:pt x="23146" y="12573"/>
                  </a:cubicBezTo>
                  <a:cubicBezTo>
                    <a:pt x="23146" y="11240"/>
                    <a:pt x="22860" y="10097"/>
                    <a:pt x="22289" y="9049"/>
                  </a:cubicBezTo>
                  <a:cubicBezTo>
                    <a:pt x="21717" y="8001"/>
                    <a:pt x="20860" y="7239"/>
                    <a:pt x="19907" y="6668"/>
                  </a:cubicBezTo>
                  <a:cubicBezTo>
                    <a:pt x="18860" y="6096"/>
                    <a:pt x="17717" y="5810"/>
                    <a:pt x="16383" y="5810"/>
                  </a:cubicBezTo>
                  <a:lnTo>
                    <a:pt x="6191" y="5810"/>
                  </a:lnTo>
                  <a:lnTo>
                    <a:pt x="6191" y="19336"/>
                  </a:lnTo>
                  <a:lnTo>
                    <a:pt x="16383" y="1933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85001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ntent Gra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quare">
            <a:extLst>
              <a:ext uri="{FF2B5EF4-FFF2-40B4-BE49-F238E27FC236}">
                <a16:creationId xmlns:a16="http://schemas.microsoft.com/office/drawing/2014/main" id="{55D0C779-F23A-40CE-B4C7-842A10085F59}"/>
              </a:ext>
            </a:extLst>
          </p:cNvPr>
          <p:cNvSpPr/>
          <p:nvPr userDrawn="1"/>
        </p:nvSpPr>
        <p:spPr>
          <a:xfrm>
            <a:off x="11741697" y="6405280"/>
            <a:ext cx="450068" cy="45006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1EFAB719-B3C2-4520-AFF9-4A06F169DB2B}"/>
              </a:ext>
            </a:extLst>
          </p:cNvPr>
          <p:cNvSpPr/>
          <p:nvPr userDrawn="1"/>
        </p:nvSpPr>
        <p:spPr>
          <a:xfrm>
            <a:off x="5814183" y="402558"/>
            <a:ext cx="5927511" cy="600347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511" name="Rectangle"/>
          <p:cNvSpPr/>
          <p:nvPr/>
        </p:nvSpPr>
        <p:spPr>
          <a:xfrm>
            <a:off x="5815052" y="401865"/>
            <a:ext cx="5927511" cy="600347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197FC80-1304-44AF-BD9E-CFB8D3B37C9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94450" y="1974850"/>
            <a:ext cx="4852988" cy="370363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Text">
            <a:extLst>
              <a:ext uri="{FF2B5EF4-FFF2-40B4-BE49-F238E27FC236}">
                <a16:creationId xmlns:a16="http://schemas.microsoft.com/office/drawing/2014/main" id="{1B60A262-0CE7-4C6B-B734-0B0EA0F1A4A3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54183" y="2545222"/>
            <a:ext cx="4765744" cy="249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B80F0DD-816B-4E0B-8C85-8413DB8C70E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94450" y="740229"/>
            <a:ext cx="4865211" cy="1078146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200">
                <a:solidFill>
                  <a:schemeClr val="bg2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78484E-3DC4-4DF6-819B-FDDDA6F166CB}"/>
              </a:ext>
            </a:extLst>
          </p:cNvPr>
          <p:cNvSpPr txBox="1"/>
          <p:nvPr userDrawn="1"/>
        </p:nvSpPr>
        <p:spPr>
          <a:xfrm>
            <a:off x="11908632" y="6579173"/>
            <a:ext cx="128240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00" b="0" i="0" u="none" strike="noStrike" cap="none" spc="0" normalizeH="0" baseline="0" err="1">
              <a:ln>
                <a:noFill/>
              </a:ln>
              <a:solidFill>
                <a:schemeClr val="tx2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949666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 &amp; Content Blu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E89D76-523B-456C-9EE9-BC9CB964E5C3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94450" y="1974850"/>
            <a:ext cx="4852988" cy="3703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itle Text">
            <a:extLst>
              <a:ext uri="{FF2B5EF4-FFF2-40B4-BE49-F238E27FC236}">
                <a16:creationId xmlns:a16="http://schemas.microsoft.com/office/drawing/2014/main" id="{72D74CEB-BA0A-43F1-82CE-384185B612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54183" y="2545222"/>
            <a:ext cx="4765744" cy="249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0F55EEA-3D90-42F4-B8D0-30E0374D2A5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94450" y="740229"/>
            <a:ext cx="4865211" cy="1078146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CCC3F4-FFF1-4AD9-8605-41A61B8926CF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Square">
            <a:extLst>
              <a:ext uri="{FF2B5EF4-FFF2-40B4-BE49-F238E27FC236}">
                <a16:creationId xmlns:a16="http://schemas.microsoft.com/office/drawing/2014/main" id="{C4A06178-9ACC-4082-8329-4A9A59924508}"/>
              </a:ext>
            </a:extLst>
          </p:cNvPr>
          <p:cNvSpPr/>
          <p:nvPr userDrawn="1"/>
        </p:nvSpPr>
        <p:spPr>
          <a:xfrm>
            <a:off x="11741697" y="6407185"/>
            <a:ext cx="450068" cy="450068"/>
          </a:xfrm>
          <a:prstGeom prst="rect">
            <a:avLst/>
          </a:prstGeom>
          <a:solidFill>
            <a:schemeClr val="accent1">
              <a:alpha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12750"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922DFF-5663-40DE-9B54-4149EDB7740E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E5997704-33EA-4D7D-8B55-E46DD22168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C3544D4-6B59-4B11-BC0E-2FD48F693641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62FEA03-1122-4C36-ACD1-DA42FB8A03DC}"/>
              </a:ext>
            </a:extLst>
          </p:cNvPr>
          <p:cNvSpPr/>
          <p:nvPr userDrawn="1"/>
        </p:nvSpPr>
        <p:spPr>
          <a:xfrm>
            <a:off x="483010" y="6562504"/>
            <a:ext cx="176683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</a:rPr>
              <a:t>Department or Event Name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73D4EB9-5CAF-4B81-91EA-AD490D0B13E4}"/>
              </a:ext>
            </a:extLst>
          </p:cNvPr>
          <p:cNvSpPr/>
          <p:nvPr userDrawn="1"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721394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 &amp; Content Light Blue 2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093C42A-FAA6-40D8-A663-DDDE456C16CF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94450" y="1974850"/>
            <a:ext cx="4852988" cy="3703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6A03358B-3D25-4A6D-85E6-54F235A943A8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54183" y="2545222"/>
            <a:ext cx="4765744" cy="249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8EBE803-6659-42A1-A094-94B9EF7ABC2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94450" y="740229"/>
            <a:ext cx="4865211" cy="1078146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0D4B91-0BAF-46EC-9A7C-9D57C3224A9C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30B67E-5DCD-4732-882C-64DE9CC86419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2F70C4FC-7A21-4AFA-8998-5EAB2E19CB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D716FF7-59F9-414F-85CD-8E23360D2B4C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D4273EB-E90B-42F7-8CE9-6A1713A08CA3}"/>
              </a:ext>
            </a:extLst>
          </p:cNvPr>
          <p:cNvSpPr/>
          <p:nvPr userDrawn="1"/>
        </p:nvSpPr>
        <p:spPr>
          <a:xfrm>
            <a:off x="483010" y="6562504"/>
            <a:ext cx="176683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</a:rPr>
              <a:t>Department or Event Name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8FFA5B-1C6A-486A-A0FE-02206FCDC54A}"/>
              </a:ext>
            </a:extLst>
          </p:cNvPr>
          <p:cNvSpPr/>
          <p:nvPr userDrawn="1"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275472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5">
            <a:extLst>
              <a:ext uri="{FF2B5EF4-FFF2-40B4-BE49-F238E27FC236}">
                <a16:creationId xmlns:a16="http://schemas.microsoft.com/office/drawing/2014/main" id="{F0529FEA-BEC4-644C-94EE-601D5BED26F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680995965"/>
              </p:ext>
            </p:extLst>
          </p:nvPr>
        </p:nvGraphicFramePr>
        <p:xfrm>
          <a:off x="7201593" y="1799047"/>
          <a:ext cx="3472287" cy="4025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itle Text">
            <a:extLst>
              <a:ext uri="{FF2B5EF4-FFF2-40B4-BE49-F238E27FC236}">
                <a16:creationId xmlns:a16="http://schemas.microsoft.com/office/drawing/2014/main" id="{0EA1A176-5931-41CA-86D5-15FC4398AA4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4480" y="1917036"/>
            <a:ext cx="9303040" cy="3023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 anchorCtr="0">
            <a:noAutofit/>
          </a:bodyPr>
          <a:lstStyle>
            <a:lvl1pPr algn="ctr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48pt Intel Clear Light Body. For content that is not a section, but has a big idea in text only.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7652EB-8B2D-46CC-B147-89A4C26A2D8F}"/>
              </a:ext>
            </a:extLst>
          </p:cNvPr>
          <p:cNvSpPr/>
          <p:nvPr userDrawn="1"/>
        </p:nvSpPr>
        <p:spPr>
          <a:xfrm>
            <a:off x="0" y="0"/>
            <a:ext cx="11736987" cy="45054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1A480A-B7B4-498C-9868-A91E2651D429}"/>
              </a:ext>
            </a:extLst>
          </p:cNvPr>
          <p:cNvSpPr/>
          <p:nvPr userDrawn="1"/>
        </p:nvSpPr>
        <p:spPr>
          <a:xfrm rot="5400000">
            <a:off x="-2978450" y="2978453"/>
            <a:ext cx="6407450" cy="45054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511187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Sub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Rectangle"/>
          <p:cNvSpPr/>
          <p:nvPr userDrawn="1"/>
        </p:nvSpPr>
        <p:spPr>
          <a:xfrm>
            <a:off x="471054" y="464127"/>
            <a:ext cx="11272494" cy="594483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61" name="Square"/>
          <p:cNvSpPr/>
          <p:nvPr/>
        </p:nvSpPr>
        <p:spPr>
          <a:xfrm>
            <a:off x="11743603" y="6405281"/>
            <a:ext cx="448398" cy="45272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86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866" name="Text"/>
          <p:cNvSpPr txBox="1"/>
          <p:nvPr/>
        </p:nvSpPr>
        <p:spPr>
          <a:xfrm>
            <a:off x="11942955" y="6538004"/>
            <a:ext cx="51361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/>
          <a:p>
            <a:pPr algn="ctr" defTabSz="2921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Intel Clear"/>
                <a:ea typeface="Intel Clear"/>
                <a:cs typeface="Intel Clear"/>
                <a:sym typeface="Intel Clear"/>
              </a:defRPr>
            </a:pPr>
            <a:endParaRPr sz="9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4875CE-AB47-3643-8581-D89E9CF7EFC1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A778AB-F6EC-4101-87E6-DECF7944E661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E1F1A6-2FDF-4676-B713-F9746DD3A821}"/>
              </a:ext>
            </a:extLst>
          </p:cNvPr>
          <p:cNvSpPr/>
          <p:nvPr userDrawn="1"/>
        </p:nvSpPr>
        <p:spPr>
          <a:xfrm>
            <a:off x="483010" y="6562504"/>
            <a:ext cx="176683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</a:rPr>
              <a:t>Department or Event Name</a:t>
            </a:r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E400EEBB-F912-40CA-A759-DEFE1516497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4480" y="1917036"/>
            <a:ext cx="9303040" cy="3023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 anchorCtr="0"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48pt Intel Clear Light Body. For content that is not a section, but has a big idea in text only.</a:t>
            </a:r>
          </a:p>
        </p:txBody>
      </p:sp>
    </p:spTree>
    <p:extLst>
      <p:ext uri="{BB962C8B-B14F-4D97-AF65-F5344CB8AC3E}">
        <p14:creationId xmlns:p14="http://schemas.microsoft.com/office/powerpoint/2010/main" val="4037652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Sub Light Blue">
    <p:bg>
      <p:bgPr>
        <a:solidFill>
          <a:srgbClr val="00C7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Rectangle"/>
          <p:cNvSpPr/>
          <p:nvPr userDrawn="1"/>
        </p:nvSpPr>
        <p:spPr>
          <a:xfrm>
            <a:off x="471054" y="464127"/>
            <a:ext cx="11272494" cy="594483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61" name="Square"/>
          <p:cNvSpPr/>
          <p:nvPr/>
        </p:nvSpPr>
        <p:spPr>
          <a:xfrm>
            <a:off x="11743603" y="6405281"/>
            <a:ext cx="448398" cy="45272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86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866" name="Text"/>
          <p:cNvSpPr txBox="1"/>
          <p:nvPr/>
        </p:nvSpPr>
        <p:spPr>
          <a:xfrm>
            <a:off x="11942955" y="6538004"/>
            <a:ext cx="51361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/>
          <a:p>
            <a:pPr algn="ctr" defTabSz="2921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Intel Clear"/>
                <a:ea typeface="Intel Clear"/>
                <a:cs typeface="Intel Clear"/>
                <a:sym typeface="Intel Clear"/>
              </a:defRPr>
            </a:pPr>
            <a:endParaRPr sz="9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4875CE-AB47-3643-8581-D89E9CF7EFC1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E60B70-5DF3-4398-B558-301661292DFC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2CF38D-B95A-4CD5-8F7D-86EA9C709AD4}"/>
              </a:ext>
            </a:extLst>
          </p:cNvPr>
          <p:cNvSpPr/>
          <p:nvPr userDrawn="1"/>
        </p:nvSpPr>
        <p:spPr>
          <a:xfrm>
            <a:off x="483010" y="6562504"/>
            <a:ext cx="176683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</a:rPr>
              <a:t>Department or Event Name</a:t>
            </a:r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93B25211-1805-4C17-8545-7E02A678639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4480" y="1917036"/>
            <a:ext cx="9303040" cy="3023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 anchorCtr="0"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48pt Intel Clear Light Body. For content that is not a section, but has a big idea in text only.</a:t>
            </a:r>
          </a:p>
        </p:txBody>
      </p:sp>
    </p:spTree>
    <p:extLst>
      <p:ext uri="{BB962C8B-B14F-4D97-AF65-F5344CB8AC3E}">
        <p14:creationId xmlns:p14="http://schemas.microsoft.com/office/powerpoint/2010/main" val="3163764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DA94F2D-B7BD-4CE9-A606-F00802F313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99949" y="2409775"/>
            <a:ext cx="4080108" cy="15213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655609-5439-9C4A-8F0D-9AB5A1AAC9A3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112354-342E-49CE-8E3C-E078BBE1ADF7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21D8AD-9194-4DBA-8221-7F294421810B}"/>
              </a:ext>
            </a:extLst>
          </p:cNvPr>
          <p:cNvSpPr/>
          <p:nvPr userDrawn="1"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00831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8" descr="int_lookins_i_hrz_wht_rgb_3000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83" y="1940148"/>
            <a:ext cx="2736341" cy="76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7484" y="2990922"/>
            <a:ext cx="10248915" cy="1470025"/>
          </a:xfrm>
        </p:spPr>
        <p:txBody>
          <a:bodyPr lIns="0" rIns="0" anchor="b" anchorCtr="0">
            <a:normAutofit/>
          </a:bodyPr>
          <a:lstStyle>
            <a:lvl1pPr>
              <a:defRPr sz="3733" baseline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/>
              <a:t>28pt Title of Presentation</a:t>
            </a:r>
            <a:br>
              <a:rPr lang="en-US"/>
            </a:br>
            <a:r>
              <a:rPr lang="en-US"/>
              <a:t>Title of Presentation Line Two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7484" y="4651632"/>
            <a:ext cx="8440283" cy="1233813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l">
              <a:buNone/>
              <a:defRPr sz="1600" baseline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12pt Subhead, Date, Etc.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607490" y="6365943"/>
            <a:ext cx="2494273" cy="14779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l" rtl="0"/>
            <a:r>
              <a:rPr lang="en-US" sz="1067" b="0" i="0" u="none" strike="noStrike" kern="1200" baseline="0">
                <a:solidFill>
                  <a:schemeClr val="accent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Intel Confidential — Do Not Forward</a:t>
            </a:r>
          </a:p>
        </p:txBody>
      </p:sp>
      <p:pic>
        <p:nvPicPr>
          <p:cNvPr id="10" name="Picture 3" descr="W:\Clients\Intel\PRODUCTION\2012_13_Production\ASSETS_LOGOS_2012-13\Assets_Complete_2012-13\ PEEL AWAY\Intel_Peels\Intel_Peels_RGB\Peel_rgb_png\peel_rt_btm_drkBlue_rgb_216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047" y="5380857"/>
            <a:ext cx="1901952" cy="147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9173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9600" y="209629"/>
            <a:ext cx="10972800" cy="1152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28pt Headline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5CA9C-FFAE-734D-8488-685557D6D07F}" type="datetime1">
              <a:rPr lang="en-US" smtClean="0"/>
              <a:pPr/>
              <a:t>3/29/2022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607484" y="1598400"/>
            <a:ext cx="10972800" cy="4526400"/>
          </a:xfrm>
        </p:spPr>
        <p:txBody>
          <a:bodyPr/>
          <a:lstStyle>
            <a:lvl5pPr marL="1199970" indent="-239994"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53460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09629"/>
            <a:ext cx="10972800" cy="1152000"/>
          </a:xfrm>
        </p:spPr>
        <p:txBody>
          <a:bodyPr/>
          <a:lstStyle/>
          <a:p>
            <a:r>
              <a:rPr lang="en-US" noProof="0"/>
              <a:t>Two Content Text Boxes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769F9-66CD-434C-A703-2B0E4350A45E}" type="datetime1">
              <a:rPr lang="en-US" smtClean="0"/>
              <a:pPr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607484" y="1598400"/>
            <a:ext cx="5376000" cy="4526400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Inhaltsplatzhalter 8"/>
          <p:cNvSpPr>
            <a:spLocks noGrp="1"/>
          </p:cNvSpPr>
          <p:nvPr>
            <p:ph sz="quarter" idx="14"/>
          </p:nvPr>
        </p:nvSpPr>
        <p:spPr>
          <a:xfrm>
            <a:off x="6206400" y="1598400"/>
            <a:ext cx="5376000" cy="4526400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8338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"/>
          <p:cNvSpPr/>
          <p:nvPr/>
        </p:nvSpPr>
        <p:spPr>
          <a:xfrm>
            <a:off x="1466513" y="-28456"/>
            <a:ext cx="3430768" cy="5421617"/>
          </a:xfrm>
          <a:prstGeom prst="rect">
            <a:avLst/>
          </a:prstGeom>
          <a:solidFill>
            <a:srgbClr val="E7E7E7">
              <a:alpha val="39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2" name="Title Text">
            <a:extLst>
              <a:ext uri="{FF2B5EF4-FFF2-40B4-BE49-F238E27FC236}">
                <a16:creationId xmlns:a16="http://schemas.microsoft.com/office/drawing/2014/main" id="{82EC668F-6093-6548-B182-47568630AF8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95475" y="3585279"/>
            <a:ext cx="10972801" cy="1091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noAutofit/>
          </a:bodyPr>
          <a:lstStyle>
            <a:lvl1pPr>
              <a:defRPr sz="7500">
                <a:solidFill>
                  <a:srgbClr val="525252"/>
                </a:solidFill>
              </a:defRPr>
            </a:lvl1pPr>
          </a:lstStyle>
          <a:p>
            <a:r>
              <a:rPr lang="en-US"/>
              <a:t>75 </a:t>
            </a:r>
            <a:r>
              <a:rPr lang="en-US" err="1"/>
              <a:t>pt</a:t>
            </a:r>
            <a:r>
              <a:rPr lang="en-US"/>
              <a:t> Intel Clear</a:t>
            </a:r>
            <a:endParaRPr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87CC838-4D6E-4C99-A3F1-81F2913C62B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95475" y="3182315"/>
            <a:ext cx="10296524" cy="304800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chemeClr val="accent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16pt Intel Clear Bold Intro: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00C3E650-A810-40D9-81A8-D3E73C9326E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08348" y="4778609"/>
            <a:ext cx="10283651" cy="326776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2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18pt Intel Clear Subhead, Date, Etc.</a:t>
            </a:r>
          </a:p>
        </p:txBody>
      </p:sp>
      <p:sp>
        <p:nvSpPr>
          <p:cNvPr id="10" name="Square">
            <a:extLst>
              <a:ext uri="{FF2B5EF4-FFF2-40B4-BE49-F238E27FC236}">
                <a16:creationId xmlns:a16="http://schemas.microsoft.com/office/drawing/2014/main" id="{99F366F8-DC49-4E0B-B131-1FB92CC518E3}"/>
              </a:ext>
            </a:extLst>
          </p:cNvPr>
          <p:cNvSpPr/>
          <p:nvPr userDrawn="1"/>
        </p:nvSpPr>
        <p:spPr>
          <a:xfrm>
            <a:off x="861107" y="5390896"/>
            <a:ext cx="607299" cy="607299"/>
          </a:xfrm>
          <a:prstGeom prst="rect">
            <a:avLst/>
          </a:prstGeom>
          <a:solidFill>
            <a:srgbClr val="2872C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10443275-64C7-4249-92B8-990C3BB41279}"/>
              </a:ext>
            </a:extLst>
          </p:cNvPr>
          <p:cNvSpPr/>
          <p:nvPr userDrawn="1"/>
        </p:nvSpPr>
        <p:spPr>
          <a:xfrm>
            <a:off x="576067" y="5108797"/>
            <a:ext cx="286654" cy="282073"/>
          </a:xfrm>
          <a:prstGeom prst="rect">
            <a:avLst/>
          </a:prstGeom>
          <a:solidFill>
            <a:srgbClr val="00C7F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2" name="Square">
            <a:extLst>
              <a:ext uri="{FF2B5EF4-FFF2-40B4-BE49-F238E27FC236}">
                <a16:creationId xmlns:a16="http://schemas.microsoft.com/office/drawing/2014/main" id="{85908D9A-1608-44B4-A0A3-FC9E665728CA}"/>
              </a:ext>
            </a:extLst>
          </p:cNvPr>
          <p:cNvSpPr/>
          <p:nvPr userDrawn="1"/>
        </p:nvSpPr>
        <p:spPr>
          <a:xfrm>
            <a:off x="861107" y="4952474"/>
            <a:ext cx="157461" cy="157461"/>
          </a:xfrm>
          <a:prstGeom prst="rect">
            <a:avLst/>
          </a:prstGeom>
          <a:solidFill>
            <a:srgbClr val="2872C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952F383-4862-4271-B541-5612120030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6513" y="5992753"/>
            <a:ext cx="1031758" cy="38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375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440F5867-744E-4AA6-B0ED-4C44D2DFBB7B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ftr" idx="14"/>
          </p:nvPr>
        </p:nvSpPr>
        <p:spPr bwMode="auto">
          <a:xfrm>
            <a:off x="7143757" y="6475414"/>
            <a:ext cx="4246027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377" algn="l"/>
                <a:tab pos="1828754" algn="l"/>
                <a:tab pos="2743131" algn="l"/>
                <a:tab pos="3657509" algn="l"/>
                <a:tab pos="4571886" algn="l"/>
                <a:tab pos="5486263" algn="l"/>
                <a:tab pos="6400640" algn="l"/>
                <a:tab pos="7315017" algn="l"/>
                <a:tab pos="8229394" algn="l"/>
                <a:tab pos="9143771" algn="l"/>
                <a:tab pos="10058149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GB"/>
              <a:t>Dave Cavalcanti, Intel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dt" idx="15"/>
          </p:nvPr>
        </p:nvSpPr>
        <p:spPr bwMode="auto">
          <a:xfrm>
            <a:off x="929218" y="333375"/>
            <a:ext cx="2499764" cy="27305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377" algn="l"/>
                <a:tab pos="1828754" algn="l"/>
                <a:tab pos="2743131" algn="l"/>
                <a:tab pos="3657509" algn="l"/>
                <a:tab pos="4571886" algn="l"/>
                <a:tab pos="5486263" algn="l"/>
                <a:tab pos="6400640" algn="l"/>
                <a:tab pos="7315017" algn="l"/>
                <a:tab pos="8229394" algn="l"/>
                <a:tab pos="9143771" algn="l"/>
                <a:tab pos="10058149" algn="l"/>
              </a:tabLst>
              <a:defRPr sz="18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July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3148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10972800" cy="115824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/>
              <a:t>28pt Intel Clear Headline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607485" y="1604435"/>
            <a:ext cx="10970683" cy="4567767"/>
          </a:xfrm>
        </p:spPr>
        <p:txBody>
          <a:bodyPr/>
          <a:lstStyle>
            <a:lvl1pPr>
              <a:defRPr>
                <a:solidFill>
                  <a:srgbClr val="0071C5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400">
                <a:solidFill>
                  <a:schemeClr val="tx2"/>
                </a:solidFill>
              </a:defRPr>
            </a:lvl3pPr>
            <a:lvl4pPr>
              <a:defRPr sz="2133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18pt Intel Clear body text</a:t>
            </a:r>
          </a:p>
          <a:p>
            <a:pPr lvl="1"/>
            <a:r>
              <a:rPr lang="en-US"/>
              <a:t>18pt Intel Clear bullet one</a:t>
            </a:r>
          </a:p>
          <a:p>
            <a:pPr lvl="2"/>
            <a:r>
              <a:rPr lang="en-US"/>
              <a:t>18pt Intel Clear sub-bullet</a:t>
            </a:r>
          </a:p>
          <a:p>
            <a:pPr lvl="3"/>
            <a:r>
              <a:rPr lang="en-US"/>
              <a:t>16pt Intel Clear fourth level</a:t>
            </a:r>
          </a:p>
          <a:p>
            <a:pPr lvl="4"/>
            <a:r>
              <a:rPr lang="en-US" err="1"/>
              <a:t>14pt</a:t>
            </a:r>
            <a:r>
              <a:rPr lang="en-US"/>
              <a:t> Intel Clear fifth level</a:t>
            </a:r>
          </a:p>
        </p:txBody>
      </p:sp>
    </p:spTree>
    <p:extLst>
      <p:ext uri="{BB962C8B-B14F-4D97-AF65-F5344CB8AC3E}">
        <p14:creationId xmlns:p14="http://schemas.microsoft.com/office/powerpoint/2010/main" val="413309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716B98-75D8-41F4-8BC0-5152837D6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7C100-6FE8-4F41-BB51-6446D2EE7EBA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CBFC8A-B040-43BE-A73D-75E31E27A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A87F9E-80E8-4A4F-BD4C-98BDAE8F8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5F5BB-CE2C-4528-A293-EFBC127DA0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1817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2556C5-CE8C-6547-B838-EA80C61A4AF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err="1"/>
              <a:t>28pt</a:t>
            </a:r>
            <a:r>
              <a:rPr lang="en-US"/>
              <a:t> Intel Clear Light Headline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07484" y="1604434"/>
            <a:ext cx="10970683" cy="4567767"/>
          </a:xfrm>
        </p:spPr>
        <p:txBody>
          <a:bodyPr/>
          <a:lstStyle/>
          <a:p>
            <a:pPr lvl="0"/>
            <a:r>
              <a:rPr lang="en-US"/>
              <a:t>18pt Intel Clear body text</a:t>
            </a:r>
          </a:p>
          <a:p>
            <a:pPr lvl="1"/>
            <a:r>
              <a:rPr lang="en-US"/>
              <a:t>16pt Intel Clear bullet one</a:t>
            </a:r>
          </a:p>
          <a:p>
            <a:pPr lvl="2"/>
            <a:r>
              <a:rPr lang="en-US"/>
              <a:t>16pt Intel Clear sub-bullet</a:t>
            </a:r>
          </a:p>
          <a:p>
            <a:pPr lvl="3"/>
            <a:r>
              <a:rPr lang="en-US" err="1"/>
              <a:t>14pt</a:t>
            </a:r>
            <a:r>
              <a:rPr lang="en-US"/>
              <a:t> Intel Clear fourth level</a:t>
            </a:r>
          </a:p>
          <a:p>
            <a:pPr lvl="4"/>
            <a:r>
              <a:rPr lang="en-US" err="1"/>
              <a:t>14pt</a:t>
            </a:r>
            <a:r>
              <a:rPr lang="en-US"/>
              <a:t> Intel Clear fifth level</a:t>
            </a:r>
          </a:p>
        </p:txBody>
      </p:sp>
    </p:spTree>
    <p:extLst>
      <p:ext uri="{BB962C8B-B14F-4D97-AF65-F5344CB8AC3E}">
        <p14:creationId xmlns:p14="http://schemas.microsoft.com/office/powerpoint/2010/main" val="517845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14C27936-4608-A44C-9C6E-3708646E200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571500"/>
            <a:ext cx="11010816" cy="952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554795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14C27936-4608-A44C-9C6E-3708646E200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571500"/>
            <a:ext cx="11010816" cy="952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0C540-99BD-45E3-99D2-78C2032EBE57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71370" y="1673454"/>
            <a:ext cx="11010900" cy="45749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3255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14C27936-4608-A44C-9C6E-3708646E200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571500"/>
            <a:ext cx="11010816" cy="952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0C540-99BD-45E3-99D2-78C2032EBE57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71370" y="2139953"/>
            <a:ext cx="11010900" cy="41084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980C114-FE9A-4B63-B509-F59F1A2C55A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370" y="1612901"/>
            <a:ext cx="11022013" cy="43815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6991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&amp; 2 Conten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>
            <a:extLst>
              <a:ext uri="{FF2B5EF4-FFF2-40B4-BE49-F238E27FC236}">
                <a16:creationId xmlns:a16="http://schemas.microsoft.com/office/drawing/2014/main" id="{EBEEA47F-E66C-C546-A539-293E792A32C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71501"/>
            <a:ext cx="11010901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5712A-D685-7146-A64F-2AEC13EF76F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71500" y="2139951"/>
            <a:ext cx="5288525" cy="4118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8FE6631-4BAF-4E4B-B6F0-F9ED72A3155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289113" y="2139951"/>
            <a:ext cx="5288525" cy="4118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4EEAA39-7062-4DCE-91B8-83056F818FA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612901"/>
            <a:ext cx="11022013" cy="43815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1918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Conten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>
            <a:extLst>
              <a:ext uri="{FF2B5EF4-FFF2-40B4-BE49-F238E27FC236}">
                <a16:creationId xmlns:a16="http://schemas.microsoft.com/office/drawing/2014/main" id="{EBEEA47F-E66C-C546-A539-293E792A32C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71501"/>
            <a:ext cx="11010901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5712A-D685-7146-A64F-2AEC13EF76F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71500" y="1673402"/>
            <a:ext cx="5288525" cy="45848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8FE6631-4BAF-4E4B-B6F0-F9ED72A3155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289113" y="1673402"/>
            <a:ext cx="5288525" cy="45848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3236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ntent &amp;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Text">
            <a:extLst>
              <a:ext uri="{FF2B5EF4-FFF2-40B4-BE49-F238E27FC236}">
                <a16:creationId xmlns:a16="http://schemas.microsoft.com/office/drawing/2014/main" id="{FAEAC0A3-8438-1245-A28C-64BC26BFB23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67227"/>
            <a:ext cx="5755707" cy="945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25" name="Body Level One…">
            <a:extLst>
              <a:ext uri="{FF2B5EF4-FFF2-40B4-BE49-F238E27FC236}">
                <a16:creationId xmlns:a16="http://schemas.microsoft.com/office/drawing/2014/main" id="{6903F994-74B2-4D40-AA5F-7F3D24A00171}"/>
              </a:ext>
            </a:extLst>
          </p:cNvPr>
          <p:cNvSpPr txBox="1">
            <a:spLocks noGrp="1"/>
          </p:cNvSpPr>
          <p:nvPr>
            <p:ph idx="27" hasCustomPrompt="1"/>
          </p:nvPr>
        </p:nvSpPr>
        <p:spPr>
          <a:xfrm>
            <a:off x="6609331" y="2978828"/>
            <a:ext cx="4668837" cy="345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numCol="1">
            <a:normAutofit/>
          </a:bodyPr>
          <a:lstStyle>
            <a:lvl1pPr marL="0" marR="0" indent="0" algn="l" defTabSz="609600" eaLnBrk="1" fontAlgn="auto" latinLnBrk="0" hangingPunct="1">
              <a:lnSpc>
                <a:spcPts val="2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/>
              <a:t>Image Caption 16pt gray text</a:t>
            </a:r>
          </a:p>
        </p:txBody>
      </p:sp>
      <p:sp>
        <p:nvSpPr>
          <p:cNvPr id="26" name="Body Level One…">
            <a:extLst>
              <a:ext uri="{FF2B5EF4-FFF2-40B4-BE49-F238E27FC236}">
                <a16:creationId xmlns:a16="http://schemas.microsoft.com/office/drawing/2014/main" id="{BF74888E-798E-B543-94EF-279F3EA6E46B}"/>
              </a:ext>
            </a:extLst>
          </p:cNvPr>
          <p:cNvSpPr txBox="1">
            <a:spLocks noGrp="1"/>
          </p:cNvSpPr>
          <p:nvPr>
            <p:ph idx="28" hasCustomPrompt="1"/>
          </p:nvPr>
        </p:nvSpPr>
        <p:spPr>
          <a:xfrm>
            <a:off x="6609331" y="5929172"/>
            <a:ext cx="4668837" cy="345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numCol="1">
            <a:normAutofit/>
          </a:bodyPr>
          <a:lstStyle>
            <a:lvl1pPr marL="0" marR="0" indent="0" algn="l" defTabSz="609600" eaLnBrk="1" fontAlgn="auto" latinLnBrk="0" hangingPunct="1">
              <a:lnSpc>
                <a:spcPts val="2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/>
              <a:t>Image Caption 16pt gray 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B3C6455-4913-47BC-8232-AB0BABBA08C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609331" y="571500"/>
            <a:ext cx="4668837" cy="2381250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5CA48836-DAA2-4E4F-A22A-2F5682E12CEF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609331" y="3537061"/>
            <a:ext cx="4668837" cy="238125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C0D3278-E8A7-4B14-A5ED-BE235CEC6F80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571500" y="2139952"/>
            <a:ext cx="5768944" cy="4118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03FD6E6-528D-49D5-BBAB-B26572C15F2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612901"/>
            <a:ext cx="5768944" cy="43815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0512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C80E488-8534-4743-924A-62CA17A7A192}"/>
              </a:ext>
            </a:extLst>
          </p:cNvPr>
          <p:cNvSpPr/>
          <p:nvPr userDrawn="1"/>
        </p:nvSpPr>
        <p:spPr>
          <a:xfrm>
            <a:off x="-8965" y="6407451"/>
            <a:ext cx="11736987" cy="45054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27ABEE-91E1-420E-AD52-066ECB7CBDFC}"/>
              </a:ext>
            </a:extLst>
          </p:cNvPr>
          <p:cNvSpPr/>
          <p:nvPr userDrawn="1"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592915" y="1524000"/>
            <a:ext cx="10972801" cy="4724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rPr lang="en-US"/>
              <a:t>Body copy Intel clear light 28 point</a:t>
            </a:r>
          </a:p>
          <a:p>
            <a:pPr lvl="1"/>
            <a:r>
              <a:rPr lang="en-US"/>
              <a:t>Sub Bullet one 24 point</a:t>
            </a:r>
          </a:p>
          <a:p>
            <a:pPr lvl="2"/>
            <a:r>
              <a:rPr lang="en-US"/>
              <a:t>Sub Bullet two 20 point</a:t>
            </a:r>
          </a:p>
          <a:p>
            <a:pPr lvl="3"/>
            <a:r>
              <a:rPr lang="en-US"/>
              <a:t>Sub Bullet three 18 point</a:t>
            </a:r>
          </a:p>
          <a:p>
            <a:pPr lvl="4"/>
            <a:r>
              <a:rPr lang="en-US"/>
              <a:t>Sub Bullet four 16 point</a:t>
            </a:r>
            <a:br>
              <a:rPr lang="en-US"/>
            </a:br>
            <a:endParaRPr lang="en-US"/>
          </a:p>
          <a:p>
            <a:pPr lvl="2"/>
            <a:endParaRPr/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592916" y="571500"/>
            <a:ext cx="10972801" cy="8836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/>
          <a:p>
            <a:r>
              <a:rPr lang="en-US"/>
              <a:t>40pt Intel Clear Light Text Goes Here</a:t>
            </a:r>
            <a:endParaRPr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CACDBB0-BD96-446C-8F63-C56E4AA10FBD}"/>
              </a:ext>
            </a:extLst>
          </p:cNvPr>
          <p:cNvPicPr>
            <a:picLocks noChangeAspect="1"/>
          </p:cNvPicPr>
          <p:nvPr userDrawn="1"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520E06-BF98-49FF-91DB-15EBE855DD9E}"/>
              </a:ext>
            </a:extLst>
          </p:cNvPr>
          <p:cNvSpPr txBox="1"/>
          <p:nvPr userDrawn="1"/>
        </p:nvSpPr>
        <p:spPr>
          <a:xfrm>
            <a:off x="11908632" y="6579173"/>
            <a:ext cx="128240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00" b="0" i="0" u="none" strike="noStrike" cap="none" spc="0" normalizeH="0" baseline="0" err="1">
              <a:ln>
                <a:noFill/>
              </a:ln>
              <a:solidFill>
                <a:schemeClr val="bg2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67" r:id="rId2"/>
    <p:sldLayoutId id="2147483766" r:id="rId3"/>
    <p:sldLayoutId id="2147483756" r:id="rId4"/>
    <p:sldLayoutId id="2147483759" r:id="rId5"/>
    <p:sldLayoutId id="2147483755" r:id="rId6"/>
    <p:sldLayoutId id="2147483722" r:id="rId7"/>
    <p:sldLayoutId id="2147483778" r:id="rId8"/>
    <p:sldLayoutId id="2147483724" r:id="rId9"/>
    <p:sldLayoutId id="2147483751" r:id="rId10"/>
    <p:sldLayoutId id="2147483730" r:id="rId11"/>
    <p:sldLayoutId id="2147483754" r:id="rId12"/>
    <p:sldLayoutId id="2147483761" r:id="rId13"/>
    <p:sldLayoutId id="2147483749" r:id="rId14"/>
    <p:sldLayoutId id="2147483746" r:id="rId15"/>
    <p:sldLayoutId id="2147483747" r:id="rId16"/>
    <p:sldLayoutId id="2147483769" r:id="rId17"/>
    <p:sldLayoutId id="2147483768" r:id="rId18"/>
    <p:sldLayoutId id="2147483723" r:id="rId19"/>
    <p:sldLayoutId id="2147483770" r:id="rId20"/>
    <p:sldLayoutId id="2147483771" r:id="rId21"/>
    <p:sldLayoutId id="2147483772" r:id="rId22"/>
    <p:sldLayoutId id="2147483745" r:id="rId23"/>
    <p:sldLayoutId id="2147483780" r:id="rId24"/>
    <p:sldLayoutId id="2147483744" r:id="rId25"/>
    <p:sldLayoutId id="2147483750" r:id="rId26"/>
    <p:sldLayoutId id="2147483781" r:id="rId27"/>
    <p:sldLayoutId id="2147483782" r:id="rId28"/>
    <p:sldLayoutId id="2147483783" r:id="rId29"/>
    <p:sldLayoutId id="2147483784" r:id="rId30"/>
    <p:sldLayoutId id="2147483785" r:id="rId31"/>
    <p:sldLayoutId id="2147483786" r:id="rId32"/>
    <p:sldLayoutId id="2147483787" r:id="rId33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bg2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1pPr>
      <a:lvl2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2pPr>
      <a:lvl3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3pPr>
      <a:lvl4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4pPr>
      <a:lvl5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5pPr>
      <a:lvl6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6pPr>
      <a:lvl7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7pPr>
      <a:lvl8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8pPr>
      <a:lvl9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9pPr>
    </p:titleStyle>
    <p:bodyStyle>
      <a:lvl1pPr marL="228600" marR="0" indent="-228600" algn="l" defTabSz="6096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Wingdings" pitchFamily="2" charset="2"/>
        <a:buChar char="§"/>
        <a:tabLst/>
        <a:defRPr sz="2800" b="0" i="0" u="none" strike="noStrike" cap="none" spc="0" baseline="0">
          <a:solidFill>
            <a:schemeClr val="bg2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1pPr>
      <a:lvl2pPr marL="431800" marR="0" indent="-203200" algn="l" defTabSz="6096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b="0" i="0" u="none" strike="noStrike" cap="none" spc="0" baseline="0">
          <a:solidFill>
            <a:schemeClr val="bg2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2pPr>
      <a:lvl3pPr marL="686594" marR="0" indent="-197644" algn="l" defTabSz="6096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b="0" i="0" u="none" strike="noStrike" cap="none" spc="0" baseline="0">
          <a:solidFill>
            <a:schemeClr val="bg2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3pPr>
      <a:lvl4pPr marL="919957" marR="0" indent="-228600" algn="l" defTabSz="6096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b="0" i="0" u="none" strike="noStrike" cap="none" spc="0" baseline="0">
          <a:solidFill>
            <a:schemeClr val="bg2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4pPr>
      <a:lvl5pPr marL="1148557" marR="0" indent="-228600" algn="l" defTabSz="6096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b="0" i="0" u="none" strike="noStrike" cap="none" spc="0" baseline="0">
          <a:solidFill>
            <a:schemeClr val="bg2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5pPr>
      <a:lvl6pPr marL="0" marR="0" indent="57150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6pPr>
      <a:lvl7pPr marL="0" marR="0" indent="68580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7pPr>
      <a:lvl8pPr marL="0" marR="0" indent="80010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8pPr>
      <a:lvl9pPr marL="0" marR="0" indent="91440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9pPr>
    </p:bodyStyle>
    <p:otherStyle>
      <a:lvl1pPr marL="0" marR="0" indent="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1pPr>
      <a:lvl2pPr marL="0" marR="0" indent="2286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2pPr>
      <a:lvl3pPr marL="0" marR="0" indent="4572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3pPr>
      <a:lvl4pPr marL="0" marR="0" indent="6858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4pPr>
      <a:lvl5pPr marL="0" marR="0" indent="9144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5pPr>
      <a:lvl6pPr marL="0" marR="0" indent="11430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6pPr>
      <a:lvl7pPr marL="0" marR="0" indent="13716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7pPr>
      <a:lvl8pPr marL="0" marR="0" indent="16002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8pPr>
      <a:lvl9pPr marL="0" marR="0" indent="18288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emf"/><Relationship Id="rId11" Type="http://schemas.openxmlformats.org/officeDocument/2006/relationships/image" Target="../media/image30.jpeg"/><Relationship Id="rId5" Type="http://schemas.openxmlformats.org/officeDocument/2006/relationships/image" Target="../media/image24.png"/><Relationship Id="rId10" Type="http://schemas.openxmlformats.org/officeDocument/2006/relationships/image" Target="../media/image29.jpe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0.png"/><Relationship Id="rId5" Type="http://schemas.openxmlformats.org/officeDocument/2006/relationships/image" Target="../media/image39.emf"/><Relationship Id="rId4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0.xml"/><Relationship Id="rId6" Type="http://schemas.openxmlformats.org/officeDocument/2006/relationships/hyperlink" Target="https://youtu.be/PYoYrc7h-iA" TargetMode="External"/><Relationship Id="rId5" Type="http://schemas.openxmlformats.org/officeDocument/2006/relationships/image" Target="cid:ii_l07cdo030" TargetMode="Externa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4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microsoft.com/office/2007/relationships/media" Target="../media/media4.mp4"/><Relationship Id="rId7" Type="http://schemas.openxmlformats.org/officeDocument/2006/relationships/image" Target="../media/image45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47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4.png"/><Relationship Id="rId4" Type="http://schemas.openxmlformats.org/officeDocument/2006/relationships/video" Target="../media/media4.mp4"/><Relationship Id="rId9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jpeg"/><Relationship Id="rId7" Type="http://schemas.openxmlformats.org/officeDocument/2006/relationships/image" Target="../media/image51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30.jpeg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intel.com/content/dam/www/public/us/en/documents/pdf/wi-fi-7-and-beyond.pdf" TargetMode="External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9F4BE2-8E4A-4003-B816-9E34781F7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809" y="2337173"/>
            <a:ext cx="9825134" cy="1091827"/>
          </a:xfrm>
        </p:spPr>
        <p:txBody>
          <a:bodyPr/>
          <a:lstStyle/>
          <a:p>
            <a:r>
              <a:rPr lang="en-US" sz="3200"/>
              <a:t>An Introduction to Wireless Time Sensitive Networking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2717A3C-CC01-4374-A9C0-EC8C8165CE28}"/>
              </a:ext>
            </a:extLst>
          </p:cNvPr>
          <p:cNvSpPr txBox="1">
            <a:spLocks/>
          </p:cNvSpPr>
          <p:nvPr/>
        </p:nvSpPr>
        <p:spPr>
          <a:xfrm>
            <a:off x="1800809" y="3341758"/>
            <a:ext cx="10283651" cy="695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 fontScale="55000" lnSpcReduction="20000"/>
          </a:bodyPr>
          <a:lstStyle>
            <a:lvl1pPr marL="0" marR="0" indent="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800" b="0" i="0" u="none" strike="noStrike" cap="none" spc="0" baseline="0">
                <a:solidFill>
                  <a:schemeClr val="bg2"/>
                </a:solidFill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"/>
              </a:defRPr>
            </a:lvl1pPr>
            <a:lvl2pPr marL="431800" marR="0" indent="-2032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2pPr>
            <a:lvl3pPr marL="686594" marR="0" indent="-197644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3pPr>
            <a:lvl4pPr marL="919957" marR="0" indent="-2286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4pPr>
            <a:lvl5pPr marL="1148557" marR="0" indent="-2286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5pPr>
            <a:lvl6pPr marL="0" marR="0" indent="5715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6858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8001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9144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hangingPunct="1"/>
            <a:r>
              <a:rPr lang="en-US"/>
              <a:t>Presenter: Javier Perez-Ramirez </a:t>
            </a:r>
          </a:p>
          <a:p>
            <a:pPr hangingPunct="1"/>
            <a:r>
              <a:rPr lang="en-US"/>
              <a:t>Contributors (in alphabetical order): Dave Cavalcanti, Carlos Cordeiro, Dibakar Das, Fatemeh Fazel, Minyoung Park and Ganesh Venkatesan</a:t>
            </a:r>
          </a:p>
          <a:p>
            <a:pPr hangingPunct="1"/>
            <a:r>
              <a:rPr lang="en-US"/>
              <a:t>March 2022</a:t>
            </a:r>
          </a:p>
          <a:p>
            <a:pPr hangingPunct="1"/>
            <a:endParaRPr lang="en-US"/>
          </a:p>
          <a:p>
            <a:pPr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39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011053-2F9E-4375-B771-C69D36B3B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Deterministic Wi-Fi</a:t>
            </a:r>
            <a:br>
              <a:rPr lang="en-US"/>
            </a:b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B89D93-18E0-4C14-881E-6EE9BFDE5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979831"/>
            <a:ext cx="4642968" cy="40225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8859FC9-C19A-4BA4-9243-51C87B6613A8}"/>
              </a:ext>
            </a:extLst>
          </p:cNvPr>
          <p:cNvSpPr/>
          <p:nvPr/>
        </p:nvSpPr>
        <p:spPr>
          <a:xfrm>
            <a:off x="5315234" y="3817125"/>
            <a:ext cx="2995683" cy="1884012"/>
          </a:xfrm>
          <a:prstGeom prst="rect">
            <a:avLst/>
          </a:prstGeom>
          <a:gradFill>
            <a:gsLst>
              <a:gs pos="0">
                <a:srgbClr val="0068B5"/>
              </a:gs>
              <a:gs pos="100000">
                <a:srgbClr val="00A3F6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sz="2000">
                <a:latin typeface="IntelOne Display Medium" panose="020B0703020203020204" pitchFamily="34" charset="0"/>
              </a:rPr>
              <a:t>Wireless TSN</a:t>
            </a:r>
          </a:p>
          <a:p>
            <a:pPr algn="ctr">
              <a:spcBef>
                <a:spcPts val="600"/>
              </a:spcBef>
            </a:pPr>
            <a:r>
              <a:rPr lang="en-US" sz="1400"/>
              <a:t>Time synch (.1AS)</a:t>
            </a:r>
          </a:p>
          <a:p>
            <a:pPr algn="ctr">
              <a:spcBef>
                <a:spcPts val="600"/>
              </a:spcBef>
            </a:pPr>
            <a:r>
              <a:rPr lang="en-US" sz="1400"/>
              <a:t>Time-aware scheduling (.1Qbv)</a:t>
            </a:r>
          </a:p>
          <a:p>
            <a:pPr algn="ctr">
              <a:spcBef>
                <a:spcPts val="600"/>
              </a:spcBef>
            </a:pPr>
            <a:r>
              <a:rPr lang="en-US" sz="1400"/>
              <a:t>Redundancy (.1CB)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8F5D42-DF6C-4CDF-BE63-9FA58FC76DF6}"/>
              </a:ext>
            </a:extLst>
          </p:cNvPr>
          <p:cNvSpPr/>
          <p:nvPr/>
        </p:nvSpPr>
        <p:spPr>
          <a:xfrm>
            <a:off x="8442846" y="3817125"/>
            <a:ext cx="2995683" cy="1884012"/>
          </a:xfrm>
          <a:prstGeom prst="rect">
            <a:avLst/>
          </a:prstGeom>
          <a:gradFill>
            <a:gsLst>
              <a:gs pos="0">
                <a:srgbClr val="0068B5"/>
              </a:gs>
              <a:gs pos="100000">
                <a:srgbClr val="00A3F6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sz="2000">
                <a:latin typeface="IntelOne Display Medium" panose="020B0703020203020204" pitchFamily="34" charset="0"/>
              </a:rPr>
              <a:t>Network</a:t>
            </a:r>
          </a:p>
          <a:p>
            <a:pPr algn="ctr">
              <a:spcBef>
                <a:spcPts val="600"/>
              </a:spcBef>
            </a:pPr>
            <a:r>
              <a:rPr lang="en-US" sz="1400"/>
              <a:t>E2E wireless-wired integration</a:t>
            </a:r>
            <a:br>
              <a:rPr lang="en-US" sz="1400"/>
            </a:br>
            <a:r>
              <a:rPr lang="en-US" sz="1400"/>
              <a:t>Management &amp; scheduling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E04862-A6E8-47C0-BFE0-144564BD36D6}"/>
              </a:ext>
            </a:extLst>
          </p:cNvPr>
          <p:cNvSpPr/>
          <p:nvPr/>
        </p:nvSpPr>
        <p:spPr>
          <a:xfrm>
            <a:off x="5315234" y="1808603"/>
            <a:ext cx="2995683" cy="1884012"/>
          </a:xfrm>
          <a:prstGeom prst="rect">
            <a:avLst/>
          </a:prstGeom>
          <a:gradFill>
            <a:gsLst>
              <a:gs pos="0">
                <a:srgbClr val="0068B5"/>
              </a:gs>
              <a:gs pos="100000">
                <a:srgbClr val="00A3F6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sz="2000">
                <a:latin typeface="IntelOne Display Medium" panose="020B0703020203020204" pitchFamily="34" charset="0"/>
              </a:rPr>
              <a:t>Enablers</a:t>
            </a:r>
          </a:p>
          <a:p>
            <a:pPr algn="ctr">
              <a:spcBef>
                <a:spcPts val="600"/>
              </a:spcBef>
            </a:pPr>
            <a:r>
              <a:rPr lang="en-US" sz="1400"/>
              <a:t>6 GHz</a:t>
            </a:r>
            <a:br>
              <a:rPr lang="en-US" sz="1400"/>
            </a:br>
            <a:r>
              <a:rPr lang="en-US" sz="1400"/>
              <a:t>Multi-radio clients/ APs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48249C-2668-42CD-885D-D556A55ED290}"/>
              </a:ext>
            </a:extLst>
          </p:cNvPr>
          <p:cNvSpPr/>
          <p:nvPr/>
        </p:nvSpPr>
        <p:spPr>
          <a:xfrm>
            <a:off x="8442846" y="1808603"/>
            <a:ext cx="2995683" cy="1884012"/>
          </a:xfrm>
          <a:prstGeom prst="rect">
            <a:avLst/>
          </a:prstGeom>
          <a:gradFill>
            <a:gsLst>
              <a:gs pos="0">
                <a:srgbClr val="0068B5"/>
              </a:gs>
              <a:gs pos="100000">
                <a:srgbClr val="00A3F6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sz="2000">
                <a:latin typeface="IntelOne Display Medium" panose="020B0703020203020204" pitchFamily="34" charset="0"/>
              </a:rPr>
              <a:t>Core Capabilities</a:t>
            </a:r>
          </a:p>
          <a:p>
            <a:pPr algn="ctr">
              <a:spcBef>
                <a:spcPts val="600"/>
              </a:spcBef>
            </a:pPr>
            <a:r>
              <a:rPr lang="en-US" sz="1600"/>
              <a:t>QoS management</a:t>
            </a:r>
          </a:p>
          <a:p>
            <a:pPr algn="ctr">
              <a:spcBef>
                <a:spcPts val="600"/>
              </a:spcBef>
            </a:pPr>
            <a:r>
              <a:rPr lang="en-US" sz="1400"/>
              <a:t>802.11ax: OFDMA, Triggered access</a:t>
            </a:r>
          </a:p>
          <a:p>
            <a:pPr algn="ctr">
              <a:spcBef>
                <a:spcPts val="600"/>
              </a:spcBef>
            </a:pPr>
            <a:r>
              <a:rPr lang="en-US" sz="1400"/>
              <a:t>802.11be MLO,320 MHz, Restricted TWT</a:t>
            </a:r>
          </a:p>
        </p:txBody>
      </p:sp>
      <p:sp>
        <p:nvSpPr>
          <p:cNvPr id="12" name="Diamond 11">
            <a:extLst>
              <a:ext uri="{FF2B5EF4-FFF2-40B4-BE49-F238E27FC236}">
                <a16:creationId xmlns:a16="http://schemas.microsoft.com/office/drawing/2014/main" id="{7CCB90BF-9CE7-4C93-9499-4D62A1EDA981}"/>
              </a:ext>
            </a:extLst>
          </p:cNvPr>
          <p:cNvSpPr/>
          <p:nvPr/>
        </p:nvSpPr>
        <p:spPr>
          <a:xfrm>
            <a:off x="7523897" y="2901885"/>
            <a:ext cx="1705970" cy="1705970"/>
          </a:xfrm>
          <a:prstGeom prst="diamond">
            <a:avLst/>
          </a:prstGeom>
          <a:gradFill>
            <a:gsLst>
              <a:gs pos="0">
                <a:srgbClr val="00285A"/>
              </a:gs>
              <a:gs pos="100000">
                <a:srgbClr val="004A86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182880" rtlCol="0" anchor="ctr"/>
          <a:lstStyle/>
          <a:p>
            <a:pPr algn="ctr"/>
            <a:r>
              <a:rPr lang="en-US" sz="1400">
                <a:solidFill>
                  <a:schemeClr val="accent3"/>
                </a:solidFill>
              </a:rPr>
              <a:t>Deterministic </a:t>
            </a:r>
            <a:br>
              <a:rPr lang="en-US" sz="1400">
                <a:solidFill>
                  <a:schemeClr val="accent3"/>
                </a:solidFill>
              </a:rPr>
            </a:br>
            <a:r>
              <a:rPr lang="en-US" sz="1400">
                <a:solidFill>
                  <a:schemeClr val="accent3"/>
                </a:solidFill>
              </a:rPr>
              <a:t>Wi-Fi Enabling </a:t>
            </a:r>
            <a:br>
              <a:rPr lang="en-US" sz="1400">
                <a:solidFill>
                  <a:schemeClr val="accent3"/>
                </a:solidFill>
              </a:rPr>
            </a:br>
            <a:r>
              <a:rPr lang="en-US" sz="1400">
                <a:solidFill>
                  <a:schemeClr val="accent3"/>
                </a:solidFill>
              </a:rPr>
              <a:t>Tools</a:t>
            </a:r>
          </a:p>
        </p:txBody>
      </p:sp>
    </p:spTree>
    <p:extLst>
      <p:ext uri="{BB962C8B-B14F-4D97-AF65-F5344CB8AC3E}">
        <p14:creationId xmlns:p14="http://schemas.microsoft.com/office/powerpoint/2010/main" val="321260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0E9E2F1-1290-4FDC-A4D3-1D290D241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92" y="2788227"/>
            <a:ext cx="11010816" cy="952499"/>
          </a:xfrm>
        </p:spPr>
        <p:txBody>
          <a:bodyPr/>
          <a:lstStyle/>
          <a:p>
            <a:pPr algn="ctr"/>
            <a:r>
              <a:rPr lang="en-US"/>
              <a:t>What is WTSN?</a:t>
            </a:r>
          </a:p>
        </p:txBody>
      </p:sp>
    </p:spTree>
    <p:extLst>
      <p:ext uri="{BB962C8B-B14F-4D97-AF65-F5344CB8AC3E}">
        <p14:creationId xmlns:p14="http://schemas.microsoft.com/office/powerpoint/2010/main" val="402399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681D-8138-4202-935D-0497A2FA4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TSN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3FE4EA-9945-49C2-94BB-B5DA9A2FACCA}"/>
              </a:ext>
            </a:extLst>
          </p:cNvPr>
          <p:cNvSpPr txBox="1"/>
          <p:nvPr/>
        </p:nvSpPr>
        <p:spPr>
          <a:xfrm>
            <a:off x="484093" y="1457407"/>
            <a:ext cx="11223813" cy="591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chemeClr val="tx2"/>
                </a:solidFill>
                <a:cs typeface="Neo Sans Intel"/>
              </a:rPr>
              <a:t>Time-Sensitive Networking (TSN) = deterministic data delivery with </a:t>
            </a:r>
            <a:r>
              <a:rPr lang="en-US" sz="1800" b="1">
                <a:solidFill>
                  <a:schemeClr val="tx2"/>
                </a:solidFill>
                <a:cs typeface="Neo Sans Intel"/>
              </a:rPr>
              <a:t>bounded latency </a:t>
            </a:r>
            <a:r>
              <a:rPr lang="en-US" sz="1800">
                <a:solidFill>
                  <a:schemeClr val="tx2"/>
                </a:solidFill>
                <a:cs typeface="Neo Sans Intel"/>
              </a:rPr>
              <a:t>without loss due to congestion or errors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102596-0B68-4698-B0B9-37226D220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0379" y="-18547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58959F-AD4A-46E5-95FE-66908439909A}"/>
              </a:ext>
            </a:extLst>
          </p:cNvPr>
          <p:cNvSpPr txBox="1"/>
          <p:nvPr/>
        </p:nvSpPr>
        <p:spPr>
          <a:xfrm>
            <a:off x="779902" y="2462398"/>
            <a:ext cx="6232358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Standards defined by the IEEE 802.1 TSN Task Group for IEEE 802 Local Area Networks (LAN)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C5821B3-C881-400C-A330-39040E9BC4E2}"/>
              </a:ext>
            </a:extLst>
          </p:cNvPr>
          <p:cNvSpPr txBox="1"/>
          <p:nvPr/>
        </p:nvSpPr>
        <p:spPr>
          <a:xfrm>
            <a:off x="10372528" y="4152829"/>
            <a:ext cx="1308832" cy="646331"/>
          </a:xfrm>
          <a:prstGeom prst="rect">
            <a:avLst/>
          </a:prstGeom>
          <a:noFill/>
          <a:ln w="12700" cap="flat">
            <a:solidFill>
              <a:srgbClr val="0068B5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US" sz="1600">
                <a:solidFill>
                  <a:schemeClr val="tx2"/>
                </a:solidFill>
              </a:rPr>
              <a:t>TSN Translation</a:t>
            </a:r>
          </a:p>
        </p:txBody>
      </p: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F7F3DDB8-2A6A-4D34-A8C9-451D1B77CDA2}"/>
              </a:ext>
            </a:extLst>
          </p:cNvPr>
          <p:cNvCxnSpPr>
            <a:cxnSpLocks/>
            <a:stCxn id="5" idx="3"/>
            <a:endCxn id="26" idx="0"/>
          </p:cNvCxnSpPr>
          <p:nvPr/>
        </p:nvCxnSpPr>
        <p:spPr>
          <a:xfrm>
            <a:off x="10475495" y="3825004"/>
            <a:ext cx="551449" cy="327825"/>
          </a:xfrm>
          <a:prstGeom prst="bentConnector2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27A7BE13-1326-4843-8F7B-833FD0D0E000}"/>
              </a:ext>
            </a:extLst>
          </p:cNvPr>
          <p:cNvSpPr txBox="1"/>
          <p:nvPr/>
        </p:nvSpPr>
        <p:spPr>
          <a:xfrm>
            <a:off x="10372528" y="4803105"/>
            <a:ext cx="1308832" cy="5539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solidFill>
              <a:schemeClr val="bg2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>
                <a:solidFill>
                  <a:schemeClr val="tx1">
                    <a:lumMod val="50000"/>
                    <a:lumOff val="50000"/>
                  </a:schemeClr>
                </a:solidFill>
              </a:rPr>
              <a:t>5G 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>
                <a:solidFill>
                  <a:schemeClr val="tx1">
                    <a:lumMod val="50000"/>
                    <a:lumOff val="50000"/>
                  </a:schemeClr>
                </a:solidFill>
              </a:rPr>
              <a:t>System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E2FF5B60-F6ED-41B4-B6A5-CC2048F77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37" y="3803749"/>
            <a:ext cx="5067300" cy="200977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2235F5-83FF-421A-9ABC-907BB1CBB902}"/>
              </a:ext>
            </a:extLst>
          </p:cNvPr>
          <p:cNvSpPr/>
          <p:nvPr/>
        </p:nvSpPr>
        <p:spPr>
          <a:xfrm>
            <a:off x="7387389" y="3497179"/>
            <a:ext cx="3088106" cy="655650"/>
          </a:xfrm>
          <a:prstGeom prst="roundRect">
            <a:avLst/>
          </a:prstGeom>
          <a:noFill/>
          <a:ln w="381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4A0C3E12-3CE1-4CBD-9F95-0CB17D13F908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804614" y="2846905"/>
            <a:ext cx="2582775" cy="978099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4FDF402D-397E-4728-B4AB-08A8ED8E4C18}"/>
              </a:ext>
            </a:extLst>
          </p:cNvPr>
          <p:cNvSpPr/>
          <p:nvPr/>
        </p:nvSpPr>
        <p:spPr>
          <a:xfrm>
            <a:off x="7512724" y="4423514"/>
            <a:ext cx="1308832" cy="656590"/>
          </a:xfrm>
          <a:prstGeom prst="rect">
            <a:avLst/>
          </a:prstGeom>
          <a:noFill/>
          <a:ln w="12700" cap="flat">
            <a:solidFill>
              <a:srgbClr val="2872C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802.3 (Ethernet)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6C1012-14FB-4585-9AD7-1D50116999B5}"/>
              </a:ext>
            </a:extLst>
          </p:cNvPr>
          <p:cNvSpPr/>
          <p:nvPr/>
        </p:nvSpPr>
        <p:spPr>
          <a:xfrm>
            <a:off x="8938362" y="4411793"/>
            <a:ext cx="1308832" cy="656590"/>
          </a:xfrm>
          <a:prstGeom prst="rect">
            <a:avLst/>
          </a:prstGeom>
          <a:noFill/>
          <a:ln w="12700" cap="flat">
            <a:solidFill>
              <a:srgbClr val="2872C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>
                <a:solidFill>
                  <a:schemeClr val="tx2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80</a:t>
            </a: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2.11 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(Wi-Fi)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6033BE-B42D-42ED-AD5B-86982097B4CB}"/>
              </a:ext>
            </a:extLst>
          </p:cNvPr>
          <p:cNvSpPr txBox="1"/>
          <p:nvPr/>
        </p:nvSpPr>
        <p:spPr>
          <a:xfrm>
            <a:off x="7802434" y="3687807"/>
            <a:ext cx="2123518" cy="371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>
                <a:solidFill>
                  <a:schemeClr val="tx2"/>
                </a:solidFill>
              </a:rPr>
              <a:t>TSN Tools</a:t>
            </a:r>
            <a:endParaRPr kumimoji="0" lang="en-US" b="0" i="0" u="none" strike="noStrike" cap="none" spc="0" normalizeH="0" baseline="0">
              <a:ln>
                <a:noFill/>
              </a:ln>
              <a:solidFill>
                <a:schemeClr val="tx2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9" name="Arrow: Up-Down 8">
            <a:extLst>
              <a:ext uri="{FF2B5EF4-FFF2-40B4-BE49-F238E27FC236}">
                <a16:creationId xmlns:a16="http://schemas.microsoft.com/office/drawing/2014/main" id="{85E22EE9-3A34-4A67-86CA-18DAD1F6AFB3}"/>
              </a:ext>
            </a:extLst>
          </p:cNvPr>
          <p:cNvSpPr/>
          <p:nvPr/>
        </p:nvSpPr>
        <p:spPr>
          <a:xfrm>
            <a:off x="7956062" y="4152829"/>
            <a:ext cx="179753" cy="258964"/>
          </a:xfrm>
          <a:prstGeom prst="upDown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Arrow: Up-Down 17">
            <a:extLst>
              <a:ext uri="{FF2B5EF4-FFF2-40B4-BE49-F238E27FC236}">
                <a16:creationId xmlns:a16="http://schemas.microsoft.com/office/drawing/2014/main" id="{DFF6061D-9C82-473D-A4DF-FB6209A7746C}"/>
              </a:ext>
            </a:extLst>
          </p:cNvPr>
          <p:cNvSpPr/>
          <p:nvPr/>
        </p:nvSpPr>
        <p:spPr>
          <a:xfrm>
            <a:off x="9592778" y="4152835"/>
            <a:ext cx="179753" cy="258964"/>
          </a:xfrm>
          <a:prstGeom prst="upDown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AA5041-2398-4157-A378-469BD4970329}"/>
              </a:ext>
            </a:extLst>
          </p:cNvPr>
          <p:cNvSpPr txBox="1"/>
          <p:nvPr/>
        </p:nvSpPr>
        <p:spPr>
          <a:xfrm>
            <a:off x="6408615" y="3922535"/>
            <a:ext cx="919156" cy="1107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>
                <a:solidFill>
                  <a:schemeClr val="tx2"/>
                </a:solidFill>
              </a:rPr>
              <a:t>IEEE 802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LANs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FF9069-B3DF-4226-B5F7-71F468A8612E}"/>
              </a:ext>
            </a:extLst>
          </p:cNvPr>
          <p:cNvSpPr txBox="1"/>
          <p:nvPr/>
        </p:nvSpPr>
        <p:spPr>
          <a:xfrm>
            <a:off x="1242646" y="5877169"/>
            <a:ext cx="10050585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TSN enhances standard connectivity  (Ethernet, Wi-Fi, and 5G)</a:t>
            </a:r>
          </a:p>
        </p:txBody>
      </p:sp>
    </p:spTree>
    <p:extLst>
      <p:ext uri="{BB962C8B-B14F-4D97-AF65-F5344CB8AC3E}">
        <p14:creationId xmlns:p14="http://schemas.microsoft.com/office/powerpoint/2010/main" val="216218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7CF1F-7BC2-4DB5-9212-65242F3D9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Examples: accurate time and data delivered within deadlines are critical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506004-DB58-4DBE-ACD3-A9EA9FD79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62" y="4298741"/>
            <a:ext cx="3593146" cy="21218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188D5C-8D00-499F-85C3-78755B2D96EB}"/>
              </a:ext>
            </a:extLst>
          </p:cNvPr>
          <p:cNvSpPr txBox="1"/>
          <p:nvPr/>
        </p:nvSpPr>
        <p:spPr>
          <a:xfrm>
            <a:off x="448588" y="2004325"/>
            <a:ext cx="3928094" cy="3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tx2"/>
                </a:solidFill>
              </a:rPr>
              <a:t>Isochronous Industrial Control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334D0B4-1CFE-4365-A849-F73065AC9252}"/>
              </a:ext>
            </a:extLst>
          </p:cNvPr>
          <p:cNvGrpSpPr/>
          <p:nvPr/>
        </p:nvGrpSpPr>
        <p:grpSpPr>
          <a:xfrm>
            <a:off x="352561" y="2467865"/>
            <a:ext cx="3782594" cy="1837816"/>
            <a:chOff x="879597" y="1748667"/>
            <a:chExt cx="3782594" cy="183781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44EAF9D-4BCA-4FB4-9C05-388F91EDE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49723" y="3051015"/>
              <a:ext cx="535468" cy="53546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E9B71CB-C1E7-4A5A-B5AE-A2733DB0B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71082" y="2094124"/>
              <a:ext cx="531212" cy="38928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291CA5F-8327-4548-B7E6-4D8C5E421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58711" y="3065850"/>
              <a:ext cx="600075" cy="400050"/>
            </a:xfrm>
            <a:prstGeom prst="rect">
              <a:avLst/>
            </a:prstGeom>
          </p:spPr>
        </p:pic>
        <p:cxnSp>
          <p:nvCxnSpPr>
            <p:cNvPr id="9" name="Connector: Elbow 8">
              <a:extLst>
                <a:ext uri="{FF2B5EF4-FFF2-40B4-BE49-F238E27FC236}">
                  <a16:creationId xmlns:a16="http://schemas.microsoft.com/office/drawing/2014/main" id="{1B59471C-4074-4499-A9F2-F8929910AF79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1622361" y="2421142"/>
              <a:ext cx="777083" cy="512333"/>
            </a:xfrm>
            <a:prstGeom prst="bentConnector2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0" name="Connector: Elbow 9">
              <a:extLst>
                <a:ext uri="{FF2B5EF4-FFF2-40B4-BE49-F238E27FC236}">
                  <a16:creationId xmlns:a16="http://schemas.microsoft.com/office/drawing/2014/main" id="{1BFEDB55-162D-454C-AB19-103829B1B38D}"/>
                </a:ext>
              </a:extLst>
            </p:cNvPr>
            <p:cNvCxnSpPr/>
            <p:nvPr/>
          </p:nvCxnSpPr>
          <p:spPr>
            <a:xfrm rot="16200000" flipH="1">
              <a:off x="2877307" y="2470542"/>
              <a:ext cx="777084" cy="413531"/>
            </a:xfrm>
            <a:prstGeom prst="bentConnector3">
              <a:avLst>
                <a:gd name="adj1" fmla="val -1347"/>
              </a:avLst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4E50057-7F67-4FB7-9C20-D15102382918}"/>
                </a:ext>
              </a:extLst>
            </p:cNvPr>
            <p:cNvSpPr txBox="1"/>
            <p:nvPr/>
          </p:nvSpPr>
          <p:spPr>
            <a:xfrm>
              <a:off x="879597" y="2542689"/>
              <a:ext cx="901999" cy="2462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 anchorCtr="0">
              <a:spAutoFit/>
            </a:bodyPr>
            <a:lstStyle/>
            <a:p>
              <a:pPr marL="0" marR="0" indent="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spc="0" normalizeH="0" baseline="0">
                  <a:ln>
                    <a:noFill/>
                  </a:ln>
                  <a:solidFill>
                    <a:schemeClr val="tx2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rPr>
                <a:t>Sensing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AA77AD-CD45-496D-BCC7-930164B1FF86}"/>
                </a:ext>
              </a:extLst>
            </p:cNvPr>
            <p:cNvSpPr txBox="1"/>
            <p:nvPr/>
          </p:nvSpPr>
          <p:spPr>
            <a:xfrm>
              <a:off x="3679373" y="2465778"/>
              <a:ext cx="982818" cy="2462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 anchorCtr="0">
              <a:spAutoFit/>
            </a:bodyPr>
            <a:lstStyle/>
            <a:p>
              <a:pPr marL="0" marR="0" indent="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spc="0" normalizeH="0" baseline="0">
                  <a:ln>
                    <a:noFill/>
                  </a:ln>
                  <a:solidFill>
                    <a:schemeClr val="tx2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rPr>
                <a:t>Actuation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11C7FC2-7183-46B6-8239-59F2D2964507}"/>
                </a:ext>
              </a:extLst>
            </p:cNvPr>
            <p:cNvSpPr txBox="1"/>
            <p:nvPr/>
          </p:nvSpPr>
          <p:spPr>
            <a:xfrm>
              <a:off x="2234970" y="1748667"/>
              <a:ext cx="982818" cy="2462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 anchorCtr="0">
              <a:spAutoFit/>
            </a:bodyPr>
            <a:lstStyle/>
            <a:p>
              <a:pPr marL="0" marR="0" indent="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spc="0" normalizeH="0" baseline="0">
                  <a:ln>
                    <a:noFill/>
                  </a:ln>
                  <a:solidFill>
                    <a:schemeClr val="tx2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rPr>
                <a:t>Control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8202750-476A-4391-AD0B-9C9BA83C2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72962" y="2994554"/>
              <a:ext cx="271185" cy="14259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38BA1B9-7B4D-4C9F-A9DE-3170FDA9F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78700" y="1956422"/>
              <a:ext cx="271185" cy="14259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9CBE8D5-47DA-49D6-8F5B-AAE20998B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93811" y="2851963"/>
              <a:ext cx="271185" cy="142591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24AEF95-8025-47DE-A768-6400BA8CEA97}"/>
              </a:ext>
            </a:extLst>
          </p:cNvPr>
          <p:cNvSpPr txBox="1"/>
          <p:nvPr/>
        </p:nvSpPr>
        <p:spPr>
          <a:xfrm>
            <a:off x="4481972" y="2452208"/>
            <a:ext cx="3462704" cy="4924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Sensor fusion</a:t>
            </a:r>
            <a:r>
              <a:rPr kumimoji="0" lang="en-US" sz="160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: multi-camera time synchronized with low latency &amp; jitter</a:t>
            </a: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8D5AB40A-4860-4BBA-B666-23490460E323}"/>
              </a:ext>
            </a:extLst>
          </p:cNvPr>
          <p:cNvGrpSpPr/>
          <p:nvPr/>
        </p:nvGrpSpPr>
        <p:grpSpPr>
          <a:xfrm>
            <a:off x="4546547" y="3053116"/>
            <a:ext cx="3385375" cy="2708530"/>
            <a:chOff x="4495251" y="3209116"/>
            <a:chExt cx="3828704" cy="3035817"/>
          </a:xfrm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A9700838-EAC4-4EB1-B865-49E104C12AC7}"/>
                </a:ext>
              </a:extLst>
            </p:cNvPr>
            <p:cNvGrpSpPr/>
            <p:nvPr/>
          </p:nvGrpSpPr>
          <p:grpSpPr>
            <a:xfrm>
              <a:off x="4508065" y="3431197"/>
              <a:ext cx="3815890" cy="2813736"/>
              <a:chOff x="7366423" y="3668921"/>
              <a:chExt cx="3815890" cy="2813736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C41EDA53-737F-4F23-9E2B-71FFE417D0CD}"/>
                  </a:ext>
                </a:extLst>
              </p:cNvPr>
              <p:cNvGrpSpPr/>
              <p:nvPr/>
            </p:nvGrpSpPr>
            <p:grpSpPr>
              <a:xfrm>
                <a:off x="7366423" y="3668921"/>
                <a:ext cx="3574224" cy="2813736"/>
                <a:chOff x="3497018" y="1662998"/>
                <a:chExt cx="2680668" cy="2110302"/>
              </a:xfrm>
            </p:grpSpPr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8885D3FF-1789-438F-AF15-0F68BA228B4C}"/>
                    </a:ext>
                  </a:extLst>
                </p:cNvPr>
                <p:cNvSpPr/>
                <p:nvPr/>
              </p:nvSpPr>
              <p:spPr>
                <a:xfrm rot="21268205">
                  <a:off x="4349796" y="2357291"/>
                  <a:ext cx="1827890" cy="1416009"/>
                </a:xfrm>
                <a:prstGeom prst="ellipse">
                  <a:avLst/>
                </a:prstGeom>
                <a:gradFill flip="none" rotWithShape="1">
                  <a:gsLst>
                    <a:gs pos="35000">
                      <a:sysClr val="window" lastClr="FFFFFF">
                        <a:alpha val="14000"/>
                      </a:sysClr>
                    </a:gs>
                    <a:gs pos="65000">
                      <a:sysClr val="window" lastClr="FFFFFF">
                        <a:alpha val="0"/>
                      </a:sysClr>
                    </a:gs>
                    <a:gs pos="0">
                      <a:sysClr val="window" lastClr="FFFFFF">
                        <a:alpha val="24000"/>
                      </a:sys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Diamond 24">
                  <a:extLst>
                    <a:ext uri="{FF2B5EF4-FFF2-40B4-BE49-F238E27FC236}">
                      <a16:creationId xmlns:a16="http://schemas.microsoft.com/office/drawing/2014/main" id="{6CF26E3F-2635-43DB-8FDF-13D6E3F9DDD1}"/>
                    </a:ext>
                  </a:extLst>
                </p:cNvPr>
                <p:cNvSpPr/>
                <p:nvPr/>
              </p:nvSpPr>
              <p:spPr>
                <a:xfrm>
                  <a:off x="3544613" y="2299246"/>
                  <a:ext cx="2539933" cy="1295128"/>
                </a:xfrm>
                <a:custGeom>
                  <a:avLst/>
                  <a:gdLst>
                    <a:gd name="connsiteX0" fmla="*/ 0 w 4356136"/>
                    <a:gd name="connsiteY0" fmla="*/ 835819 h 1671638"/>
                    <a:gd name="connsiteX1" fmla="*/ 2178068 w 4356136"/>
                    <a:gd name="connsiteY1" fmla="*/ 0 h 1671638"/>
                    <a:gd name="connsiteX2" fmla="*/ 4356136 w 4356136"/>
                    <a:gd name="connsiteY2" fmla="*/ 835819 h 1671638"/>
                    <a:gd name="connsiteX3" fmla="*/ 2178068 w 4356136"/>
                    <a:gd name="connsiteY3" fmla="*/ 1671638 h 1671638"/>
                    <a:gd name="connsiteX4" fmla="*/ 0 w 4356136"/>
                    <a:gd name="connsiteY4" fmla="*/ 835819 h 1671638"/>
                    <a:gd name="connsiteX0" fmla="*/ 0 w 4356136"/>
                    <a:gd name="connsiteY0" fmla="*/ 632619 h 1468438"/>
                    <a:gd name="connsiteX1" fmla="*/ 2178068 w 4356136"/>
                    <a:gd name="connsiteY1" fmla="*/ 0 h 1468438"/>
                    <a:gd name="connsiteX2" fmla="*/ 4356136 w 4356136"/>
                    <a:gd name="connsiteY2" fmla="*/ 632619 h 1468438"/>
                    <a:gd name="connsiteX3" fmla="*/ 2178068 w 4356136"/>
                    <a:gd name="connsiteY3" fmla="*/ 1468438 h 1468438"/>
                    <a:gd name="connsiteX4" fmla="*/ 0 w 4356136"/>
                    <a:gd name="connsiteY4" fmla="*/ 632619 h 1468438"/>
                    <a:gd name="connsiteX0" fmla="*/ 0 w 4356136"/>
                    <a:gd name="connsiteY0" fmla="*/ 837155 h 1672974"/>
                    <a:gd name="connsiteX1" fmla="*/ 2076971 w 4356136"/>
                    <a:gd name="connsiteY1" fmla="*/ 0 h 1672974"/>
                    <a:gd name="connsiteX2" fmla="*/ 4356136 w 4356136"/>
                    <a:gd name="connsiteY2" fmla="*/ 837155 h 1672974"/>
                    <a:gd name="connsiteX3" fmla="*/ 2178068 w 4356136"/>
                    <a:gd name="connsiteY3" fmla="*/ 1672974 h 1672974"/>
                    <a:gd name="connsiteX4" fmla="*/ 0 w 4356136"/>
                    <a:gd name="connsiteY4" fmla="*/ 837155 h 1672974"/>
                    <a:gd name="connsiteX0" fmla="*/ 0 w 4356136"/>
                    <a:gd name="connsiteY0" fmla="*/ 837155 h 1997827"/>
                    <a:gd name="connsiteX1" fmla="*/ 2076971 w 4356136"/>
                    <a:gd name="connsiteY1" fmla="*/ 0 h 1997827"/>
                    <a:gd name="connsiteX2" fmla="*/ 4356136 w 4356136"/>
                    <a:gd name="connsiteY2" fmla="*/ 837155 h 1997827"/>
                    <a:gd name="connsiteX3" fmla="*/ 2223001 w 4356136"/>
                    <a:gd name="connsiteY3" fmla="*/ 1997827 h 1997827"/>
                    <a:gd name="connsiteX4" fmla="*/ 0 w 4356136"/>
                    <a:gd name="connsiteY4" fmla="*/ 837155 h 1997827"/>
                    <a:gd name="connsiteX0" fmla="*/ 0 w 4356136"/>
                    <a:gd name="connsiteY0" fmla="*/ 861218 h 2021890"/>
                    <a:gd name="connsiteX1" fmla="*/ 2099437 w 4356136"/>
                    <a:gd name="connsiteY1" fmla="*/ 0 h 2021890"/>
                    <a:gd name="connsiteX2" fmla="*/ 4356136 w 4356136"/>
                    <a:gd name="connsiteY2" fmla="*/ 861218 h 2021890"/>
                    <a:gd name="connsiteX3" fmla="*/ 2223001 w 4356136"/>
                    <a:gd name="connsiteY3" fmla="*/ 2021890 h 2021890"/>
                    <a:gd name="connsiteX4" fmla="*/ 0 w 4356136"/>
                    <a:gd name="connsiteY4" fmla="*/ 861218 h 2021890"/>
                    <a:gd name="connsiteX0" fmla="*/ 0 w 4356136"/>
                    <a:gd name="connsiteY0" fmla="*/ 873250 h 2033922"/>
                    <a:gd name="connsiteX1" fmla="*/ 2110669 w 4356136"/>
                    <a:gd name="connsiteY1" fmla="*/ 0 h 2033922"/>
                    <a:gd name="connsiteX2" fmla="*/ 4356136 w 4356136"/>
                    <a:gd name="connsiteY2" fmla="*/ 873250 h 2033922"/>
                    <a:gd name="connsiteX3" fmla="*/ 2223001 w 4356136"/>
                    <a:gd name="connsiteY3" fmla="*/ 2033922 h 2033922"/>
                    <a:gd name="connsiteX4" fmla="*/ 0 w 4356136"/>
                    <a:gd name="connsiteY4" fmla="*/ 873250 h 2033922"/>
                    <a:gd name="connsiteX0" fmla="*/ 0 w 4356136"/>
                    <a:gd name="connsiteY0" fmla="*/ 885281 h 2045953"/>
                    <a:gd name="connsiteX1" fmla="*/ 2110669 w 4356136"/>
                    <a:gd name="connsiteY1" fmla="*/ 0 h 2045953"/>
                    <a:gd name="connsiteX2" fmla="*/ 4356136 w 4356136"/>
                    <a:gd name="connsiteY2" fmla="*/ 885281 h 2045953"/>
                    <a:gd name="connsiteX3" fmla="*/ 2223001 w 4356136"/>
                    <a:gd name="connsiteY3" fmla="*/ 2045953 h 2045953"/>
                    <a:gd name="connsiteX4" fmla="*/ 0 w 4356136"/>
                    <a:gd name="connsiteY4" fmla="*/ 885281 h 2045953"/>
                    <a:gd name="connsiteX0" fmla="*/ 0 w 4356136"/>
                    <a:gd name="connsiteY0" fmla="*/ 885281 h 2082047"/>
                    <a:gd name="connsiteX1" fmla="*/ 2110669 w 4356136"/>
                    <a:gd name="connsiteY1" fmla="*/ 0 h 2082047"/>
                    <a:gd name="connsiteX2" fmla="*/ 4356136 w 4356136"/>
                    <a:gd name="connsiteY2" fmla="*/ 885281 h 2082047"/>
                    <a:gd name="connsiteX3" fmla="*/ 2223001 w 4356136"/>
                    <a:gd name="connsiteY3" fmla="*/ 2082047 h 2082047"/>
                    <a:gd name="connsiteX4" fmla="*/ 0 w 4356136"/>
                    <a:gd name="connsiteY4" fmla="*/ 885281 h 2082047"/>
                    <a:gd name="connsiteX0" fmla="*/ 0 w 4559399"/>
                    <a:gd name="connsiteY0" fmla="*/ 1015910 h 2082047"/>
                    <a:gd name="connsiteX1" fmla="*/ 2313932 w 4559399"/>
                    <a:gd name="connsiteY1" fmla="*/ 0 h 2082047"/>
                    <a:gd name="connsiteX2" fmla="*/ 4559399 w 4559399"/>
                    <a:gd name="connsiteY2" fmla="*/ 885281 h 2082047"/>
                    <a:gd name="connsiteX3" fmla="*/ 2426264 w 4559399"/>
                    <a:gd name="connsiteY3" fmla="*/ 2082047 h 2082047"/>
                    <a:gd name="connsiteX4" fmla="*/ 0 w 4559399"/>
                    <a:gd name="connsiteY4" fmla="*/ 1015910 h 2082047"/>
                    <a:gd name="connsiteX0" fmla="*/ 0 w 4559399"/>
                    <a:gd name="connsiteY0" fmla="*/ 1044939 h 2111076"/>
                    <a:gd name="connsiteX1" fmla="*/ 1934507 w 4559399"/>
                    <a:gd name="connsiteY1" fmla="*/ 0 h 2111076"/>
                    <a:gd name="connsiteX2" fmla="*/ 4559399 w 4559399"/>
                    <a:gd name="connsiteY2" fmla="*/ 914310 h 2111076"/>
                    <a:gd name="connsiteX3" fmla="*/ 2426264 w 4559399"/>
                    <a:gd name="connsiteY3" fmla="*/ 2111076 h 2111076"/>
                    <a:gd name="connsiteX4" fmla="*/ 0 w 4559399"/>
                    <a:gd name="connsiteY4" fmla="*/ 1044939 h 2111076"/>
                    <a:gd name="connsiteX0" fmla="*/ 0 w 4505196"/>
                    <a:gd name="connsiteY0" fmla="*/ 1117510 h 2111076"/>
                    <a:gd name="connsiteX1" fmla="*/ 1880304 w 4505196"/>
                    <a:gd name="connsiteY1" fmla="*/ 0 h 2111076"/>
                    <a:gd name="connsiteX2" fmla="*/ 4505196 w 4505196"/>
                    <a:gd name="connsiteY2" fmla="*/ 914310 h 2111076"/>
                    <a:gd name="connsiteX3" fmla="*/ 2372061 w 4505196"/>
                    <a:gd name="connsiteY3" fmla="*/ 2111076 h 2111076"/>
                    <a:gd name="connsiteX4" fmla="*/ 0 w 4505196"/>
                    <a:gd name="connsiteY4" fmla="*/ 1117510 h 2111076"/>
                    <a:gd name="connsiteX0" fmla="*/ 0 w 4572950"/>
                    <a:gd name="connsiteY0" fmla="*/ 1088482 h 2111076"/>
                    <a:gd name="connsiteX1" fmla="*/ 1948058 w 4572950"/>
                    <a:gd name="connsiteY1" fmla="*/ 0 h 2111076"/>
                    <a:gd name="connsiteX2" fmla="*/ 4572950 w 4572950"/>
                    <a:gd name="connsiteY2" fmla="*/ 914310 h 2111076"/>
                    <a:gd name="connsiteX3" fmla="*/ 2439815 w 4572950"/>
                    <a:gd name="connsiteY3" fmla="*/ 2111076 h 2111076"/>
                    <a:gd name="connsiteX4" fmla="*/ 0 w 4572950"/>
                    <a:gd name="connsiteY4" fmla="*/ 1088482 h 2111076"/>
                    <a:gd name="connsiteX0" fmla="*/ 0 w 4572950"/>
                    <a:gd name="connsiteY0" fmla="*/ 1088482 h 2183648"/>
                    <a:gd name="connsiteX1" fmla="*/ 1948058 w 4572950"/>
                    <a:gd name="connsiteY1" fmla="*/ 0 h 2183648"/>
                    <a:gd name="connsiteX2" fmla="*/ 4572950 w 4572950"/>
                    <a:gd name="connsiteY2" fmla="*/ 914310 h 2183648"/>
                    <a:gd name="connsiteX3" fmla="*/ 2710833 w 4572950"/>
                    <a:gd name="connsiteY3" fmla="*/ 2183648 h 2183648"/>
                    <a:gd name="connsiteX4" fmla="*/ 0 w 4572950"/>
                    <a:gd name="connsiteY4" fmla="*/ 1088482 h 2183648"/>
                    <a:gd name="connsiteX0" fmla="*/ 0 w 4356136"/>
                    <a:gd name="connsiteY0" fmla="*/ 1088482 h 2183648"/>
                    <a:gd name="connsiteX1" fmla="*/ 1948058 w 4356136"/>
                    <a:gd name="connsiteY1" fmla="*/ 0 h 2183648"/>
                    <a:gd name="connsiteX2" fmla="*/ 4356136 w 4356136"/>
                    <a:gd name="connsiteY2" fmla="*/ 812710 h 2183648"/>
                    <a:gd name="connsiteX3" fmla="*/ 2710833 w 4356136"/>
                    <a:gd name="connsiteY3" fmla="*/ 2183648 h 2183648"/>
                    <a:gd name="connsiteX4" fmla="*/ 0 w 4356136"/>
                    <a:gd name="connsiteY4" fmla="*/ 1088482 h 2183648"/>
                    <a:gd name="connsiteX0" fmla="*/ 0 w 4396788"/>
                    <a:gd name="connsiteY0" fmla="*/ 1088482 h 2183648"/>
                    <a:gd name="connsiteX1" fmla="*/ 1948058 w 4396788"/>
                    <a:gd name="connsiteY1" fmla="*/ 0 h 2183648"/>
                    <a:gd name="connsiteX2" fmla="*/ 4396788 w 4396788"/>
                    <a:gd name="connsiteY2" fmla="*/ 812710 h 2183648"/>
                    <a:gd name="connsiteX3" fmla="*/ 2710833 w 4396788"/>
                    <a:gd name="connsiteY3" fmla="*/ 2183648 h 2183648"/>
                    <a:gd name="connsiteX4" fmla="*/ 0 w 4396788"/>
                    <a:gd name="connsiteY4" fmla="*/ 1088482 h 2183648"/>
                    <a:gd name="connsiteX0" fmla="*/ 0 w 4423890"/>
                    <a:gd name="connsiteY0" fmla="*/ 1088482 h 2183648"/>
                    <a:gd name="connsiteX1" fmla="*/ 1948058 w 4423890"/>
                    <a:gd name="connsiteY1" fmla="*/ 0 h 2183648"/>
                    <a:gd name="connsiteX2" fmla="*/ 4423890 w 4423890"/>
                    <a:gd name="connsiteY2" fmla="*/ 812710 h 2183648"/>
                    <a:gd name="connsiteX3" fmla="*/ 2710833 w 4423890"/>
                    <a:gd name="connsiteY3" fmla="*/ 2183648 h 2183648"/>
                    <a:gd name="connsiteX4" fmla="*/ 0 w 4423890"/>
                    <a:gd name="connsiteY4" fmla="*/ 1088482 h 2183648"/>
                    <a:gd name="connsiteX0" fmla="*/ 0 w 4423890"/>
                    <a:gd name="connsiteY0" fmla="*/ 1102996 h 2198162"/>
                    <a:gd name="connsiteX1" fmla="*/ 1798998 w 4423890"/>
                    <a:gd name="connsiteY1" fmla="*/ 0 h 2198162"/>
                    <a:gd name="connsiteX2" fmla="*/ 4423890 w 4423890"/>
                    <a:gd name="connsiteY2" fmla="*/ 827224 h 2198162"/>
                    <a:gd name="connsiteX3" fmla="*/ 2710833 w 4423890"/>
                    <a:gd name="connsiteY3" fmla="*/ 2198162 h 2198162"/>
                    <a:gd name="connsiteX4" fmla="*/ 0 w 4423890"/>
                    <a:gd name="connsiteY4" fmla="*/ 1102996 h 2198162"/>
                    <a:gd name="connsiteX0" fmla="*/ 0 w 4423890"/>
                    <a:gd name="connsiteY0" fmla="*/ 1102996 h 2227191"/>
                    <a:gd name="connsiteX1" fmla="*/ 1798998 w 4423890"/>
                    <a:gd name="connsiteY1" fmla="*/ 0 h 2227191"/>
                    <a:gd name="connsiteX2" fmla="*/ 4423890 w 4423890"/>
                    <a:gd name="connsiteY2" fmla="*/ 827224 h 2227191"/>
                    <a:gd name="connsiteX3" fmla="*/ 2710834 w 4423890"/>
                    <a:gd name="connsiteY3" fmla="*/ 2227191 h 2227191"/>
                    <a:gd name="connsiteX4" fmla="*/ 0 w 4423890"/>
                    <a:gd name="connsiteY4" fmla="*/ 1102996 h 2227191"/>
                    <a:gd name="connsiteX0" fmla="*/ 0 w 4329034"/>
                    <a:gd name="connsiteY0" fmla="*/ 1102996 h 2227191"/>
                    <a:gd name="connsiteX1" fmla="*/ 1798998 w 4329034"/>
                    <a:gd name="connsiteY1" fmla="*/ 0 h 2227191"/>
                    <a:gd name="connsiteX2" fmla="*/ 4329034 w 4329034"/>
                    <a:gd name="connsiteY2" fmla="*/ 827224 h 2227191"/>
                    <a:gd name="connsiteX3" fmla="*/ 2710834 w 4329034"/>
                    <a:gd name="connsiteY3" fmla="*/ 2227191 h 2227191"/>
                    <a:gd name="connsiteX4" fmla="*/ 0 w 4329034"/>
                    <a:gd name="connsiteY4" fmla="*/ 1102996 h 2227191"/>
                    <a:gd name="connsiteX0" fmla="*/ 0 w 4329034"/>
                    <a:gd name="connsiteY0" fmla="*/ 1150434 h 2274629"/>
                    <a:gd name="connsiteX1" fmla="*/ 1677179 w 4329034"/>
                    <a:gd name="connsiteY1" fmla="*/ 0 h 2274629"/>
                    <a:gd name="connsiteX2" fmla="*/ 4329034 w 4329034"/>
                    <a:gd name="connsiteY2" fmla="*/ 874662 h 2274629"/>
                    <a:gd name="connsiteX3" fmla="*/ 2710834 w 4329034"/>
                    <a:gd name="connsiteY3" fmla="*/ 2274629 h 2274629"/>
                    <a:gd name="connsiteX4" fmla="*/ 0 w 4329034"/>
                    <a:gd name="connsiteY4" fmla="*/ 1150434 h 2274629"/>
                    <a:gd name="connsiteX0" fmla="*/ 0 w 4329034"/>
                    <a:gd name="connsiteY0" fmla="*/ 1118809 h 2243004"/>
                    <a:gd name="connsiteX1" fmla="*/ 1707634 w 4329034"/>
                    <a:gd name="connsiteY1" fmla="*/ 0 h 2243004"/>
                    <a:gd name="connsiteX2" fmla="*/ 4329034 w 4329034"/>
                    <a:gd name="connsiteY2" fmla="*/ 843037 h 2243004"/>
                    <a:gd name="connsiteX3" fmla="*/ 2710834 w 4329034"/>
                    <a:gd name="connsiteY3" fmla="*/ 2243004 h 2243004"/>
                    <a:gd name="connsiteX4" fmla="*/ 0 w 4329034"/>
                    <a:gd name="connsiteY4" fmla="*/ 1118809 h 2243004"/>
                    <a:gd name="connsiteX0" fmla="*/ 0 w 4060534"/>
                    <a:gd name="connsiteY0" fmla="*/ 1118809 h 2243004"/>
                    <a:gd name="connsiteX1" fmla="*/ 1707634 w 4060534"/>
                    <a:gd name="connsiteY1" fmla="*/ 0 h 2243004"/>
                    <a:gd name="connsiteX2" fmla="*/ 4060534 w 4060534"/>
                    <a:gd name="connsiteY2" fmla="*/ 781077 h 2243004"/>
                    <a:gd name="connsiteX3" fmla="*/ 2710834 w 4060534"/>
                    <a:gd name="connsiteY3" fmla="*/ 2243004 h 2243004"/>
                    <a:gd name="connsiteX4" fmla="*/ 0 w 4060534"/>
                    <a:gd name="connsiteY4" fmla="*/ 1118809 h 2243004"/>
                    <a:gd name="connsiteX0" fmla="*/ 0 w 4060534"/>
                    <a:gd name="connsiteY0" fmla="*/ 1118809 h 2150064"/>
                    <a:gd name="connsiteX1" fmla="*/ 1707634 w 4060534"/>
                    <a:gd name="connsiteY1" fmla="*/ 0 h 2150064"/>
                    <a:gd name="connsiteX2" fmla="*/ 4060534 w 4060534"/>
                    <a:gd name="connsiteY2" fmla="*/ 781077 h 2150064"/>
                    <a:gd name="connsiteX3" fmla="*/ 2502002 w 4060534"/>
                    <a:gd name="connsiteY3" fmla="*/ 2150064 h 2150064"/>
                    <a:gd name="connsiteX4" fmla="*/ 0 w 4060534"/>
                    <a:gd name="connsiteY4" fmla="*/ 1118809 h 2150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60534" h="2150064">
                      <a:moveTo>
                        <a:pt x="0" y="1118809"/>
                      </a:moveTo>
                      <a:lnTo>
                        <a:pt x="1707634" y="0"/>
                      </a:lnTo>
                      <a:lnTo>
                        <a:pt x="4060534" y="781077"/>
                      </a:lnTo>
                      <a:lnTo>
                        <a:pt x="2502002" y="2150064"/>
                      </a:lnTo>
                      <a:lnTo>
                        <a:pt x="0" y="1118809"/>
                      </a:lnTo>
                      <a:close/>
                    </a:path>
                  </a:pathLst>
                </a:custGeom>
                <a:solidFill>
                  <a:srgbClr val="0071C5"/>
                </a:solidFill>
                <a:ln>
                  <a:noFill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EA41FC8E-F86C-4931-9B59-AA9D33A6226A}"/>
                    </a:ext>
                  </a:extLst>
                </p:cNvPr>
                <p:cNvSpPr/>
                <p:nvPr/>
              </p:nvSpPr>
              <p:spPr>
                <a:xfrm>
                  <a:off x="3954012" y="2328814"/>
                  <a:ext cx="1243675" cy="114979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8D44C"/>
                    </a:gs>
                    <a:gs pos="84000">
                      <a:srgbClr val="F8D44C">
                        <a:alpha val="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66675" cap="rnd" cmpd="sng" algn="ctr">
                  <a:noFill/>
                  <a:prstDash val="sysDash"/>
                </a:ln>
                <a:effectLst/>
                <a:scene3d>
                  <a:camera prst="isometricOffAxis2Top">
                    <a:rot lat="18448671" lon="2370244" rev="18834421"/>
                  </a:camera>
                  <a:lightRig rig="glow" dir="t">
                    <a:rot lat="0" lon="0" rev="4200000"/>
                  </a:lightRig>
                </a:scene3d>
                <a:sp3d prstMaterial="flat"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8F6C1619-B118-44F3-9D3F-2C18C31BD10F}"/>
                    </a:ext>
                  </a:extLst>
                </p:cNvPr>
                <p:cNvSpPr/>
                <p:nvPr/>
              </p:nvSpPr>
              <p:spPr>
                <a:xfrm>
                  <a:off x="4008968" y="2503054"/>
                  <a:ext cx="910661" cy="96374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4E00">
                        <a:alpha val="71000"/>
                      </a:srgbClr>
                    </a:gs>
                    <a:gs pos="71000">
                      <a:srgbClr val="FF4E00">
                        <a:alpha val="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66675" cap="rnd" cmpd="sng" algn="ctr">
                  <a:noFill/>
                  <a:prstDash val="sysDash"/>
                </a:ln>
                <a:effectLst/>
                <a:scene3d>
                  <a:camera prst="isometricOffAxis2Top">
                    <a:rot lat="18448671" lon="2370244" rev="18834421"/>
                  </a:camera>
                  <a:lightRig rig="glow" dir="t">
                    <a:rot lat="0" lon="0" rev="4200000"/>
                  </a:lightRig>
                </a:scene3d>
                <a:sp3d prstMaterial="flat"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tel Clear"/>
                    <a:ea typeface="+mn-ea"/>
                    <a:cs typeface="+mn-cs"/>
                  </a:endParaRPr>
                </a:p>
              </p:txBody>
            </p: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749073DD-4586-4AA0-8C44-90339401AF8F}"/>
                    </a:ext>
                  </a:extLst>
                </p:cNvPr>
                <p:cNvGrpSpPr/>
                <p:nvPr/>
              </p:nvGrpSpPr>
              <p:grpSpPr>
                <a:xfrm>
                  <a:off x="4958345" y="2718452"/>
                  <a:ext cx="192035" cy="864435"/>
                  <a:chOff x="9491640" y="4369048"/>
                  <a:chExt cx="328828" cy="1435062"/>
                </a:xfrm>
              </p:grpSpPr>
              <p:sp>
                <p:nvSpPr>
                  <p:cNvPr id="101" name="Cylinder 100">
                    <a:extLst>
                      <a:ext uri="{FF2B5EF4-FFF2-40B4-BE49-F238E27FC236}">
                        <a16:creationId xmlns:a16="http://schemas.microsoft.com/office/drawing/2014/main" id="{C5F8AAC4-C01E-4C6B-B531-379880ED3A65}"/>
                      </a:ext>
                    </a:extLst>
                  </p:cNvPr>
                  <p:cNvSpPr/>
                  <p:nvPr/>
                </p:nvSpPr>
                <p:spPr>
                  <a:xfrm>
                    <a:off x="9720914" y="4713697"/>
                    <a:ext cx="45719" cy="1090413"/>
                  </a:xfrm>
                  <a:prstGeom prst="can">
                    <a:avLst>
                      <a:gd name="adj" fmla="val 32038"/>
                    </a:avLst>
                  </a:prstGeom>
                  <a:gradFill flip="none" rotWithShape="1">
                    <a:gsLst>
                      <a:gs pos="52000">
                        <a:sysClr val="window" lastClr="FFFFFF"/>
                      </a:gs>
                      <a:gs pos="0">
                        <a:sysClr val="window" lastClr="FFFFFF">
                          <a:lumMod val="75000"/>
                        </a:sysClr>
                      </a:gs>
                      <a:gs pos="100000">
                        <a:sysClr val="window" lastClr="FFFFFF">
                          <a:lumMod val="65000"/>
                        </a:sysClr>
                      </a:gs>
                    </a:gsLst>
                    <a:lin ang="0" scaled="1"/>
                    <a:tileRect/>
                  </a:gradFill>
                  <a:ln w="381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21914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3C71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02" name="Group 101">
                    <a:extLst>
                      <a:ext uri="{FF2B5EF4-FFF2-40B4-BE49-F238E27FC236}">
                        <a16:creationId xmlns:a16="http://schemas.microsoft.com/office/drawing/2014/main" id="{C58042A5-1C9C-467D-90F8-19B91F533BB2}"/>
                      </a:ext>
                    </a:extLst>
                  </p:cNvPr>
                  <p:cNvGrpSpPr/>
                  <p:nvPr/>
                </p:nvGrpSpPr>
                <p:grpSpPr>
                  <a:xfrm>
                    <a:off x="9491640" y="4369048"/>
                    <a:ext cx="328828" cy="345900"/>
                    <a:chOff x="5982202" y="3296344"/>
                    <a:chExt cx="466884" cy="433448"/>
                  </a:xfrm>
                  <a:scene3d>
                    <a:camera prst="isometricOffAxis1Right">
                      <a:rot lat="1682049" lon="3884068" rev="21167351"/>
                    </a:camera>
                    <a:lightRig rig="threePt" dir="t">
                      <a:rot lat="0" lon="0" rev="9000000"/>
                    </a:lightRig>
                  </a:scene3d>
                </p:grpSpPr>
                <p:grpSp>
                  <p:nvGrpSpPr>
                    <p:cNvPr id="103" name="Group 102">
                      <a:extLst>
                        <a:ext uri="{FF2B5EF4-FFF2-40B4-BE49-F238E27FC236}">
                          <a16:creationId xmlns:a16="http://schemas.microsoft.com/office/drawing/2014/main" id="{AABF7E6D-1A94-4E9C-871C-D7905DCDEC4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02730" y="3346280"/>
                      <a:ext cx="426019" cy="372702"/>
                      <a:chOff x="6002730" y="3346280"/>
                      <a:chExt cx="426019" cy="372702"/>
                    </a:xfrm>
                  </p:grpSpPr>
                  <p:sp>
                    <p:nvSpPr>
                      <p:cNvPr id="110" name="Rectangle: Rounded Corners 109">
                        <a:extLst>
                          <a:ext uri="{FF2B5EF4-FFF2-40B4-BE49-F238E27FC236}">
                            <a16:creationId xmlns:a16="http://schemas.microsoft.com/office/drawing/2014/main" id="{5A905EA2-2C88-484D-8BE3-1657CD54A200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20443237">
                        <a:off x="6087906" y="3346280"/>
                        <a:ext cx="340843" cy="181074"/>
                      </a:xfrm>
                      <a:prstGeom prst="roundRect">
                        <a:avLst/>
                      </a:prstGeom>
                      <a:solidFill>
                        <a:sysClr val="window" lastClr="FFFFFF"/>
                      </a:solidFill>
                      <a:ln>
                        <a:noFill/>
                      </a:ln>
                      <a:sp3d extrusionH="158750"/>
                    </p:spPr>
                    <p:txBody>
                      <a:bodyPr vert="horz" wrap="square" lIns="121920" tIns="60960" rIns="121920" bIns="6096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ntel Clear Pro" panose="020B0804020202060201" pitchFamily="34" charset="0"/>
                          <a:ea typeface="Intel Clear Pro" panose="020B0804020202060201" pitchFamily="34" charset="0"/>
                          <a:cs typeface="Intel Clear Pro" panose="020B0804020202060201" pitchFamily="34" charset="0"/>
                        </a:endParaRPr>
                      </a:p>
                    </p:txBody>
                  </p:sp>
                  <p:sp>
                    <p:nvSpPr>
                      <p:cNvPr id="111" name="Rectangle: Rounded Corners 110">
                        <a:extLst>
                          <a:ext uri="{FF2B5EF4-FFF2-40B4-BE49-F238E27FC236}">
                            <a16:creationId xmlns:a16="http://schemas.microsoft.com/office/drawing/2014/main" id="{2AA09301-2E0B-40FB-9525-6186C357B411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20443237">
                        <a:off x="6002730" y="3464138"/>
                        <a:ext cx="80731" cy="98651"/>
                      </a:xfrm>
                      <a:prstGeom prst="roundRect">
                        <a:avLst/>
                      </a:prstGeom>
                      <a:solidFill>
                        <a:sysClr val="window" lastClr="FFFFFF"/>
                      </a:solidFill>
                      <a:ln>
                        <a:noFill/>
                      </a:ln>
                      <a:sp3d extrusionH="158750"/>
                    </p:spPr>
                    <p:txBody>
                      <a:bodyPr vert="horz" wrap="square" lIns="121920" tIns="60960" rIns="121920" bIns="6096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ntel Clear Pro" panose="020B0804020202060201" pitchFamily="34" charset="0"/>
                          <a:ea typeface="Intel Clear Pro" panose="020B0804020202060201" pitchFamily="34" charset="0"/>
                          <a:cs typeface="Intel Clear Pro" panose="020B0804020202060201" pitchFamily="34" charset="0"/>
                        </a:endParaRPr>
                      </a:p>
                    </p:txBody>
                  </p:sp>
                  <p:sp>
                    <p:nvSpPr>
                      <p:cNvPr id="112" name="Rectangle: Rounded Corners 111">
                        <a:extLst>
                          <a:ext uri="{FF2B5EF4-FFF2-40B4-BE49-F238E27FC236}">
                            <a16:creationId xmlns:a16="http://schemas.microsoft.com/office/drawing/2014/main" id="{A3FF1753-F065-43D1-83F5-F3024E598FBD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20443237">
                        <a:off x="6062719" y="3428862"/>
                        <a:ext cx="59003" cy="131160"/>
                      </a:xfrm>
                      <a:prstGeom prst="roundRect">
                        <a:avLst/>
                      </a:prstGeom>
                      <a:solidFill>
                        <a:sysClr val="window" lastClr="FFFFFF"/>
                      </a:solidFill>
                      <a:ln>
                        <a:noFill/>
                      </a:ln>
                      <a:sp3d extrusionH="158750"/>
                    </p:spPr>
                    <p:txBody>
                      <a:bodyPr vert="horz" wrap="square" lIns="121920" tIns="60960" rIns="121920" bIns="6096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ntel Clear Pro" panose="020B0804020202060201" pitchFamily="34" charset="0"/>
                          <a:ea typeface="Intel Clear Pro" panose="020B0804020202060201" pitchFamily="34" charset="0"/>
                          <a:cs typeface="Intel Clear Pro" panose="020B0804020202060201" pitchFamily="34" charset="0"/>
                        </a:endParaRPr>
                      </a:p>
                    </p:txBody>
                  </p:sp>
                  <p:sp>
                    <p:nvSpPr>
                      <p:cNvPr id="113" name="Oval 112">
                        <a:extLst>
                          <a:ext uri="{FF2B5EF4-FFF2-40B4-BE49-F238E27FC236}">
                            <a16:creationId xmlns:a16="http://schemas.microsoft.com/office/drawing/2014/main" id="{34A3DF7A-6695-4B3E-BFA5-6B36216FE3D7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6242267" y="3483069"/>
                        <a:ext cx="81143" cy="95477"/>
                      </a:xfrm>
                      <a:prstGeom prst="ellipse">
                        <a:avLst/>
                      </a:prstGeom>
                      <a:solidFill>
                        <a:sysClr val="window" lastClr="FFFFFF"/>
                      </a:solidFill>
                      <a:ln>
                        <a:noFill/>
                      </a:ln>
                      <a:sp3d extrusionH="158750"/>
                    </p:spPr>
                    <p:txBody>
                      <a:bodyPr vert="horz" wrap="square" lIns="121920" tIns="60960" rIns="121920" bIns="6096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ntel Clear Pro" panose="020B0804020202060201" pitchFamily="34" charset="0"/>
                          <a:ea typeface="Intel Clear Pro" panose="020B0804020202060201" pitchFamily="34" charset="0"/>
                          <a:cs typeface="Intel Clear Pro" panose="020B0804020202060201" pitchFamily="34" charset="0"/>
                        </a:endParaRPr>
                      </a:p>
                    </p:txBody>
                  </p:sp>
                  <p:sp>
                    <p:nvSpPr>
                      <p:cNvPr id="114" name="Oval 113">
                        <a:extLst>
                          <a:ext uri="{FF2B5EF4-FFF2-40B4-BE49-F238E27FC236}">
                            <a16:creationId xmlns:a16="http://schemas.microsoft.com/office/drawing/2014/main" id="{3008FC7D-9361-4E9D-921A-3CE97236595F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6307633" y="3646210"/>
                        <a:ext cx="78615" cy="72772"/>
                      </a:xfrm>
                      <a:prstGeom prst="ellipse">
                        <a:avLst/>
                      </a:prstGeom>
                      <a:solidFill>
                        <a:sysClr val="window" lastClr="FFFFFF"/>
                      </a:solidFill>
                      <a:ln>
                        <a:noFill/>
                      </a:ln>
                      <a:sp3d extrusionH="158750"/>
                    </p:spPr>
                    <p:txBody>
                      <a:bodyPr vert="horz" wrap="square" lIns="121920" tIns="60960" rIns="121920" bIns="6096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ntel Clear Pro" panose="020B0804020202060201" pitchFamily="34" charset="0"/>
                          <a:ea typeface="Intel Clear Pro" panose="020B0804020202060201" pitchFamily="34" charset="0"/>
                          <a:cs typeface="Intel Clear Pro" panose="020B0804020202060201" pitchFamily="34" charset="0"/>
                        </a:endParaRPr>
                      </a:p>
                    </p:txBody>
                  </p:sp>
                  <p:sp>
                    <p:nvSpPr>
                      <p:cNvPr id="115" name="Rectangle: Rounded Corners 114">
                        <a:extLst>
                          <a:ext uri="{FF2B5EF4-FFF2-40B4-BE49-F238E27FC236}">
                            <a16:creationId xmlns:a16="http://schemas.microsoft.com/office/drawing/2014/main" id="{675DC195-4195-4A4F-9332-00E2D3C91968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9928574">
                        <a:off x="6291539" y="3566305"/>
                        <a:ext cx="61426" cy="104200"/>
                      </a:xfrm>
                      <a:prstGeom prst="roundRect">
                        <a:avLst/>
                      </a:prstGeom>
                      <a:solidFill>
                        <a:sysClr val="window" lastClr="FFFFFF"/>
                      </a:solidFill>
                      <a:ln>
                        <a:noFill/>
                      </a:ln>
                      <a:sp3d extrusionH="158750"/>
                    </p:spPr>
                    <p:txBody>
                      <a:bodyPr vert="horz" wrap="square" lIns="121920" tIns="60960" rIns="121920" bIns="6096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ntel Clear Pro" panose="020B0804020202060201" pitchFamily="34" charset="0"/>
                          <a:ea typeface="Intel Clear Pro" panose="020B0804020202060201" pitchFamily="34" charset="0"/>
                          <a:cs typeface="Intel Clear Pro" panose="020B0804020202060201" pitchFamily="34" charset="0"/>
                        </a:endParaRPr>
                      </a:p>
                    </p:txBody>
                  </p:sp>
                </p:grpSp>
                <p:grpSp>
                  <p:nvGrpSpPr>
                    <p:cNvPr id="104" name="Group 103">
                      <a:extLst>
                        <a:ext uri="{FF2B5EF4-FFF2-40B4-BE49-F238E27FC236}">
                          <a16:creationId xmlns:a16="http://schemas.microsoft.com/office/drawing/2014/main" id="{9D3396C6-FFF6-46AE-9596-AA867EFE740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82202" y="3296344"/>
                      <a:ext cx="466884" cy="433448"/>
                      <a:chOff x="3609138" y="836529"/>
                      <a:chExt cx="228929" cy="212534"/>
                    </a:xfrm>
                    <a:solidFill>
                      <a:srgbClr val="B1BABF">
                        <a:alpha val="99000"/>
                      </a:srgbClr>
                    </a:solidFill>
                    <a:effectLst/>
                  </p:grpSpPr>
                  <p:sp>
                    <p:nvSpPr>
                      <p:cNvPr id="105" name="Freeform 318">
                        <a:extLst>
                          <a:ext uri="{FF2B5EF4-FFF2-40B4-BE49-F238E27FC236}">
                            <a16:creationId xmlns:a16="http://schemas.microsoft.com/office/drawing/2014/main" id="{D056AE8E-A930-49EA-9223-94494B085EE1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649823" y="836529"/>
                        <a:ext cx="188244" cy="139058"/>
                      </a:xfrm>
                      <a:custGeom>
                        <a:avLst/>
                        <a:gdLst>
                          <a:gd name="T0" fmla="*/ 109 w 131"/>
                          <a:gd name="T1" fmla="*/ 0 h 97"/>
                          <a:gd name="T2" fmla="*/ 117 w 131"/>
                          <a:gd name="T3" fmla="*/ 17 h 97"/>
                          <a:gd name="T4" fmla="*/ 128 w 131"/>
                          <a:gd name="T5" fmla="*/ 47 h 97"/>
                          <a:gd name="T6" fmla="*/ 121 w 131"/>
                          <a:gd name="T7" fmla="*/ 61 h 97"/>
                          <a:gd name="T8" fmla="*/ 84 w 131"/>
                          <a:gd name="T9" fmla="*/ 74 h 97"/>
                          <a:gd name="T10" fmla="*/ 76 w 131"/>
                          <a:gd name="T11" fmla="*/ 77 h 97"/>
                          <a:gd name="T12" fmla="*/ 76 w 131"/>
                          <a:gd name="T13" fmla="*/ 79 h 97"/>
                          <a:gd name="T14" fmla="*/ 85 w 131"/>
                          <a:gd name="T15" fmla="*/ 79 h 97"/>
                          <a:gd name="T16" fmla="*/ 88 w 131"/>
                          <a:gd name="T17" fmla="*/ 85 h 97"/>
                          <a:gd name="T18" fmla="*/ 75 w 131"/>
                          <a:gd name="T19" fmla="*/ 96 h 97"/>
                          <a:gd name="T20" fmla="*/ 59 w 131"/>
                          <a:gd name="T21" fmla="*/ 90 h 97"/>
                          <a:gd name="T22" fmla="*/ 55 w 131"/>
                          <a:gd name="T23" fmla="*/ 85 h 97"/>
                          <a:gd name="T24" fmla="*/ 29 w 131"/>
                          <a:gd name="T25" fmla="*/ 93 h 97"/>
                          <a:gd name="T26" fmla="*/ 16 w 131"/>
                          <a:gd name="T27" fmla="*/ 87 h 97"/>
                          <a:gd name="T28" fmla="*/ 2 w 131"/>
                          <a:gd name="T29" fmla="*/ 47 h 97"/>
                          <a:gd name="T30" fmla="*/ 10 w 131"/>
                          <a:gd name="T31" fmla="*/ 35 h 97"/>
                          <a:gd name="T32" fmla="*/ 55 w 131"/>
                          <a:gd name="T33" fmla="*/ 19 h 97"/>
                          <a:gd name="T34" fmla="*/ 76 w 131"/>
                          <a:gd name="T35" fmla="*/ 11 h 97"/>
                          <a:gd name="T36" fmla="*/ 82 w 131"/>
                          <a:gd name="T37" fmla="*/ 30 h 97"/>
                          <a:gd name="T38" fmla="*/ 90 w 131"/>
                          <a:gd name="T39" fmla="*/ 32 h 97"/>
                          <a:gd name="T40" fmla="*/ 83 w 131"/>
                          <a:gd name="T41" fmla="*/ 9 h 97"/>
                          <a:gd name="T42" fmla="*/ 85 w 131"/>
                          <a:gd name="T43" fmla="*/ 8 h 97"/>
                          <a:gd name="T44" fmla="*/ 89 w 131"/>
                          <a:gd name="T45" fmla="*/ 18 h 97"/>
                          <a:gd name="T46" fmla="*/ 93 w 131"/>
                          <a:gd name="T47" fmla="*/ 28 h 97"/>
                          <a:gd name="T48" fmla="*/ 98 w 131"/>
                          <a:gd name="T49" fmla="*/ 30 h 97"/>
                          <a:gd name="T50" fmla="*/ 99 w 131"/>
                          <a:gd name="T51" fmla="*/ 25 h 97"/>
                          <a:gd name="T52" fmla="*/ 93 w 131"/>
                          <a:gd name="T53" fmla="*/ 8 h 97"/>
                          <a:gd name="T54" fmla="*/ 93 w 131"/>
                          <a:gd name="T55" fmla="*/ 5 h 97"/>
                          <a:gd name="T56" fmla="*/ 95 w 131"/>
                          <a:gd name="T57" fmla="*/ 5 h 97"/>
                          <a:gd name="T58" fmla="*/ 98 w 131"/>
                          <a:gd name="T59" fmla="*/ 14 h 97"/>
                          <a:gd name="T60" fmla="*/ 102 w 131"/>
                          <a:gd name="T61" fmla="*/ 24 h 97"/>
                          <a:gd name="T62" fmla="*/ 106 w 131"/>
                          <a:gd name="T63" fmla="*/ 27 h 97"/>
                          <a:gd name="T64" fmla="*/ 108 w 131"/>
                          <a:gd name="T65" fmla="*/ 21 h 97"/>
                          <a:gd name="T66" fmla="*/ 104 w 131"/>
                          <a:gd name="T67" fmla="*/ 8 h 97"/>
                          <a:gd name="T68" fmla="*/ 103 w 131"/>
                          <a:gd name="T69" fmla="*/ 0 h 97"/>
                          <a:gd name="T70" fmla="*/ 109 w 131"/>
                          <a:gd name="T71" fmla="*/ 0 h 9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</a:cxnLst>
                        <a:rect l="0" t="0" r="r" b="b"/>
                        <a:pathLst>
                          <a:path w="131" h="97">
                            <a:moveTo>
                              <a:pt x="109" y="0"/>
                            </a:moveTo>
                            <a:cubicBezTo>
                              <a:pt x="112" y="6"/>
                              <a:pt x="115" y="11"/>
                              <a:pt x="117" y="17"/>
                            </a:cubicBezTo>
                            <a:cubicBezTo>
                              <a:pt x="121" y="26"/>
                              <a:pt x="124" y="37"/>
                              <a:pt x="128" y="47"/>
                            </a:cubicBezTo>
                            <a:cubicBezTo>
                              <a:pt x="131" y="55"/>
                              <a:pt x="129" y="59"/>
                              <a:pt x="121" y="61"/>
                            </a:cubicBezTo>
                            <a:cubicBezTo>
                              <a:pt x="109" y="66"/>
                              <a:pt x="96" y="70"/>
                              <a:pt x="84" y="74"/>
                            </a:cubicBezTo>
                            <a:cubicBezTo>
                              <a:pt x="82" y="75"/>
                              <a:pt x="79" y="76"/>
                              <a:pt x="76" y="77"/>
                            </a:cubicBezTo>
                            <a:cubicBezTo>
                              <a:pt x="76" y="78"/>
                              <a:pt x="76" y="79"/>
                              <a:pt x="76" y="79"/>
                            </a:cubicBezTo>
                            <a:cubicBezTo>
                              <a:pt x="79" y="79"/>
                              <a:pt x="82" y="79"/>
                              <a:pt x="85" y="79"/>
                            </a:cubicBezTo>
                            <a:cubicBezTo>
                              <a:pt x="89" y="79"/>
                              <a:pt x="90" y="81"/>
                              <a:pt x="88" y="85"/>
                            </a:cubicBezTo>
                            <a:cubicBezTo>
                              <a:pt x="86" y="91"/>
                              <a:pt x="82" y="95"/>
                              <a:pt x="75" y="96"/>
                            </a:cubicBezTo>
                            <a:cubicBezTo>
                              <a:pt x="69" y="97"/>
                              <a:pt x="63" y="95"/>
                              <a:pt x="59" y="90"/>
                            </a:cubicBezTo>
                            <a:cubicBezTo>
                              <a:pt x="57" y="88"/>
                              <a:pt x="56" y="87"/>
                              <a:pt x="55" y="85"/>
                            </a:cubicBezTo>
                            <a:cubicBezTo>
                              <a:pt x="47" y="88"/>
                              <a:pt x="38" y="91"/>
                              <a:pt x="29" y="93"/>
                            </a:cubicBezTo>
                            <a:cubicBezTo>
                              <a:pt x="22" y="96"/>
                              <a:pt x="19" y="95"/>
                              <a:pt x="16" y="87"/>
                            </a:cubicBezTo>
                            <a:cubicBezTo>
                              <a:pt x="11" y="74"/>
                              <a:pt x="6" y="60"/>
                              <a:pt x="2" y="47"/>
                            </a:cubicBezTo>
                            <a:cubicBezTo>
                              <a:pt x="0" y="41"/>
                              <a:pt x="2" y="37"/>
                              <a:pt x="10" y="35"/>
                            </a:cubicBezTo>
                            <a:cubicBezTo>
                              <a:pt x="25" y="29"/>
                              <a:pt x="40" y="24"/>
                              <a:pt x="55" y="19"/>
                            </a:cubicBezTo>
                            <a:cubicBezTo>
                              <a:pt x="62" y="16"/>
                              <a:pt x="68" y="14"/>
                              <a:pt x="76" y="11"/>
                            </a:cubicBezTo>
                            <a:cubicBezTo>
                              <a:pt x="78" y="18"/>
                              <a:pt x="80" y="24"/>
                              <a:pt x="82" y="30"/>
                            </a:cubicBezTo>
                            <a:cubicBezTo>
                              <a:pt x="84" y="34"/>
                              <a:pt x="86" y="36"/>
                              <a:pt x="90" y="32"/>
                            </a:cubicBezTo>
                            <a:cubicBezTo>
                              <a:pt x="88" y="24"/>
                              <a:pt x="85" y="17"/>
                              <a:pt x="83" y="9"/>
                            </a:cubicBezTo>
                            <a:cubicBezTo>
                              <a:pt x="83" y="9"/>
                              <a:pt x="84" y="8"/>
                              <a:pt x="85" y="8"/>
                            </a:cubicBezTo>
                            <a:cubicBezTo>
                              <a:pt x="86" y="11"/>
                              <a:pt x="88" y="15"/>
                              <a:pt x="89" y="18"/>
                            </a:cubicBezTo>
                            <a:cubicBezTo>
                              <a:pt x="90" y="21"/>
                              <a:pt x="91" y="25"/>
                              <a:pt x="93" y="28"/>
                            </a:cubicBezTo>
                            <a:cubicBezTo>
                              <a:pt x="93" y="29"/>
                              <a:pt x="96" y="29"/>
                              <a:pt x="98" y="30"/>
                            </a:cubicBezTo>
                            <a:cubicBezTo>
                              <a:pt x="98" y="28"/>
                              <a:pt x="99" y="27"/>
                              <a:pt x="99" y="25"/>
                            </a:cubicBezTo>
                            <a:cubicBezTo>
                              <a:pt x="97" y="19"/>
                              <a:pt x="95" y="14"/>
                              <a:pt x="93" y="8"/>
                            </a:cubicBezTo>
                            <a:cubicBezTo>
                              <a:pt x="93" y="7"/>
                              <a:pt x="93" y="6"/>
                              <a:pt x="93" y="5"/>
                            </a:cubicBezTo>
                            <a:cubicBezTo>
                              <a:pt x="94" y="5"/>
                              <a:pt x="94" y="5"/>
                              <a:pt x="95" y="5"/>
                            </a:cubicBezTo>
                            <a:cubicBezTo>
                              <a:pt x="96" y="8"/>
                              <a:pt x="97" y="11"/>
                              <a:pt x="98" y="14"/>
                            </a:cubicBezTo>
                            <a:cubicBezTo>
                              <a:pt x="100" y="17"/>
                              <a:pt x="100" y="21"/>
                              <a:pt x="102" y="24"/>
                            </a:cubicBezTo>
                            <a:cubicBezTo>
                              <a:pt x="103" y="25"/>
                              <a:pt x="105" y="26"/>
                              <a:pt x="106" y="27"/>
                            </a:cubicBezTo>
                            <a:cubicBezTo>
                              <a:pt x="107" y="25"/>
                              <a:pt x="109" y="23"/>
                              <a:pt x="108" y="21"/>
                            </a:cubicBezTo>
                            <a:cubicBezTo>
                              <a:pt x="107" y="17"/>
                              <a:pt x="105" y="12"/>
                              <a:pt x="104" y="8"/>
                            </a:cubicBezTo>
                            <a:cubicBezTo>
                              <a:pt x="103" y="5"/>
                              <a:pt x="103" y="3"/>
                              <a:pt x="103" y="0"/>
                            </a:cubicBezTo>
                            <a:cubicBezTo>
                              <a:pt x="105" y="0"/>
                              <a:pt x="107" y="0"/>
                              <a:pt x="109" y="0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sp3d extrusionH="158750"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>
                        <a:defPPr>
                          <a:defRPr lang="en-US"/>
                        </a:defPPr>
                        <a:lvl1pPr marL="0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00942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801885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202827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603770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004712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405654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2806597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207539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l" defTabSz="80186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6" name="Freeform 320">
                        <a:extLst>
                          <a:ext uri="{FF2B5EF4-FFF2-40B4-BE49-F238E27FC236}">
                            <a16:creationId xmlns:a16="http://schemas.microsoft.com/office/drawing/2014/main" id="{71BFD27F-A397-4758-8F9E-6371F7D7EFF7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609138" y="919721"/>
                        <a:ext cx="33398" cy="18825"/>
                      </a:xfrm>
                      <a:custGeom>
                        <a:avLst/>
                        <a:gdLst>
                          <a:gd name="T0" fmla="*/ 4 w 23"/>
                          <a:gd name="T1" fmla="*/ 13 h 13"/>
                          <a:gd name="T2" fmla="*/ 0 w 23"/>
                          <a:gd name="T3" fmla="*/ 5 h 13"/>
                          <a:gd name="T4" fmla="*/ 0 w 23"/>
                          <a:gd name="T5" fmla="*/ 4 h 13"/>
                          <a:gd name="T6" fmla="*/ 15 w 23"/>
                          <a:gd name="T7" fmla="*/ 0 h 13"/>
                          <a:gd name="T8" fmla="*/ 23 w 23"/>
                          <a:gd name="T9" fmla="*/ 1 h 13"/>
                          <a:gd name="T10" fmla="*/ 23 w 23"/>
                          <a:gd name="T11" fmla="*/ 4 h 13"/>
                          <a:gd name="T12" fmla="*/ 4 w 23"/>
                          <a:gd name="T13" fmla="*/ 9 h 13"/>
                          <a:gd name="T14" fmla="*/ 4 w 23"/>
                          <a:gd name="T15" fmla="*/ 13 h 1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23" h="13">
                            <a:moveTo>
                              <a:pt x="4" y="13"/>
                            </a:moveTo>
                            <a:cubicBezTo>
                              <a:pt x="3" y="10"/>
                              <a:pt x="2" y="8"/>
                              <a:pt x="0" y="5"/>
                            </a:cubicBezTo>
                            <a:cubicBezTo>
                              <a:pt x="0" y="5"/>
                              <a:pt x="0" y="4"/>
                              <a:pt x="0" y="4"/>
                            </a:cubicBezTo>
                            <a:cubicBezTo>
                              <a:pt x="5" y="3"/>
                              <a:pt x="10" y="1"/>
                              <a:pt x="15" y="0"/>
                            </a:cubicBezTo>
                            <a:cubicBezTo>
                              <a:pt x="17" y="0"/>
                              <a:pt x="20" y="1"/>
                              <a:pt x="23" y="1"/>
                            </a:cubicBezTo>
                            <a:cubicBezTo>
                              <a:pt x="23" y="2"/>
                              <a:pt x="23" y="3"/>
                              <a:pt x="23" y="4"/>
                            </a:cubicBezTo>
                            <a:cubicBezTo>
                              <a:pt x="20" y="2"/>
                              <a:pt x="6" y="5"/>
                              <a:pt x="4" y="9"/>
                            </a:cubicBezTo>
                            <a:cubicBezTo>
                              <a:pt x="4" y="10"/>
                              <a:pt x="4" y="11"/>
                              <a:pt x="4" y="13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sp3d extrusionH="158750"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>
                        <a:defPPr>
                          <a:defRPr lang="en-US"/>
                        </a:defPPr>
                        <a:lvl1pPr marL="0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00942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801885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202827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603770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004712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405654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2806597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207539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l" defTabSz="80186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7" name="Freeform 321">
                        <a:extLst>
                          <a:ext uri="{FF2B5EF4-FFF2-40B4-BE49-F238E27FC236}">
                            <a16:creationId xmlns:a16="http://schemas.microsoft.com/office/drawing/2014/main" id="{97DA01DC-1D66-4314-B1A5-AF48A360D61D}"/>
                          </a:ext>
                        </a:extLst>
                      </p:cNvPr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3750625" y="971336"/>
                        <a:ext cx="64367" cy="77727"/>
                      </a:xfrm>
                      <a:custGeom>
                        <a:avLst/>
                        <a:gdLst>
                          <a:gd name="T0" fmla="*/ 14 w 45"/>
                          <a:gd name="T1" fmla="*/ 23 h 54"/>
                          <a:gd name="T2" fmla="*/ 20 w 45"/>
                          <a:gd name="T3" fmla="*/ 21 h 54"/>
                          <a:gd name="T4" fmla="*/ 40 w 45"/>
                          <a:gd name="T5" fmla="*/ 26 h 54"/>
                          <a:gd name="T6" fmla="*/ 42 w 45"/>
                          <a:gd name="T7" fmla="*/ 45 h 54"/>
                          <a:gd name="T8" fmla="*/ 24 w 45"/>
                          <a:gd name="T9" fmla="*/ 53 h 54"/>
                          <a:gd name="T10" fmla="*/ 11 w 45"/>
                          <a:gd name="T11" fmla="*/ 38 h 54"/>
                          <a:gd name="T12" fmla="*/ 3 w 45"/>
                          <a:gd name="T13" fmla="*/ 15 h 54"/>
                          <a:gd name="T14" fmla="*/ 0 w 45"/>
                          <a:gd name="T15" fmla="*/ 8 h 54"/>
                          <a:gd name="T16" fmla="*/ 22 w 45"/>
                          <a:gd name="T17" fmla="*/ 0 h 54"/>
                          <a:gd name="T18" fmla="*/ 29 w 45"/>
                          <a:gd name="T19" fmla="*/ 12 h 54"/>
                          <a:gd name="T20" fmla="*/ 13 w 45"/>
                          <a:gd name="T21" fmla="*/ 21 h 54"/>
                          <a:gd name="T22" fmla="*/ 14 w 45"/>
                          <a:gd name="T23" fmla="*/ 23 h 54"/>
                          <a:gd name="T24" fmla="*/ 20 w 45"/>
                          <a:gd name="T25" fmla="*/ 38 h 54"/>
                          <a:gd name="T26" fmla="*/ 27 w 45"/>
                          <a:gd name="T27" fmla="*/ 43 h 54"/>
                          <a:gd name="T28" fmla="*/ 34 w 45"/>
                          <a:gd name="T29" fmla="*/ 36 h 54"/>
                          <a:gd name="T30" fmla="*/ 27 w 45"/>
                          <a:gd name="T31" fmla="*/ 30 h 54"/>
                          <a:gd name="T32" fmla="*/ 20 w 45"/>
                          <a:gd name="T33" fmla="*/ 38 h 5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</a:cxnLst>
                        <a:rect l="0" t="0" r="r" b="b"/>
                        <a:pathLst>
                          <a:path w="45" h="54">
                            <a:moveTo>
                              <a:pt x="14" y="23"/>
                            </a:moveTo>
                            <a:cubicBezTo>
                              <a:pt x="16" y="23"/>
                              <a:pt x="18" y="22"/>
                              <a:pt x="20" y="21"/>
                            </a:cubicBezTo>
                            <a:cubicBezTo>
                              <a:pt x="28" y="17"/>
                              <a:pt x="34" y="19"/>
                              <a:pt x="40" y="26"/>
                            </a:cubicBezTo>
                            <a:cubicBezTo>
                              <a:pt x="45" y="31"/>
                              <a:pt x="45" y="38"/>
                              <a:pt x="42" y="45"/>
                            </a:cubicBezTo>
                            <a:cubicBezTo>
                              <a:pt x="38" y="51"/>
                              <a:pt x="31" y="54"/>
                              <a:pt x="24" y="53"/>
                            </a:cubicBezTo>
                            <a:cubicBezTo>
                              <a:pt x="17" y="52"/>
                              <a:pt x="10" y="45"/>
                              <a:pt x="11" y="38"/>
                            </a:cubicBezTo>
                            <a:cubicBezTo>
                              <a:pt x="11" y="29"/>
                              <a:pt x="7" y="22"/>
                              <a:pt x="3" y="15"/>
                            </a:cubicBezTo>
                            <a:cubicBezTo>
                              <a:pt x="2" y="12"/>
                              <a:pt x="1" y="10"/>
                              <a:pt x="0" y="8"/>
                            </a:cubicBezTo>
                            <a:cubicBezTo>
                              <a:pt x="7" y="5"/>
                              <a:pt x="14" y="2"/>
                              <a:pt x="22" y="0"/>
                            </a:cubicBezTo>
                            <a:cubicBezTo>
                              <a:pt x="24" y="3"/>
                              <a:pt x="26" y="8"/>
                              <a:pt x="29" y="12"/>
                            </a:cubicBezTo>
                            <a:cubicBezTo>
                              <a:pt x="23" y="15"/>
                              <a:pt x="18" y="18"/>
                              <a:pt x="13" y="21"/>
                            </a:cubicBezTo>
                            <a:cubicBezTo>
                              <a:pt x="13" y="22"/>
                              <a:pt x="14" y="23"/>
                              <a:pt x="14" y="23"/>
                            </a:cubicBezTo>
                            <a:close/>
                            <a:moveTo>
                              <a:pt x="20" y="38"/>
                            </a:moveTo>
                            <a:cubicBezTo>
                              <a:pt x="22" y="40"/>
                              <a:pt x="25" y="42"/>
                              <a:pt x="27" y="43"/>
                            </a:cubicBezTo>
                            <a:cubicBezTo>
                              <a:pt x="31" y="43"/>
                              <a:pt x="34" y="40"/>
                              <a:pt x="34" y="36"/>
                            </a:cubicBezTo>
                            <a:cubicBezTo>
                              <a:pt x="33" y="32"/>
                              <a:pt x="31" y="30"/>
                              <a:pt x="27" y="30"/>
                            </a:cubicBezTo>
                            <a:cubicBezTo>
                              <a:pt x="23" y="30"/>
                              <a:pt x="21" y="33"/>
                              <a:pt x="20" y="38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sp3d extrusionH="158750"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>
                        <a:defPPr>
                          <a:defRPr lang="en-US"/>
                        </a:defPPr>
                        <a:lvl1pPr marL="0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00942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801885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202827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603770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004712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405654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2806597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207539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l" defTabSz="80186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8" name="Freeform 322">
                        <a:extLst>
                          <a:ext uri="{FF2B5EF4-FFF2-40B4-BE49-F238E27FC236}">
                            <a16:creationId xmlns:a16="http://schemas.microsoft.com/office/drawing/2014/main" id="{9A978F26-CE6D-4D6C-8BC2-D40FC35AF490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615210" y="931258"/>
                        <a:ext cx="37649" cy="38863"/>
                      </a:xfrm>
                      <a:custGeom>
                        <a:avLst/>
                        <a:gdLst>
                          <a:gd name="T0" fmla="*/ 24 w 26"/>
                          <a:gd name="T1" fmla="*/ 10 h 27"/>
                          <a:gd name="T2" fmla="*/ 24 w 26"/>
                          <a:gd name="T3" fmla="*/ 22 h 27"/>
                          <a:gd name="T4" fmla="*/ 10 w 26"/>
                          <a:gd name="T5" fmla="*/ 27 h 27"/>
                          <a:gd name="T6" fmla="*/ 7 w 26"/>
                          <a:gd name="T7" fmla="*/ 24 h 27"/>
                          <a:gd name="T8" fmla="*/ 0 w 26"/>
                          <a:gd name="T9" fmla="*/ 5 h 27"/>
                          <a:gd name="T10" fmla="*/ 0 w 26"/>
                          <a:gd name="T11" fmla="*/ 5 h 27"/>
                          <a:gd name="T12" fmla="*/ 2 w 26"/>
                          <a:gd name="T13" fmla="*/ 8 h 27"/>
                          <a:gd name="T14" fmla="*/ 20 w 26"/>
                          <a:gd name="T15" fmla="*/ 0 h 27"/>
                          <a:gd name="T16" fmla="*/ 24 w 26"/>
                          <a:gd name="T17" fmla="*/ 10 h 2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</a:cxnLst>
                        <a:rect l="0" t="0" r="r" b="b"/>
                        <a:pathLst>
                          <a:path w="26" h="27">
                            <a:moveTo>
                              <a:pt x="24" y="10"/>
                            </a:moveTo>
                            <a:cubicBezTo>
                              <a:pt x="24" y="14"/>
                              <a:pt x="26" y="20"/>
                              <a:pt x="24" y="22"/>
                            </a:cubicBezTo>
                            <a:cubicBezTo>
                              <a:pt x="21" y="25"/>
                              <a:pt x="15" y="26"/>
                              <a:pt x="10" y="27"/>
                            </a:cubicBezTo>
                            <a:cubicBezTo>
                              <a:pt x="10" y="27"/>
                              <a:pt x="7" y="25"/>
                              <a:pt x="7" y="24"/>
                            </a:cubicBezTo>
                            <a:cubicBezTo>
                              <a:pt x="4" y="17"/>
                              <a:pt x="2" y="11"/>
                              <a:pt x="0" y="5"/>
                            </a:cubicBezTo>
                            <a:cubicBezTo>
                              <a:pt x="0" y="5"/>
                              <a:pt x="0" y="5"/>
                              <a:pt x="0" y="5"/>
                            </a:cubicBezTo>
                            <a:cubicBezTo>
                              <a:pt x="1" y="6"/>
                              <a:pt x="1" y="7"/>
                              <a:pt x="2" y="8"/>
                            </a:cubicBezTo>
                            <a:cubicBezTo>
                              <a:pt x="6" y="9"/>
                              <a:pt x="18" y="3"/>
                              <a:pt x="20" y="0"/>
                            </a:cubicBezTo>
                            <a:cubicBezTo>
                              <a:pt x="21" y="3"/>
                              <a:pt x="23" y="7"/>
                              <a:pt x="24" y="10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sp3d extrusionH="158750"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>
                        <a:defPPr>
                          <a:defRPr lang="en-US"/>
                        </a:defPPr>
                        <a:lvl1pPr marL="0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00942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801885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202827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603770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004712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405654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2806597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207539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l" defTabSz="80186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9" name="Freeform 323">
                        <a:extLst>
                          <a:ext uri="{FF2B5EF4-FFF2-40B4-BE49-F238E27FC236}">
                            <a16:creationId xmlns:a16="http://schemas.microsoft.com/office/drawing/2014/main" id="{B44D007E-5625-4E72-B8F2-5C0931A3850B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639500" y="905147"/>
                        <a:ext cx="27326" cy="63153"/>
                      </a:xfrm>
                      <a:custGeom>
                        <a:avLst/>
                        <a:gdLst>
                          <a:gd name="T0" fmla="*/ 7 w 19"/>
                          <a:gd name="T1" fmla="*/ 28 h 44"/>
                          <a:gd name="T2" fmla="*/ 3 w 19"/>
                          <a:gd name="T3" fmla="*/ 18 h 44"/>
                          <a:gd name="T4" fmla="*/ 2 w 19"/>
                          <a:gd name="T5" fmla="*/ 14 h 44"/>
                          <a:gd name="T6" fmla="*/ 2 w 19"/>
                          <a:gd name="T7" fmla="*/ 11 h 44"/>
                          <a:gd name="T8" fmla="*/ 0 w 19"/>
                          <a:gd name="T9" fmla="*/ 4 h 44"/>
                          <a:gd name="T10" fmla="*/ 3 w 19"/>
                          <a:gd name="T11" fmla="*/ 1 h 44"/>
                          <a:gd name="T12" fmla="*/ 6 w 19"/>
                          <a:gd name="T13" fmla="*/ 2 h 44"/>
                          <a:gd name="T14" fmla="*/ 19 w 19"/>
                          <a:gd name="T15" fmla="*/ 40 h 44"/>
                          <a:gd name="T16" fmla="*/ 17 w 19"/>
                          <a:gd name="T17" fmla="*/ 44 h 44"/>
                          <a:gd name="T18" fmla="*/ 13 w 19"/>
                          <a:gd name="T19" fmla="*/ 41 h 44"/>
                          <a:gd name="T20" fmla="*/ 7 w 19"/>
                          <a:gd name="T21" fmla="*/ 28 h 4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</a:cxnLst>
                        <a:rect l="0" t="0" r="r" b="b"/>
                        <a:pathLst>
                          <a:path w="19" h="44">
                            <a:moveTo>
                              <a:pt x="7" y="28"/>
                            </a:moveTo>
                            <a:cubicBezTo>
                              <a:pt x="6" y="25"/>
                              <a:pt x="4" y="21"/>
                              <a:pt x="3" y="18"/>
                            </a:cubicBezTo>
                            <a:cubicBezTo>
                              <a:pt x="3" y="17"/>
                              <a:pt x="3" y="16"/>
                              <a:pt x="2" y="14"/>
                            </a:cubicBezTo>
                            <a:cubicBezTo>
                              <a:pt x="2" y="13"/>
                              <a:pt x="2" y="12"/>
                              <a:pt x="2" y="11"/>
                            </a:cubicBezTo>
                            <a:cubicBezTo>
                              <a:pt x="1" y="9"/>
                              <a:pt x="0" y="6"/>
                              <a:pt x="0" y="4"/>
                            </a:cubicBezTo>
                            <a:cubicBezTo>
                              <a:pt x="0" y="3"/>
                              <a:pt x="2" y="1"/>
                              <a:pt x="3" y="1"/>
                            </a:cubicBezTo>
                            <a:cubicBezTo>
                              <a:pt x="3" y="0"/>
                              <a:pt x="5" y="2"/>
                              <a:pt x="6" y="2"/>
                            </a:cubicBezTo>
                            <a:cubicBezTo>
                              <a:pt x="10" y="15"/>
                              <a:pt x="15" y="27"/>
                              <a:pt x="19" y="40"/>
                            </a:cubicBezTo>
                            <a:cubicBezTo>
                              <a:pt x="19" y="41"/>
                              <a:pt x="18" y="43"/>
                              <a:pt x="17" y="44"/>
                            </a:cubicBezTo>
                            <a:cubicBezTo>
                              <a:pt x="16" y="43"/>
                              <a:pt x="14" y="42"/>
                              <a:pt x="13" y="41"/>
                            </a:cubicBezTo>
                            <a:cubicBezTo>
                              <a:pt x="11" y="37"/>
                              <a:pt x="9" y="33"/>
                              <a:pt x="7" y="28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sp3d extrusionH="158750"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>
                        <a:defPPr>
                          <a:defRPr lang="en-US"/>
                        </a:defPPr>
                        <a:lvl1pPr marL="0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00942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801885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202827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603770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004712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405654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2806597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207539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l" defTabSz="80186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5681CBE8-F833-4641-AD40-291B355DD5CA}"/>
                    </a:ext>
                  </a:extLst>
                </p:cNvPr>
                <p:cNvGrpSpPr/>
                <p:nvPr/>
              </p:nvGrpSpPr>
              <p:grpSpPr>
                <a:xfrm>
                  <a:off x="3497018" y="1839287"/>
                  <a:ext cx="2117192" cy="1724833"/>
                  <a:chOff x="6788341" y="2806840"/>
                  <a:chExt cx="3625343" cy="2863422"/>
                </a:xfrm>
              </p:grpSpPr>
              <p:sp>
                <p:nvSpPr>
                  <p:cNvPr id="85" name="Cylinder 84">
                    <a:extLst>
                      <a:ext uri="{FF2B5EF4-FFF2-40B4-BE49-F238E27FC236}">
                        <a16:creationId xmlns:a16="http://schemas.microsoft.com/office/drawing/2014/main" id="{9FE395E7-6F4C-4A10-BED7-FFD2069DFC4D}"/>
                      </a:ext>
                    </a:extLst>
                  </p:cNvPr>
                  <p:cNvSpPr/>
                  <p:nvPr/>
                </p:nvSpPr>
                <p:spPr>
                  <a:xfrm>
                    <a:off x="6872666" y="3702007"/>
                    <a:ext cx="45719" cy="981715"/>
                  </a:xfrm>
                  <a:prstGeom prst="can">
                    <a:avLst>
                      <a:gd name="adj" fmla="val 32038"/>
                    </a:avLst>
                  </a:prstGeom>
                  <a:gradFill flip="none" rotWithShape="1">
                    <a:gsLst>
                      <a:gs pos="52000">
                        <a:sysClr val="window" lastClr="FFFFFF"/>
                      </a:gs>
                      <a:gs pos="0">
                        <a:sysClr val="window" lastClr="FFFFFF">
                          <a:lumMod val="95000"/>
                        </a:sysClr>
                      </a:gs>
                      <a:gs pos="100000">
                        <a:sysClr val="window" lastClr="FFFFFF">
                          <a:lumMod val="65000"/>
                        </a:sysClr>
                      </a:gs>
                    </a:gsLst>
                    <a:lin ang="0" scaled="1"/>
                    <a:tileRect/>
                  </a:gradFill>
                  <a:ln w="381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21914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3C71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86" name="Group 85">
                    <a:extLst>
                      <a:ext uri="{FF2B5EF4-FFF2-40B4-BE49-F238E27FC236}">
                        <a16:creationId xmlns:a16="http://schemas.microsoft.com/office/drawing/2014/main" id="{175AA162-BFFC-4227-B177-BBCE0796DEFB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6788341" y="3386288"/>
                    <a:ext cx="328828" cy="345900"/>
                    <a:chOff x="5982202" y="3296344"/>
                    <a:chExt cx="466884" cy="433448"/>
                  </a:xfrm>
                  <a:scene3d>
                    <a:camera prst="isometricOffAxis1Right">
                      <a:rot lat="1042007" lon="20984074" rev="288419"/>
                    </a:camera>
                    <a:lightRig rig="threePt" dir="t"/>
                  </a:scene3d>
                </p:grpSpPr>
                <p:grpSp>
                  <p:nvGrpSpPr>
                    <p:cNvPr id="88" name="Group 87">
                      <a:extLst>
                        <a:ext uri="{FF2B5EF4-FFF2-40B4-BE49-F238E27FC236}">
                          <a16:creationId xmlns:a16="http://schemas.microsoft.com/office/drawing/2014/main" id="{08F8A5AB-B2CE-4BCC-B2C9-885B6D05981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02730" y="3346280"/>
                      <a:ext cx="426019" cy="372702"/>
                      <a:chOff x="6002730" y="3346280"/>
                      <a:chExt cx="426019" cy="372702"/>
                    </a:xfrm>
                  </p:grpSpPr>
                  <p:sp>
                    <p:nvSpPr>
                      <p:cNvPr id="95" name="Rectangle: Rounded Corners 94">
                        <a:extLst>
                          <a:ext uri="{FF2B5EF4-FFF2-40B4-BE49-F238E27FC236}">
                            <a16:creationId xmlns:a16="http://schemas.microsoft.com/office/drawing/2014/main" id="{4E0C7B9E-35BB-4746-975A-D8B8EAEBFC33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20443237">
                        <a:off x="6087906" y="3346280"/>
                        <a:ext cx="340843" cy="181074"/>
                      </a:xfrm>
                      <a:prstGeom prst="roundRect">
                        <a:avLst/>
                      </a:prstGeom>
                      <a:solidFill>
                        <a:sysClr val="window" lastClr="FFFFFF"/>
                      </a:solidFill>
                      <a:ln>
                        <a:noFill/>
                      </a:ln>
                      <a:sp3d extrusionH="158750"/>
                    </p:spPr>
                    <p:txBody>
                      <a:bodyPr vert="horz" wrap="square" lIns="121920" tIns="60960" rIns="121920" bIns="6096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ntel Clear Pro" panose="020B0804020202060201" pitchFamily="34" charset="0"/>
                          <a:ea typeface="Intel Clear Pro" panose="020B0804020202060201" pitchFamily="34" charset="0"/>
                          <a:cs typeface="Intel Clear Pro" panose="020B0804020202060201" pitchFamily="34" charset="0"/>
                        </a:endParaRPr>
                      </a:p>
                    </p:txBody>
                  </p:sp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0EB213DF-E06E-4860-A381-C40F2821864D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20443237">
                        <a:off x="6002730" y="3464138"/>
                        <a:ext cx="80731" cy="98651"/>
                      </a:xfrm>
                      <a:prstGeom prst="roundRect">
                        <a:avLst/>
                      </a:prstGeom>
                      <a:solidFill>
                        <a:sysClr val="window" lastClr="FFFFFF"/>
                      </a:solidFill>
                      <a:ln>
                        <a:noFill/>
                      </a:ln>
                      <a:sp3d extrusionH="158750"/>
                    </p:spPr>
                    <p:txBody>
                      <a:bodyPr vert="horz" wrap="square" lIns="121920" tIns="60960" rIns="121920" bIns="6096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ntel Clear Pro" panose="020B0804020202060201" pitchFamily="34" charset="0"/>
                          <a:ea typeface="Intel Clear Pro" panose="020B0804020202060201" pitchFamily="34" charset="0"/>
                          <a:cs typeface="Intel Clear Pro" panose="020B0804020202060201" pitchFamily="34" charset="0"/>
                        </a:endParaRPr>
                      </a:p>
                    </p:txBody>
                  </p:sp>
                  <p:sp>
                    <p:nvSpPr>
                      <p:cNvPr id="97" name="Rectangle: Rounded Corners 96">
                        <a:extLst>
                          <a:ext uri="{FF2B5EF4-FFF2-40B4-BE49-F238E27FC236}">
                            <a16:creationId xmlns:a16="http://schemas.microsoft.com/office/drawing/2014/main" id="{59635097-7BF1-4639-A7EF-01868F8301F4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20443237">
                        <a:off x="6062719" y="3428862"/>
                        <a:ext cx="59003" cy="131160"/>
                      </a:xfrm>
                      <a:prstGeom prst="roundRect">
                        <a:avLst/>
                      </a:prstGeom>
                      <a:solidFill>
                        <a:sysClr val="window" lastClr="FFFFFF"/>
                      </a:solidFill>
                      <a:ln>
                        <a:noFill/>
                      </a:ln>
                      <a:sp3d extrusionH="158750"/>
                    </p:spPr>
                    <p:txBody>
                      <a:bodyPr vert="horz" wrap="square" lIns="121920" tIns="60960" rIns="121920" bIns="6096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ntel Clear Pro" panose="020B0804020202060201" pitchFamily="34" charset="0"/>
                          <a:ea typeface="Intel Clear Pro" panose="020B0804020202060201" pitchFamily="34" charset="0"/>
                          <a:cs typeface="Intel Clear Pro" panose="020B0804020202060201" pitchFamily="34" charset="0"/>
                        </a:endParaRPr>
                      </a:p>
                    </p:txBody>
                  </p:sp>
                  <p:sp>
                    <p:nvSpPr>
                      <p:cNvPr id="98" name="Oval 97">
                        <a:extLst>
                          <a:ext uri="{FF2B5EF4-FFF2-40B4-BE49-F238E27FC236}">
                            <a16:creationId xmlns:a16="http://schemas.microsoft.com/office/drawing/2014/main" id="{7C822892-D321-49C7-BC72-4C29C3EA21B9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6242267" y="3483069"/>
                        <a:ext cx="81143" cy="95477"/>
                      </a:xfrm>
                      <a:prstGeom prst="ellipse">
                        <a:avLst/>
                      </a:prstGeom>
                      <a:solidFill>
                        <a:sysClr val="window" lastClr="FFFFFF"/>
                      </a:solidFill>
                      <a:ln>
                        <a:noFill/>
                      </a:ln>
                      <a:sp3d extrusionH="158750"/>
                    </p:spPr>
                    <p:txBody>
                      <a:bodyPr vert="horz" wrap="square" lIns="121920" tIns="60960" rIns="121920" bIns="6096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ntel Clear Pro" panose="020B0804020202060201" pitchFamily="34" charset="0"/>
                          <a:ea typeface="Intel Clear Pro" panose="020B0804020202060201" pitchFamily="34" charset="0"/>
                          <a:cs typeface="Intel Clear Pro" panose="020B0804020202060201" pitchFamily="34" charset="0"/>
                        </a:endParaRPr>
                      </a:p>
                    </p:txBody>
                  </p:sp>
                  <p:sp>
                    <p:nvSpPr>
                      <p:cNvPr id="99" name="Oval 98">
                        <a:extLst>
                          <a:ext uri="{FF2B5EF4-FFF2-40B4-BE49-F238E27FC236}">
                            <a16:creationId xmlns:a16="http://schemas.microsoft.com/office/drawing/2014/main" id="{2F83E640-C344-4D6C-9828-835292AEC459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6307633" y="3646210"/>
                        <a:ext cx="78615" cy="72772"/>
                      </a:xfrm>
                      <a:prstGeom prst="ellipse">
                        <a:avLst/>
                      </a:prstGeom>
                      <a:solidFill>
                        <a:sysClr val="window" lastClr="FFFFFF"/>
                      </a:solidFill>
                      <a:ln>
                        <a:noFill/>
                      </a:ln>
                      <a:sp3d extrusionH="158750"/>
                    </p:spPr>
                    <p:txBody>
                      <a:bodyPr vert="horz" wrap="square" lIns="121920" tIns="60960" rIns="121920" bIns="6096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ntel Clear Pro" panose="020B0804020202060201" pitchFamily="34" charset="0"/>
                          <a:ea typeface="Intel Clear Pro" panose="020B0804020202060201" pitchFamily="34" charset="0"/>
                          <a:cs typeface="Intel Clear Pro" panose="020B0804020202060201" pitchFamily="34" charset="0"/>
                        </a:endParaRPr>
                      </a:p>
                    </p:txBody>
                  </p:sp>
                  <p:sp>
                    <p:nvSpPr>
                      <p:cNvPr id="100" name="Rectangle: Rounded Corners 99">
                        <a:extLst>
                          <a:ext uri="{FF2B5EF4-FFF2-40B4-BE49-F238E27FC236}">
                            <a16:creationId xmlns:a16="http://schemas.microsoft.com/office/drawing/2014/main" id="{C7D676E4-B573-42FE-B4A8-FE0DBE1DEBC0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9928574">
                        <a:off x="6291539" y="3566305"/>
                        <a:ext cx="61426" cy="104200"/>
                      </a:xfrm>
                      <a:prstGeom prst="roundRect">
                        <a:avLst/>
                      </a:prstGeom>
                      <a:solidFill>
                        <a:sysClr val="window" lastClr="FFFFFF"/>
                      </a:solidFill>
                      <a:ln>
                        <a:noFill/>
                      </a:ln>
                      <a:sp3d extrusionH="158750"/>
                    </p:spPr>
                    <p:txBody>
                      <a:bodyPr vert="horz" wrap="square" lIns="121920" tIns="60960" rIns="121920" bIns="6096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ntel Clear Pro" panose="020B0804020202060201" pitchFamily="34" charset="0"/>
                          <a:ea typeface="Intel Clear Pro" panose="020B0804020202060201" pitchFamily="34" charset="0"/>
                          <a:cs typeface="Intel Clear Pro" panose="020B0804020202060201" pitchFamily="34" charset="0"/>
                        </a:endParaRPr>
                      </a:p>
                    </p:txBody>
                  </p:sp>
                </p:grpSp>
                <p:grpSp>
                  <p:nvGrpSpPr>
                    <p:cNvPr id="89" name="Group 88">
                      <a:extLst>
                        <a:ext uri="{FF2B5EF4-FFF2-40B4-BE49-F238E27FC236}">
                          <a16:creationId xmlns:a16="http://schemas.microsoft.com/office/drawing/2014/main" id="{DA86760B-AE19-4CF1-A10F-B36F67C309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82202" y="3296344"/>
                      <a:ext cx="466884" cy="433448"/>
                      <a:chOff x="3609138" y="836529"/>
                      <a:chExt cx="228929" cy="212534"/>
                    </a:xfrm>
                    <a:solidFill>
                      <a:srgbClr val="B1BABF">
                        <a:alpha val="99000"/>
                      </a:srgbClr>
                    </a:solidFill>
                    <a:effectLst/>
                  </p:grpSpPr>
                  <p:sp>
                    <p:nvSpPr>
                      <p:cNvPr id="90" name="Freeform 318">
                        <a:extLst>
                          <a:ext uri="{FF2B5EF4-FFF2-40B4-BE49-F238E27FC236}">
                            <a16:creationId xmlns:a16="http://schemas.microsoft.com/office/drawing/2014/main" id="{8AB7509D-57A8-4AAF-B692-7777BB91895C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649823" y="836529"/>
                        <a:ext cx="188244" cy="139058"/>
                      </a:xfrm>
                      <a:custGeom>
                        <a:avLst/>
                        <a:gdLst>
                          <a:gd name="T0" fmla="*/ 109 w 131"/>
                          <a:gd name="T1" fmla="*/ 0 h 97"/>
                          <a:gd name="T2" fmla="*/ 117 w 131"/>
                          <a:gd name="T3" fmla="*/ 17 h 97"/>
                          <a:gd name="T4" fmla="*/ 128 w 131"/>
                          <a:gd name="T5" fmla="*/ 47 h 97"/>
                          <a:gd name="T6" fmla="*/ 121 w 131"/>
                          <a:gd name="T7" fmla="*/ 61 h 97"/>
                          <a:gd name="T8" fmla="*/ 84 w 131"/>
                          <a:gd name="T9" fmla="*/ 74 h 97"/>
                          <a:gd name="T10" fmla="*/ 76 w 131"/>
                          <a:gd name="T11" fmla="*/ 77 h 97"/>
                          <a:gd name="T12" fmla="*/ 76 w 131"/>
                          <a:gd name="T13" fmla="*/ 79 h 97"/>
                          <a:gd name="T14" fmla="*/ 85 w 131"/>
                          <a:gd name="T15" fmla="*/ 79 h 97"/>
                          <a:gd name="T16" fmla="*/ 88 w 131"/>
                          <a:gd name="T17" fmla="*/ 85 h 97"/>
                          <a:gd name="T18" fmla="*/ 75 w 131"/>
                          <a:gd name="T19" fmla="*/ 96 h 97"/>
                          <a:gd name="T20" fmla="*/ 59 w 131"/>
                          <a:gd name="T21" fmla="*/ 90 h 97"/>
                          <a:gd name="T22" fmla="*/ 55 w 131"/>
                          <a:gd name="T23" fmla="*/ 85 h 97"/>
                          <a:gd name="T24" fmla="*/ 29 w 131"/>
                          <a:gd name="T25" fmla="*/ 93 h 97"/>
                          <a:gd name="T26" fmla="*/ 16 w 131"/>
                          <a:gd name="T27" fmla="*/ 87 h 97"/>
                          <a:gd name="T28" fmla="*/ 2 w 131"/>
                          <a:gd name="T29" fmla="*/ 47 h 97"/>
                          <a:gd name="T30" fmla="*/ 10 w 131"/>
                          <a:gd name="T31" fmla="*/ 35 h 97"/>
                          <a:gd name="T32" fmla="*/ 55 w 131"/>
                          <a:gd name="T33" fmla="*/ 19 h 97"/>
                          <a:gd name="T34" fmla="*/ 76 w 131"/>
                          <a:gd name="T35" fmla="*/ 11 h 97"/>
                          <a:gd name="T36" fmla="*/ 82 w 131"/>
                          <a:gd name="T37" fmla="*/ 30 h 97"/>
                          <a:gd name="T38" fmla="*/ 90 w 131"/>
                          <a:gd name="T39" fmla="*/ 32 h 97"/>
                          <a:gd name="T40" fmla="*/ 83 w 131"/>
                          <a:gd name="T41" fmla="*/ 9 h 97"/>
                          <a:gd name="T42" fmla="*/ 85 w 131"/>
                          <a:gd name="T43" fmla="*/ 8 h 97"/>
                          <a:gd name="T44" fmla="*/ 89 w 131"/>
                          <a:gd name="T45" fmla="*/ 18 h 97"/>
                          <a:gd name="T46" fmla="*/ 93 w 131"/>
                          <a:gd name="T47" fmla="*/ 28 h 97"/>
                          <a:gd name="T48" fmla="*/ 98 w 131"/>
                          <a:gd name="T49" fmla="*/ 30 h 97"/>
                          <a:gd name="T50" fmla="*/ 99 w 131"/>
                          <a:gd name="T51" fmla="*/ 25 h 97"/>
                          <a:gd name="T52" fmla="*/ 93 w 131"/>
                          <a:gd name="T53" fmla="*/ 8 h 97"/>
                          <a:gd name="T54" fmla="*/ 93 w 131"/>
                          <a:gd name="T55" fmla="*/ 5 h 97"/>
                          <a:gd name="T56" fmla="*/ 95 w 131"/>
                          <a:gd name="T57" fmla="*/ 5 h 97"/>
                          <a:gd name="T58" fmla="*/ 98 w 131"/>
                          <a:gd name="T59" fmla="*/ 14 h 97"/>
                          <a:gd name="T60" fmla="*/ 102 w 131"/>
                          <a:gd name="T61" fmla="*/ 24 h 97"/>
                          <a:gd name="T62" fmla="*/ 106 w 131"/>
                          <a:gd name="T63" fmla="*/ 27 h 97"/>
                          <a:gd name="T64" fmla="*/ 108 w 131"/>
                          <a:gd name="T65" fmla="*/ 21 h 97"/>
                          <a:gd name="T66" fmla="*/ 104 w 131"/>
                          <a:gd name="T67" fmla="*/ 8 h 97"/>
                          <a:gd name="T68" fmla="*/ 103 w 131"/>
                          <a:gd name="T69" fmla="*/ 0 h 97"/>
                          <a:gd name="T70" fmla="*/ 109 w 131"/>
                          <a:gd name="T71" fmla="*/ 0 h 9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</a:cxnLst>
                        <a:rect l="0" t="0" r="r" b="b"/>
                        <a:pathLst>
                          <a:path w="131" h="97">
                            <a:moveTo>
                              <a:pt x="109" y="0"/>
                            </a:moveTo>
                            <a:cubicBezTo>
                              <a:pt x="112" y="6"/>
                              <a:pt x="115" y="11"/>
                              <a:pt x="117" y="17"/>
                            </a:cubicBezTo>
                            <a:cubicBezTo>
                              <a:pt x="121" y="26"/>
                              <a:pt x="124" y="37"/>
                              <a:pt x="128" y="47"/>
                            </a:cubicBezTo>
                            <a:cubicBezTo>
                              <a:pt x="131" y="55"/>
                              <a:pt x="129" y="59"/>
                              <a:pt x="121" y="61"/>
                            </a:cubicBezTo>
                            <a:cubicBezTo>
                              <a:pt x="109" y="66"/>
                              <a:pt x="96" y="70"/>
                              <a:pt x="84" y="74"/>
                            </a:cubicBezTo>
                            <a:cubicBezTo>
                              <a:pt x="82" y="75"/>
                              <a:pt x="79" y="76"/>
                              <a:pt x="76" y="77"/>
                            </a:cubicBezTo>
                            <a:cubicBezTo>
                              <a:pt x="76" y="78"/>
                              <a:pt x="76" y="79"/>
                              <a:pt x="76" y="79"/>
                            </a:cubicBezTo>
                            <a:cubicBezTo>
                              <a:pt x="79" y="79"/>
                              <a:pt x="82" y="79"/>
                              <a:pt x="85" y="79"/>
                            </a:cubicBezTo>
                            <a:cubicBezTo>
                              <a:pt x="89" y="79"/>
                              <a:pt x="90" y="81"/>
                              <a:pt x="88" y="85"/>
                            </a:cubicBezTo>
                            <a:cubicBezTo>
                              <a:pt x="86" y="91"/>
                              <a:pt x="82" y="95"/>
                              <a:pt x="75" y="96"/>
                            </a:cubicBezTo>
                            <a:cubicBezTo>
                              <a:pt x="69" y="97"/>
                              <a:pt x="63" y="95"/>
                              <a:pt x="59" y="90"/>
                            </a:cubicBezTo>
                            <a:cubicBezTo>
                              <a:pt x="57" y="88"/>
                              <a:pt x="56" y="87"/>
                              <a:pt x="55" y="85"/>
                            </a:cubicBezTo>
                            <a:cubicBezTo>
                              <a:pt x="47" y="88"/>
                              <a:pt x="38" y="91"/>
                              <a:pt x="29" y="93"/>
                            </a:cubicBezTo>
                            <a:cubicBezTo>
                              <a:pt x="22" y="96"/>
                              <a:pt x="19" y="95"/>
                              <a:pt x="16" y="87"/>
                            </a:cubicBezTo>
                            <a:cubicBezTo>
                              <a:pt x="11" y="74"/>
                              <a:pt x="6" y="60"/>
                              <a:pt x="2" y="47"/>
                            </a:cubicBezTo>
                            <a:cubicBezTo>
                              <a:pt x="0" y="41"/>
                              <a:pt x="2" y="37"/>
                              <a:pt x="10" y="35"/>
                            </a:cubicBezTo>
                            <a:cubicBezTo>
                              <a:pt x="25" y="29"/>
                              <a:pt x="40" y="24"/>
                              <a:pt x="55" y="19"/>
                            </a:cubicBezTo>
                            <a:cubicBezTo>
                              <a:pt x="62" y="16"/>
                              <a:pt x="68" y="14"/>
                              <a:pt x="76" y="11"/>
                            </a:cubicBezTo>
                            <a:cubicBezTo>
                              <a:pt x="78" y="18"/>
                              <a:pt x="80" y="24"/>
                              <a:pt x="82" y="30"/>
                            </a:cubicBezTo>
                            <a:cubicBezTo>
                              <a:pt x="84" y="34"/>
                              <a:pt x="86" y="36"/>
                              <a:pt x="90" y="32"/>
                            </a:cubicBezTo>
                            <a:cubicBezTo>
                              <a:pt x="88" y="24"/>
                              <a:pt x="85" y="17"/>
                              <a:pt x="83" y="9"/>
                            </a:cubicBezTo>
                            <a:cubicBezTo>
                              <a:pt x="83" y="9"/>
                              <a:pt x="84" y="8"/>
                              <a:pt x="85" y="8"/>
                            </a:cubicBezTo>
                            <a:cubicBezTo>
                              <a:pt x="86" y="11"/>
                              <a:pt x="88" y="15"/>
                              <a:pt x="89" y="18"/>
                            </a:cubicBezTo>
                            <a:cubicBezTo>
                              <a:pt x="90" y="21"/>
                              <a:pt x="91" y="25"/>
                              <a:pt x="93" y="28"/>
                            </a:cubicBezTo>
                            <a:cubicBezTo>
                              <a:pt x="93" y="29"/>
                              <a:pt x="96" y="29"/>
                              <a:pt x="98" y="30"/>
                            </a:cubicBezTo>
                            <a:cubicBezTo>
                              <a:pt x="98" y="28"/>
                              <a:pt x="99" y="27"/>
                              <a:pt x="99" y="25"/>
                            </a:cubicBezTo>
                            <a:cubicBezTo>
                              <a:pt x="97" y="19"/>
                              <a:pt x="95" y="14"/>
                              <a:pt x="93" y="8"/>
                            </a:cubicBezTo>
                            <a:cubicBezTo>
                              <a:pt x="93" y="7"/>
                              <a:pt x="93" y="6"/>
                              <a:pt x="93" y="5"/>
                            </a:cubicBezTo>
                            <a:cubicBezTo>
                              <a:pt x="94" y="5"/>
                              <a:pt x="94" y="5"/>
                              <a:pt x="95" y="5"/>
                            </a:cubicBezTo>
                            <a:cubicBezTo>
                              <a:pt x="96" y="8"/>
                              <a:pt x="97" y="11"/>
                              <a:pt x="98" y="14"/>
                            </a:cubicBezTo>
                            <a:cubicBezTo>
                              <a:pt x="100" y="17"/>
                              <a:pt x="100" y="21"/>
                              <a:pt x="102" y="24"/>
                            </a:cubicBezTo>
                            <a:cubicBezTo>
                              <a:pt x="103" y="25"/>
                              <a:pt x="105" y="26"/>
                              <a:pt x="106" y="27"/>
                            </a:cubicBezTo>
                            <a:cubicBezTo>
                              <a:pt x="107" y="25"/>
                              <a:pt x="109" y="23"/>
                              <a:pt x="108" y="21"/>
                            </a:cubicBezTo>
                            <a:cubicBezTo>
                              <a:pt x="107" y="17"/>
                              <a:pt x="105" y="12"/>
                              <a:pt x="104" y="8"/>
                            </a:cubicBezTo>
                            <a:cubicBezTo>
                              <a:pt x="103" y="5"/>
                              <a:pt x="103" y="3"/>
                              <a:pt x="103" y="0"/>
                            </a:cubicBezTo>
                            <a:cubicBezTo>
                              <a:pt x="105" y="0"/>
                              <a:pt x="107" y="0"/>
                              <a:pt x="109" y="0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sp3d extrusionH="158750"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>
                        <a:defPPr>
                          <a:defRPr lang="en-US"/>
                        </a:defPPr>
                        <a:lvl1pPr marL="0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00942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801885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202827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603770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004712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405654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2806597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207539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l" defTabSz="80186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1" name="Freeform 320">
                        <a:extLst>
                          <a:ext uri="{FF2B5EF4-FFF2-40B4-BE49-F238E27FC236}">
                            <a16:creationId xmlns:a16="http://schemas.microsoft.com/office/drawing/2014/main" id="{87ED9B92-E761-4499-8F55-0CCF5909DC8B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609138" y="919721"/>
                        <a:ext cx="33398" cy="18825"/>
                      </a:xfrm>
                      <a:custGeom>
                        <a:avLst/>
                        <a:gdLst>
                          <a:gd name="T0" fmla="*/ 4 w 23"/>
                          <a:gd name="T1" fmla="*/ 13 h 13"/>
                          <a:gd name="T2" fmla="*/ 0 w 23"/>
                          <a:gd name="T3" fmla="*/ 5 h 13"/>
                          <a:gd name="T4" fmla="*/ 0 w 23"/>
                          <a:gd name="T5" fmla="*/ 4 h 13"/>
                          <a:gd name="T6" fmla="*/ 15 w 23"/>
                          <a:gd name="T7" fmla="*/ 0 h 13"/>
                          <a:gd name="T8" fmla="*/ 23 w 23"/>
                          <a:gd name="T9" fmla="*/ 1 h 13"/>
                          <a:gd name="T10" fmla="*/ 23 w 23"/>
                          <a:gd name="T11" fmla="*/ 4 h 13"/>
                          <a:gd name="T12" fmla="*/ 4 w 23"/>
                          <a:gd name="T13" fmla="*/ 9 h 13"/>
                          <a:gd name="T14" fmla="*/ 4 w 23"/>
                          <a:gd name="T15" fmla="*/ 13 h 1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23" h="13">
                            <a:moveTo>
                              <a:pt x="4" y="13"/>
                            </a:moveTo>
                            <a:cubicBezTo>
                              <a:pt x="3" y="10"/>
                              <a:pt x="2" y="8"/>
                              <a:pt x="0" y="5"/>
                            </a:cubicBezTo>
                            <a:cubicBezTo>
                              <a:pt x="0" y="5"/>
                              <a:pt x="0" y="4"/>
                              <a:pt x="0" y="4"/>
                            </a:cubicBezTo>
                            <a:cubicBezTo>
                              <a:pt x="5" y="3"/>
                              <a:pt x="10" y="1"/>
                              <a:pt x="15" y="0"/>
                            </a:cubicBezTo>
                            <a:cubicBezTo>
                              <a:pt x="17" y="0"/>
                              <a:pt x="20" y="1"/>
                              <a:pt x="23" y="1"/>
                            </a:cubicBezTo>
                            <a:cubicBezTo>
                              <a:pt x="23" y="2"/>
                              <a:pt x="23" y="3"/>
                              <a:pt x="23" y="4"/>
                            </a:cubicBezTo>
                            <a:cubicBezTo>
                              <a:pt x="20" y="2"/>
                              <a:pt x="6" y="5"/>
                              <a:pt x="4" y="9"/>
                            </a:cubicBezTo>
                            <a:cubicBezTo>
                              <a:pt x="4" y="10"/>
                              <a:pt x="4" y="11"/>
                              <a:pt x="4" y="13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sp3d extrusionH="158750"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>
                        <a:defPPr>
                          <a:defRPr lang="en-US"/>
                        </a:defPPr>
                        <a:lvl1pPr marL="0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00942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801885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202827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603770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004712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405654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2806597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207539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l" defTabSz="80186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2" name="Freeform 321">
                        <a:extLst>
                          <a:ext uri="{FF2B5EF4-FFF2-40B4-BE49-F238E27FC236}">
                            <a16:creationId xmlns:a16="http://schemas.microsoft.com/office/drawing/2014/main" id="{C9D0694F-CD76-40E2-9CC4-9F819DAE80C5}"/>
                          </a:ext>
                        </a:extLst>
                      </p:cNvPr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3750625" y="971336"/>
                        <a:ext cx="64367" cy="77727"/>
                      </a:xfrm>
                      <a:custGeom>
                        <a:avLst/>
                        <a:gdLst>
                          <a:gd name="T0" fmla="*/ 14 w 45"/>
                          <a:gd name="T1" fmla="*/ 23 h 54"/>
                          <a:gd name="T2" fmla="*/ 20 w 45"/>
                          <a:gd name="T3" fmla="*/ 21 h 54"/>
                          <a:gd name="T4" fmla="*/ 40 w 45"/>
                          <a:gd name="T5" fmla="*/ 26 h 54"/>
                          <a:gd name="T6" fmla="*/ 42 w 45"/>
                          <a:gd name="T7" fmla="*/ 45 h 54"/>
                          <a:gd name="T8" fmla="*/ 24 w 45"/>
                          <a:gd name="T9" fmla="*/ 53 h 54"/>
                          <a:gd name="T10" fmla="*/ 11 w 45"/>
                          <a:gd name="T11" fmla="*/ 38 h 54"/>
                          <a:gd name="T12" fmla="*/ 3 w 45"/>
                          <a:gd name="T13" fmla="*/ 15 h 54"/>
                          <a:gd name="T14" fmla="*/ 0 w 45"/>
                          <a:gd name="T15" fmla="*/ 8 h 54"/>
                          <a:gd name="T16" fmla="*/ 22 w 45"/>
                          <a:gd name="T17" fmla="*/ 0 h 54"/>
                          <a:gd name="T18" fmla="*/ 29 w 45"/>
                          <a:gd name="T19" fmla="*/ 12 h 54"/>
                          <a:gd name="T20" fmla="*/ 13 w 45"/>
                          <a:gd name="T21" fmla="*/ 21 h 54"/>
                          <a:gd name="T22" fmla="*/ 14 w 45"/>
                          <a:gd name="T23" fmla="*/ 23 h 54"/>
                          <a:gd name="T24" fmla="*/ 20 w 45"/>
                          <a:gd name="T25" fmla="*/ 38 h 54"/>
                          <a:gd name="T26" fmla="*/ 27 w 45"/>
                          <a:gd name="T27" fmla="*/ 43 h 54"/>
                          <a:gd name="T28" fmla="*/ 34 w 45"/>
                          <a:gd name="T29" fmla="*/ 36 h 54"/>
                          <a:gd name="T30" fmla="*/ 27 w 45"/>
                          <a:gd name="T31" fmla="*/ 30 h 54"/>
                          <a:gd name="T32" fmla="*/ 20 w 45"/>
                          <a:gd name="T33" fmla="*/ 38 h 5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</a:cxnLst>
                        <a:rect l="0" t="0" r="r" b="b"/>
                        <a:pathLst>
                          <a:path w="45" h="54">
                            <a:moveTo>
                              <a:pt x="14" y="23"/>
                            </a:moveTo>
                            <a:cubicBezTo>
                              <a:pt x="16" y="23"/>
                              <a:pt x="18" y="22"/>
                              <a:pt x="20" y="21"/>
                            </a:cubicBezTo>
                            <a:cubicBezTo>
                              <a:pt x="28" y="17"/>
                              <a:pt x="34" y="19"/>
                              <a:pt x="40" y="26"/>
                            </a:cubicBezTo>
                            <a:cubicBezTo>
                              <a:pt x="45" y="31"/>
                              <a:pt x="45" y="38"/>
                              <a:pt x="42" y="45"/>
                            </a:cubicBezTo>
                            <a:cubicBezTo>
                              <a:pt x="38" y="51"/>
                              <a:pt x="31" y="54"/>
                              <a:pt x="24" y="53"/>
                            </a:cubicBezTo>
                            <a:cubicBezTo>
                              <a:pt x="17" y="52"/>
                              <a:pt x="10" y="45"/>
                              <a:pt x="11" y="38"/>
                            </a:cubicBezTo>
                            <a:cubicBezTo>
                              <a:pt x="11" y="29"/>
                              <a:pt x="7" y="22"/>
                              <a:pt x="3" y="15"/>
                            </a:cubicBezTo>
                            <a:cubicBezTo>
                              <a:pt x="2" y="12"/>
                              <a:pt x="1" y="10"/>
                              <a:pt x="0" y="8"/>
                            </a:cubicBezTo>
                            <a:cubicBezTo>
                              <a:pt x="7" y="5"/>
                              <a:pt x="14" y="2"/>
                              <a:pt x="22" y="0"/>
                            </a:cubicBezTo>
                            <a:cubicBezTo>
                              <a:pt x="24" y="3"/>
                              <a:pt x="26" y="8"/>
                              <a:pt x="29" y="12"/>
                            </a:cubicBezTo>
                            <a:cubicBezTo>
                              <a:pt x="23" y="15"/>
                              <a:pt x="18" y="18"/>
                              <a:pt x="13" y="21"/>
                            </a:cubicBezTo>
                            <a:cubicBezTo>
                              <a:pt x="13" y="22"/>
                              <a:pt x="14" y="23"/>
                              <a:pt x="14" y="23"/>
                            </a:cubicBezTo>
                            <a:close/>
                            <a:moveTo>
                              <a:pt x="20" y="38"/>
                            </a:moveTo>
                            <a:cubicBezTo>
                              <a:pt x="22" y="40"/>
                              <a:pt x="25" y="42"/>
                              <a:pt x="27" y="43"/>
                            </a:cubicBezTo>
                            <a:cubicBezTo>
                              <a:pt x="31" y="43"/>
                              <a:pt x="34" y="40"/>
                              <a:pt x="34" y="36"/>
                            </a:cubicBezTo>
                            <a:cubicBezTo>
                              <a:pt x="33" y="32"/>
                              <a:pt x="31" y="30"/>
                              <a:pt x="27" y="30"/>
                            </a:cubicBezTo>
                            <a:cubicBezTo>
                              <a:pt x="23" y="30"/>
                              <a:pt x="21" y="33"/>
                              <a:pt x="20" y="38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sp3d extrusionH="158750"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>
                        <a:defPPr>
                          <a:defRPr lang="en-US"/>
                        </a:defPPr>
                        <a:lvl1pPr marL="0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00942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801885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202827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603770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004712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405654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2806597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207539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l" defTabSz="80186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3" name="Freeform 322">
                        <a:extLst>
                          <a:ext uri="{FF2B5EF4-FFF2-40B4-BE49-F238E27FC236}">
                            <a16:creationId xmlns:a16="http://schemas.microsoft.com/office/drawing/2014/main" id="{C27EF28E-0B08-49C9-99E0-B7E0A0F8D7F0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615210" y="931258"/>
                        <a:ext cx="37649" cy="38863"/>
                      </a:xfrm>
                      <a:custGeom>
                        <a:avLst/>
                        <a:gdLst>
                          <a:gd name="T0" fmla="*/ 24 w 26"/>
                          <a:gd name="T1" fmla="*/ 10 h 27"/>
                          <a:gd name="T2" fmla="*/ 24 w 26"/>
                          <a:gd name="T3" fmla="*/ 22 h 27"/>
                          <a:gd name="T4" fmla="*/ 10 w 26"/>
                          <a:gd name="T5" fmla="*/ 27 h 27"/>
                          <a:gd name="T6" fmla="*/ 7 w 26"/>
                          <a:gd name="T7" fmla="*/ 24 h 27"/>
                          <a:gd name="T8" fmla="*/ 0 w 26"/>
                          <a:gd name="T9" fmla="*/ 5 h 27"/>
                          <a:gd name="T10" fmla="*/ 0 w 26"/>
                          <a:gd name="T11" fmla="*/ 5 h 27"/>
                          <a:gd name="T12" fmla="*/ 2 w 26"/>
                          <a:gd name="T13" fmla="*/ 8 h 27"/>
                          <a:gd name="T14" fmla="*/ 20 w 26"/>
                          <a:gd name="T15" fmla="*/ 0 h 27"/>
                          <a:gd name="T16" fmla="*/ 24 w 26"/>
                          <a:gd name="T17" fmla="*/ 10 h 2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</a:cxnLst>
                        <a:rect l="0" t="0" r="r" b="b"/>
                        <a:pathLst>
                          <a:path w="26" h="27">
                            <a:moveTo>
                              <a:pt x="24" y="10"/>
                            </a:moveTo>
                            <a:cubicBezTo>
                              <a:pt x="24" y="14"/>
                              <a:pt x="26" y="20"/>
                              <a:pt x="24" y="22"/>
                            </a:cubicBezTo>
                            <a:cubicBezTo>
                              <a:pt x="21" y="25"/>
                              <a:pt x="15" y="26"/>
                              <a:pt x="10" y="27"/>
                            </a:cubicBezTo>
                            <a:cubicBezTo>
                              <a:pt x="10" y="27"/>
                              <a:pt x="7" y="25"/>
                              <a:pt x="7" y="24"/>
                            </a:cubicBezTo>
                            <a:cubicBezTo>
                              <a:pt x="4" y="17"/>
                              <a:pt x="2" y="11"/>
                              <a:pt x="0" y="5"/>
                            </a:cubicBezTo>
                            <a:cubicBezTo>
                              <a:pt x="0" y="5"/>
                              <a:pt x="0" y="5"/>
                              <a:pt x="0" y="5"/>
                            </a:cubicBezTo>
                            <a:cubicBezTo>
                              <a:pt x="1" y="6"/>
                              <a:pt x="1" y="7"/>
                              <a:pt x="2" y="8"/>
                            </a:cubicBezTo>
                            <a:cubicBezTo>
                              <a:pt x="6" y="9"/>
                              <a:pt x="18" y="3"/>
                              <a:pt x="20" y="0"/>
                            </a:cubicBezTo>
                            <a:cubicBezTo>
                              <a:pt x="21" y="3"/>
                              <a:pt x="23" y="7"/>
                              <a:pt x="24" y="10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sp3d extrusionH="158750"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>
                        <a:defPPr>
                          <a:defRPr lang="en-US"/>
                        </a:defPPr>
                        <a:lvl1pPr marL="0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00942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801885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202827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603770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004712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405654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2806597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207539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l" defTabSz="80186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4" name="Freeform 323">
                        <a:extLst>
                          <a:ext uri="{FF2B5EF4-FFF2-40B4-BE49-F238E27FC236}">
                            <a16:creationId xmlns:a16="http://schemas.microsoft.com/office/drawing/2014/main" id="{45F1290B-09CE-4305-9C88-91C733272B6F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639500" y="905147"/>
                        <a:ext cx="27326" cy="63153"/>
                      </a:xfrm>
                      <a:custGeom>
                        <a:avLst/>
                        <a:gdLst>
                          <a:gd name="T0" fmla="*/ 7 w 19"/>
                          <a:gd name="T1" fmla="*/ 28 h 44"/>
                          <a:gd name="T2" fmla="*/ 3 w 19"/>
                          <a:gd name="T3" fmla="*/ 18 h 44"/>
                          <a:gd name="T4" fmla="*/ 2 w 19"/>
                          <a:gd name="T5" fmla="*/ 14 h 44"/>
                          <a:gd name="T6" fmla="*/ 2 w 19"/>
                          <a:gd name="T7" fmla="*/ 11 h 44"/>
                          <a:gd name="T8" fmla="*/ 0 w 19"/>
                          <a:gd name="T9" fmla="*/ 4 h 44"/>
                          <a:gd name="T10" fmla="*/ 3 w 19"/>
                          <a:gd name="T11" fmla="*/ 1 h 44"/>
                          <a:gd name="T12" fmla="*/ 6 w 19"/>
                          <a:gd name="T13" fmla="*/ 2 h 44"/>
                          <a:gd name="T14" fmla="*/ 19 w 19"/>
                          <a:gd name="T15" fmla="*/ 40 h 44"/>
                          <a:gd name="T16" fmla="*/ 17 w 19"/>
                          <a:gd name="T17" fmla="*/ 44 h 44"/>
                          <a:gd name="T18" fmla="*/ 13 w 19"/>
                          <a:gd name="T19" fmla="*/ 41 h 44"/>
                          <a:gd name="T20" fmla="*/ 7 w 19"/>
                          <a:gd name="T21" fmla="*/ 28 h 4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</a:cxnLst>
                        <a:rect l="0" t="0" r="r" b="b"/>
                        <a:pathLst>
                          <a:path w="19" h="44">
                            <a:moveTo>
                              <a:pt x="7" y="28"/>
                            </a:moveTo>
                            <a:cubicBezTo>
                              <a:pt x="6" y="25"/>
                              <a:pt x="4" y="21"/>
                              <a:pt x="3" y="18"/>
                            </a:cubicBezTo>
                            <a:cubicBezTo>
                              <a:pt x="3" y="17"/>
                              <a:pt x="3" y="16"/>
                              <a:pt x="2" y="14"/>
                            </a:cubicBezTo>
                            <a:cubicBezTo>
                              <a:pt x="2" y="13"/>
                              <a:pt x="2" y="12"/>
                              <a:pt x="2" y="11"/>
                            </a:cubicBezTo>
                            <a:cubicBezTo>
                              <a:pt x="1" y="9"/>
                              <a:pt x="0" y="6"/>
                              <a:pt x="0" y="4"/>
                            </a:cubicBezTo>
                            <a:cubicBezTo>
                              <a:pt x="0" y="3"/>
                              <a:pt x="2" y="1"/>
                              <a:pt x="3" y="1"/>
                            </a:cubicBezTo>
                            <a:cubicBezTo>
                              <a:pt x="3" y="0"/>
                              <a:pt x="5" y="2"/>
                              <a:pt x="6" y="2"/>
                            </a:cubicBezTo>
                            <a:cubicBezTo>
                              <a:pt x="10" y="15"/>
                              <a:pt x="15" y="27"/>
                              <a:pt x="19" y="40"/>
                            </a:cubicBezTo>
                            <a:cubicBezTo>
                              <a:pt x="19" y="41"/>
                              <a:pt x="18" y="43"/>
                              <a:pt x="17" y="44"/>
                            </a:cubicBezTo>
                            <a:cubicBezTo>
                              <a:pt x="16" y="43"/>
                              <a:pt x="14" y="42"/>
                              <a:pt x="13" y="41"/>
                            </a:cubicBezTo>
                            <a:cubicBezTo>
                              <a:pt x="11" y="37"/>
                              <a:pt x="9" y="33"/>
                              <a:pt x="7" y="28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sp3d extrusionH="158750"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>
                        <a:defPPr>
                          <a:defRPr lang="en-US"/>
                        </a:defPPr>
                        <a:lvl1pPr marL="0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00942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801885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202827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603770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004712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405654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2806597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207539" algn="l" defTabSz="801885" rtl="0" eaLnBrk="1" latinLnBrk="0" hangingPunct="1">
                          <a:defRPr sz="159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l" defTabSz="80186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el Clear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87" name="Teardrop 32">
                    <a:extLst>
                      <a:ext uri="{FF2B5EF4-FFF2-40B4-BE49-F238E27FC236}">
                        <a16:creationId xmlns:a16="http://schemas.microsoft.com/office/drawing/2014/main" id="{DEBD4EBC-851E-4381-9DC1-CE7B71FD72CE}"/>
                      </a:ext>
                    </a:extLst>
                  </p:cNvPr>
                  <p:cNvSpPr/>
                  <p:nvPr/>
                </p:nvSpPr>
                <p:spPr>
                  <a:xfrm rot="14786100">
                    <a:off x="7512422" y="2769000"/>
                    <a:ext cx="2863422" cy="2939102"/>
                  </a:xfrm>
                  <a:custGeom>
                    <a:avLst/>
                    <a:gdLst>
                      <a:gd name="connsiteX0" fmla="*/ 0 w 1327523"/>
                      <a:gd name="connsiteY0" fmla="*/ 727710 h 1455420"/>
                      <a:gd name="connsiteX1" fmla="*/ 663762 w 1327523"/>
                      <a:gd name="connsiteY1" fmla="*/ 0 h 1455420"/>
                      <a:gd name="connsiteX2" fmla="*/ 1319538 w 1327523"/>
                      <a:gd name="connsiteY2" fmla="*/ 8754 h 1455420"/>
                      <a:gd name="connsiteX3" fmla="*/ 1327523 w 1327523"/>
                      <a:gd name="connsiteY3" fmla="*/ 727710 h 1455420"/>
                      <a:gd name="connsiteX4" fmla="*/ 663761 w 1327523"/>
                      <a:gd name="connsiteY4" fmla="*/ 1455420 h 1455420"/>
                      <a:gd name="connsiteX5" fmla="*/ -1 w 1327523"/>
                      <a:gd name="connsiteY5" fmla="*/ 727710 h 1455420"/>
                      <a:gd name="connsiteX6" fmla="*/ 0 w 1327523"/>
                      <a:gd name="connsiteY6" fmla="*/ 727710 h 1455420"/>
                      <a:gd name="connsiteX0" fmla="*/ 216114 w 1543637"/>
                      <a:gd name="connsiteY0" fmla="*/ 719025 h 1446735"/>
                      <a:gd name="connsiteX1" fmla="*/ 146689 w 1543637"/>
                      <a:gd name="connsiteY1" fmla="*/ 362351 h 1446735"/>
                      <a:gd name="connsiteX2" fmla="*/ 1535652 w 1543637"/>
                      <a:gd name="connsiteY2" fmla="*/ 69 h 1446735"/>
                      <a:gd name="connsiteX3" fmla="*/ 1543637 w 1543637"/>
                      <a:gd name="connsiteY3" fmla="*/ 719025 h 1446735"/>
                      <a:gd name="connsiteX4" fmla="*/ 879875 w 1543637"/>
                      <a:gd name="connsiteY4" fmla="*/ 1446735 h 1446735"/>
                      <a:gd name="connsiteX5" fmla="*/ 216113 w 1543637"/>
                      <a:gd name="connsiteY5" fmla="*/ 719025 h 1446735"/>
                      <a:gd name="connsiteX6" fmla="*/ 216114 w 1543637"/>
                      <a:gd name="connsiteY6" fmla="*/ 719025 h 1446735"/>
                      <a:gd name="connsiteX0" fmla="*/ 216114 w 1535720"/>
                      <a:gd name="connsiteY0" fmla="*/ 719025 h 1787885"/>
                      <a:gd name="connsiteX1" fmla="*/ 146689 w 1535720"/>
                      <a:gd name="connsiteY1" fmla="*/ 362351 h 1787885"/>
                      <a:gd name="connsiteX2" fmla="*/ 1535652 w 1535720"/>
                      <a:gd name="connsiteY2" fmla="*/ 69 h 1787885"/>
                      <a:gd name="connsiteX3" fmla="*/ 1233013 w 1535720"/>
                      <a:gd name="connsiteY3" fmla="*/ 1650109 h 1787885"/>
                      <a:gd name="connsiteX4" fmla="*/ 879875 w 1535720"/>
                      <a:gd name="connsiteY4" fmla="*/ 1446735 h 1787885"/>
                      <a:gd name="connsiteX5" fmla="*/ 216113 w 1535720"/>
                      <a:gd name="connsiteY5" fmla="*/ 719025 h 1787885"/>
                      <a:gd name="connsiteX6" fmla="*/ 216114 w 1535720"/>
                      <a:gd name="connsiteY6" fmla="*/ 719025 h 1787885"/>
                      <a:gd name="connsiteX0" fmla="*/ 216114 w 1535702"/>
                      <a:gd name="connsiteY0" fmla="*/ 719025 h 2060881"/>
                      <a:gd name="connsiteX1" fmla="*/ 146689 w 1535702"/>
                      <a:gd name="connsiteY1" fmla="*/ 362351 h 2060881"/>
                      <a:gd name="connsiteX2" fmla="*/ 1535652 w 1535702"/>
                      <a:gd name="connsiteY2" fmla="*/ 69 h 2060881"/>
                      <a:gd name="connsiteX3" fmla="*/ 1124060 w 1535702"/>
                      <a:gd name="connsiteY3" fmla="*/ 1958748 h 2060881"/>
                      <a:gd name="connsiteX4" fmla="*/ 879875 w 1535702"/>
                      <a:gd name="connsiteY4" fmla="*/ 1446735 h 2060881"/>
                      <a:gd name="connsiteX5" fmla="*/ 216113 w 1535702"/>
                      <a:gd name="connsiteY5" fmla="*/ 719025 h 2060881"/>
                      <a:gd name="connsiteX6" fmla="*/ 216114 w 1535702"/>
                      <a:gd name="connsiteY6" fmla="*/ 719025 h 2060881"/>
                      <a:gd name="connsiteX0" fmla="*/ 803163 w 2122751"/>
                      <a:gd name="connsiteY0" fmla="*/ 718994 h 2060850"/>
                      <a:gd name="connsiteX1" fmla="*/ 75097 w 2122751"/>
                      <a:gd name="connsiteY1" fmla="*/ 667676 h 2060850"/>
                      <a:gd name="connsiteX2" fmla="*/ 2122701 w 2122751"/>
                      <a:gd name="connsiteY2" fmla="*/ 38 h 2060850"/>
                      <a:gd name="connsiteX3" fmla="*/ 1711109 w 2122751"/>
                      <a:gd name="connsiteY3" fmla="*/ 1958717 h 2060850"/>
                      <a:gd name="connsiteX4" fmla="*/ 1466924 w 2122751"/>
                      <a:gd name="connsiteY4" fmla="*/ 1446704 h 2060850"/>
                      <a:gd name="connsiteX5" fmla="*/ 803162 w 2122751"/>
                      <a:gd name="connsiteY5" fmla="*/ 718994 h 2060850"/>
                      <a:gd name="connsiteX6" fmla="*/ 803163 w 2122751"/>
                      <a:gd name="connsiteY6" fmla="*/ 718994 h 2060850"/>
                      <a:gd name="connsiteX0" fmla="*/ 803163 w 2122751"/>
                      <a:gd name="connsiteY0" fmla="*/ 718956 h 2060812"/>
                      <a:gd name="connsiteX1" fmla="*/ 75097 w 2122751"/>
                      <a:gd name="connsiteY1" fmla="*/ 667638 h 2060812"/>
                      <a:gd name="connsiteX2" fmla="*/ 2122701 w 2122751"/>
                      <a:gd name="connsiteY2" fmla="*/ 0 h 2060812"/>
                      <a:gd name="connsiteX3" fmla="*/ 1711109 w 2122751"/>
                      <a:gd name="connsiteY3" fmla="*/ 1958679 h 2060812"/>
                      <a:gd name="connsiteX4" fmla="*/ 1466924 w 2122751"/>
                      <a:gd name="connsiteY4" fmla="*/ 1446666 h 2060812"/>
                      <a:gd name="connsiteX5" fmla="*/ 803162 w 2122751"/>
                      <a:gd name="connsiteY5" fmla="*/ 718956 h 2060812"/>
                      <a:gd name="connsiteX6" fmla="*/ 803163 w 2122751"/>
                      <a:gd name="connsiteY6" fmla="*/ 718956 h 2060812"/>
                      <a:gd name="connsiteX0" fmla="*/ 803163 w 2122701"/>
                      <a:gd name="connsiteY0" fmla="*/ 718956 h 2060812"/>
                      <a:gd name="connsiteX1" fmla="*/ 75097 w 2122701"/>
                      <a:gd name="connsiteY1" fmla="*/ 667638 h 2060812"/>
                      <a:gd name="connsiteX2" fmla="*/ 2122701 w 2122701"/>
                      <a:gd name="connsiteY2" fmla="*/ 0 h 2060812"/>
                      <a:gd name="connsiteX3" fmla="*/ 1711109 w 2122701"/>
                      <a:gd name="connsiteY3" fmla="*/ 1958679 h 2060812"/>
                      <a:gd name="connsiteX4" fmla="*/ 1466924 w 2122701"/>
                      <a:gd name="connsiteY4" fmla="*/ 1446666 h 2060812"/>
                      <a:gd name="connsiteX5" fmla="*/ 803162 w 2122701"/>
                      <a:gd name="connsiteY5" fmla="*/ 718956 h 2060812"/>
                      <a:gd name="connsiteX6" fmla="*/ 803163 w 2122701"/>
                      <a:gd name="connsiteY6" fmla="*/ 718956 h 2060812"/>
                      <a:gd name="connsiteX0" fmla="*/ 803163 w 2122701"/>
                      <a:gd name="connsiteY0" fmla="*/ 718956 h 2186285"/>
                      <a:gd name="connsiteX1" fmla="*/ 75097 w 2122701"/>
                      <a:gd name="connsiteY1" fmla="*/ 667638 h 2186285"/>
                      <a:gd name="connsiteX2" fmla="*/ 2122701 w 2122701"/>
                      <a:gd name="connsiteY2" fmla="*/ 0 h 2186285"/>
                      <a:gd name="connsiteX3" fmla="*/ 1621356 w 2122701"/>
                      <a:gd name="connsiteY3" fmla="*/ 2094619 h 2186285"/>
                      <a:gd name="connsiteX4" fmla="*/ 1466924 w 2122701"/>
                      <a:gd name="connsiteY4" fmla="*/ 1446666 h 2186285"/>
                      <a:gd name="connsiteX5" fmla="*/ 803162 w 2122701"/>
                      <a:gd name="connsiteY5" fmla="*/ 718956 h 2186285"/>
                      <a:gd name="connsiteX6" fmla="*/ 803163 w 2122701"/>
                      <a:gd name="connsiteY6" fmla="*/ 718956 h 2186285"/>
                      <a:gd name="connsiteX0" fmla="*/ 803163 w 2122701"/>
                      <a:gd name="connsiteY0" fmla="*/ 718956 h 2166931"/>
                      <a:gd name="connsiteX1" fmla="*/ 75097 w 2122701"/>
                      <a:gd name="connsiteY1" fmla="*/ 667638 h 2166931"/>
                      <a:gd name="connsiteX2" fmla="*/ 2122701 w 2122701"/>
                      <a:gd name="connsiteY2" fmla="*/ 0 h 2166931"/>
                      <a:gd name="connsiteX3" fmla="*/ 1567186 w 2122701"/>
                      <a:gd name="connsiteY3" fmla="*/ 2073803 h 2166931"/>
                      <a:gd name="connsiteX4" fmla="*/ 1466924 w 2122701"/>
                      <a:gd name="connsiteY4" fmla="*/ 1446666 h 2166931"/>
                      <a:gd name="connsiteX5" fmla="*/ 803162 w 2122701"/>
                      <a:gd name="connsiteY5" fmla="*/ 718956 h 2166931"/>
                      <a:gd name="connsiteX6" fmla="*/ 803163 w 2122701"/>
                      <a:gd name="connsiteY6" fmla="*/ 718956 h 2166931"/>
                      <a:gd name="connsiteX0" fmla="*/ 1070091 w 2389629"/>
                      <a:gd name="connsiteY0" fmla="*/ 718956 h 2166931"/>
                      <a:gd name="connsiteX1" fmla="*/ 62161 w 2389629"/>
                      <a:gd name="connsiteY1" fmla="*/ 693008 h 2166931"/>
                      <a:gd name="connsiteX2" fmla="*/ 2389629 w 2389629"/>
                      <a:gd name="connsiteY2" fmla="*/ 0 h 2166931"/>
                      <a:gd name="connsiteX3" fmla="*/ 1834114 w 2389629"/>
                      <a:gd name="connsiteY3" fmla="*/ 2073803 h 2166931"/>
                      <a:gd name="connsiteX4" fmla="*/ 1733852 w 2389629"/>
                      <a:gd name="connsiteY4" fmla="*/ 1446666 h 2166931"/>
                      <a:gd name="connsiteX5" fmla="*/ 1070090 w 2389629"/>
                      <a:gd name="connsiteY5" fmla="*/ 718956 h 2166931"/>
                      <a:gd name="connsiteX6" fmla="*/ 1070091 w 2389629"/>
                      <a:gd name="connsiteY6" fmla="*/ 718956 h 2166931"/>
                      <a:gd name="connsiteX0" fmla="*/ 1070091 w 2389629"/>
                      <a:gd name="connsiteY0" fmla="*/ 718956 h 2396104"/>
                      <a:gd name="connsiteX1" fmla="*/ 62161 w 2389629"/>
                      <a:gd name="connsiteY1" fmla="*/ 693008 h 2396104"/>
                      <a:gd name="connsiteX2" fmla="*/ 2389629 w 2389629"/>
                      <a:gd name="connsiteY2" fmla="*/ 0 h 2396104"/>
                      <a:gd name="connsiteX3" fmla="*/ 1735055 w 2389629"/>
                      <a:gd name="connsiteY3" fmla="*/ 2317643 h 2396104"/>
                      <a:gd name="connsiteX4" fmla="*/ 1733852 w 2389629"/>
                      <a:gd name="connsiteY4" fmla="*/ 1446666 h 2396104"/>
                      <a:gd name="connsiteX5" fmla="*/ 1070090 w 2389629"/>
                      <a:gd name="connsiteY5" fmla="*/ 718956 h 2396104"/>
                      <a:gd name="connsiteX6" fmla="*/ 1070091 w 2389629"/>
                      <a:gd name="connsiteY6" fmla="*/ 718956 h 2396104"/>
                      <a:gd name="connsiteX0" fmla="*/ 1070091 w 2389629"/>
                      <a:gd name="connsiteY0" fmla="*/ 718956 h 2406197"/>
                      <a:gd name="connsiteX1" fmla="*/ 62161 w 2389629"/>
                      <a:gd name="connsiteY1" fmla="*/ 693008 h 2406197"/>
                      <a:gd name="connsiteX2" fmla="*/ 2389629 w 2389629"/>
                      <a:gd name="connsiteY2" fmla="*/ 0 h 2406197"/>
                      <a:gd name="connsiteX3" fmla="*/ 1745978 w 2389629"/>
                      <a:gd name="connsiteY3" fmla="*/ 2328271 h 2406197"/>
                      <a:gd name="connsiteX4" fmla="*/ 1733852 w 2389629"/>
                      <a:gd name="connsiteY4" fmla="*/ 1446666 h 2406197"/>
                      <a:gd name="connsiteX5" fmla="*/ 1070090 w 2389629"/>
                      <a:gd name="connsiteY5" fmla="*/ 718956 h 2406197"/>
                      <a:gd name="connsiteX6" fmla="*/ 1070091 w 2389629"/>
                      <a:gd name="connsiteY6" fmla="*/ 718956 h 2406197"/>
                      <a:gd name="connsiteX0" fmla="*/ 1007929 w 2327468"/>
                      <a:gd name="connsiteY0" fmla="*/ 718956 h 2406197"/>
                      <a:gd name="connsiteX1" fmla="*/ 0 w 2327468"/>
                      <a:gd name="connsiteY1" fmla="*/ 693008 h 2406197"/>
                      <a:gd name="connsiteX2" fmla="*/ 2327468 w 2327468"/>
                      <a:gd name="connsiteY2" fmla="*/ 0 h 2406197"/>
                      <a:gd name="connsiteX3" fmla="*/ 1683817 w 2327468"/>
                      <a:gd name="connsiteY3" fmla="*/ 2328271 h 2406197"/>
                      <a:gd name="connsiteX4" fmla="*/ 1671691 w 2327468"/>
                      <a:gd name="connsiteY4" fmla="*/ 1446666 h 2406197"/>
                      <a:gd name="connsiteX5" fmla="*/ 1007929 w 2327468"/>
                      <a:gd name="connsiteY5" fmla="*/ 718956 h 2406197"/>
                      <a:gd name="connsiteX0" fmla="*/ 1007929 w 2327468"/>
                      <a:gd name="connsiteY0" fmla="*/ 718956 h 2335261"/>
                      <a:gd name="connsiteX1" fmla="*/ 0 w 2327468"/>
                      <a:gd name="connsiteY1" fmla="*/ 693008 h 2335261"/>
                      <a:gd name="connsiteX2" fmla="*/ 2327468 w 2327468"/>
                      <a:gd name="connsiteY2" fmla="*/ 0 h 2335261"/>
                      <a:gd name="connsiteX3" fmla="*/ 1683817 w 2327468"/>
                      <a:gd name="connsiteY3" fmla="*/ 2328271 h 2335261"/>
                      <a:gd name="connsiteX4" fmla="*/ 1007929 w 2327468"/>
                      <a:gd name="connsiteY4" fmla="*/ 718956 h 2335261"/>
                      <a:gd name="connsiteX0" fmla="*/ 428907 w 2434002"/>
                      <a:gd name="connsiteY0" fmla="*/ 1816811 h 2417629"/>
                      <a:gd name="connsiteX1" fmla="*/ 106534 w 2434002"/>
                      <a:gd name="connsiteY1" fmla="*/ 693008 h 2417629"/>
                      <a:gd name="connsiteX2" fmla="*/ 2434002 w 2434002"/>
                      <a:gd name="connsiteY2" fmla="*/ 0 h 2417629"/>
                      <a:gd name="connsiteX3" fmla="*/ 1790351 w 2434002"/>
                      <a:gd name="connsiteY3" fmla="*/ 2328271 h 2417629"/>
                      <a:gd name="connsiteX4" fmla="*/ 428907 w 2434002"/>
                      <a:gd name="connsiteY4" fmla="*/ 1816811 h 2417629"/>
                      <a:gd name="connsiteX0" fmla="*/ 438561 w 2443656"/>
                      <a:gd name="connsiteY0" fmla="*/ 1816811 h 2417629"/>
                      <a:gd name="connsiteX1" fmla="*/ 116188 w 2443656"/>
                      <a:gd name="connsiteY1" fmla="*/ 693008 h 2417629"/>
                      <a:gd name="connsiteX2" fmla="*/ 2443656 w 2443656"/>
                      <a:gd name="connsiteY2" fmla="*/ 0 h 2417629"/>
                      <a:gd name="connsiteX3" fmla="*/ 1800005 w 2443656"/>
                      <a:gd name="connsiteY3" fmla="*/ 2328271 h 2417629"/>
                      <a:gd name="connsiteX4" fmla="*/ 438561 w 2443656"/>
                      <a:gd name="connsiteY4" fmla="*/ 1816811 h 2417629"/>
                      <a:gd name="connsiteX0" fmla="*/ 561493 w 2414117"/>
                      <a:gd name="connsiteY0" fmla="*/ 1933282 h 2440823"/>
                      <a:gd name="connsiteX1" fmla="*/ 86649 w 2414117"/>
                      <a:gd name="connsiteY1" fmla="*/ 693008 h 2440823"/>
                      <a:gd name="connsiteX2" fmla="*/ 2414117 w 2414117"/>
                      <a:gd name="connsiteY2" fmla="*/ 0 h 2440823"/>
                      <a:gd name="connsiteX3" fmla="*/ 1770466 w 2414117"/>
                      <a:gd name="connsiteY3" fmla="*/ 2328271 h 2440823"/>
                      <a:gd name="connsiteX4" fmla="*/ 561493 w 2414117"/>
                      <a:gd name="connsiteY4" fmla="*/ 1933282 h 2440823"/>
                      <a:gd name="connsiteX0" fmla="*/ 570889 w 2423513"/>
                      <a:gd name="connsiteY0" fmla="*/ 1933282 h 2440823"/>
                      <a:gd name="connsiteX1" fmla="*/ 96045 w 2423513"/>
                      <a:gd name="connsiteY1" fmla="*/ 693008 h 2440823"/>
                      <a:gd name="connsiteX2" fmla="*/ 2423513 w 2423513"/>
                      <a:gd name="connsiteY2" fmla="*/ 0 h 2440823"/>
                      <a:gd name="connsiteX3" fmla="*/ 1779862 w 2423513"/>
                      <a:gd name="connsiteY3" fmla="*/ 2328271 h 2440823"/>
                      <a:gd name="connsiteX4" fmla="*/ 570889 w 2423513"/>
                      <a:gd name="connsiteY4" fmla="*/ 1933282 h 2440823"/>
                      <a:gd name="connsiteX0" fmla="*/ 569720 w 2422344"/>
                      <a:gd name="connsiteY0" fmla="*/ 1933282 h 2440823"/>
                      <a:gd name="connsiteX1" fmla="*/ 94876 w 2422344"/>
                      <a:gd name="connsiteY1" fmla="*/ 693008 h 2440823"/>
                      <a:gd name="connsiteX2" fmla="*/ 2422344 w 2422344"/>
                      <a:gd name="connsiteY2" fmla="*/ 0 h 2440823"/>
                      <a:gd name="connsiteX3" fmla="*/ 1778693 w 2422344"/>
                      <a:gd name="connsiteY3" fmla="*/ 2328271 h 2440823"/>
                      <a:gd name="connsiteX4" fmla="*/ 569720 w 2422344"/>
                      <a:gd name="connsiteY4" fmla="*/ 1933282 h 2440823"/>
                      <a:gd name="connsiteX0" fmla="*/ 569720 w 2422344"/>
                      <a:gd name="connsiteY0" fmla="*/ 1933282 h 2439328"/>
                      <a:gd name="connsiteX1" fmla="*/ 94876 w 2422344"/>
                      <a:gd name="connsiteY1" fmla="*/ 693008 h 2439328"/>
                      <a:gd name="connsiteX2" fmla="*/ 2422344 w 2422344"/>
                      <a:gd name="connsiteY2" fmla="*/ 0 h 2439328"/>
                      <a:gd name="connsiteX3" fmla="*/ 1778693 w 2422344"/>
                      <a:gd name="connsiteY3" fmla="*/ 2328271 h 2439328"/>
                      <a:gd name="connsiteX4" fmla="*/ 569720 w 2422344"/>
                      <a:gd name="connsiteY4" fmla="*/ 1933282 h 2439328"/>
                      <a:gd name="connsiteX0" fmla="*/ 569720 w 2422344"/>
                      <a:gd name="connsiteY0" fmla="*/ 1933282 h 2439328"/>
                      <a:gd name="connsiteX1" fmla="*/ 94876 w 2422344"/>
                      <a:gd name="connsiteY1" fmla="*/ 693008 h 2439328"/>
                      <a:gd name="connsiteX2" fmla="*/ 2422344 w 2422344"/>
                      <a:gd name="connsiteY2" fmla="*/ 0 h 2439328"/>
                      <a:gd name="connsiteX3" fmla="*/ 1778693 w 2422344"/>
                      <a:gd name="connsiteY3" fmla="*/ 2328271 h 2439328"/>
                      <a:gd name="connsiteX4" fmla="*/ 569720 w 2422344"/>
                      <a:gd name="connsiteY4" fmla="*/ 1933282 h 2439328"/>
                      <a:gd name="connsiteX0" fmla="*/ 569720 w 2422344"/>
                      <a:gd name="connsiteY0" fmla="*/ 1933282 h 2439328"/>
                      <a:gd name="connsiteX1" fmla="*/ 94876 w 2422344"/>
                      <a:gd name="connsiteY1" fmla="*/ 693008 h 2439328"/>
                      <a:gd name="connsiteX2" fmla="*/ 2422344 w 2422344"/>
                      <a:gd name="connsiteY2" fmla="*/ 0 h 2439328"/>
                      <a:gd name="connsiteX3" fmla="*/ 1778693 w 2422344"/>
                      <a:gd name="connsiteY3" fmla="*/ 2328271 h 2439328"/>
                      <a:gd name="connsiteX4" fmla="*/ 569720 w 2422344"/>
                      <a:gd name="connsiteY4" fmla="*/ 1933282 h 2439328"/>
                      <a:gd name="connsiteX0" fmla="*/ 631636 w 2409311"/>
                      <a:gd name="connsiteY0" fmla="*/ 1857366 h 2428938"/>
                      <a:gd name="connsiteX1" fmla="*/ 81843 w 2409311"/>
                      <a:gd name="connsiteY1" fmla="*/ 693008 h 2428938"/>
                      <a:gd name="connsiteX2" fmla="*/ 2409311 w 2409311"/>
                      <a:gd name="connsiteY2" fmla="*/ 0 h 2428938"/>
                      <a:gd name="connsiteX3" fmla="*/ 1765660 w 2409311"/>
                      <a:gd name="connsiteY3" fmla="*/ 2328271 h 2428938"/>
                      <a:gd name="connsiteX4" fmla="*/ 631636 w 2409311"/>
                      <a:gd name="connsiteY4" fmla="*/ 1857366 h 2428938"/>
                      <a:gd name="connsiteX0" fmla="*/ 619982 w 2397657"/>
                      <a:gd name="connsiteY0" fmla="*/ 1857366 h 2428938"/>
                      <a:gd name="connsiteX1" fmla="*/ 70189 w 2397657"/>
                      <a:gd name="connsiteY1" fmla="*/ 693008 h 2428938"/>
                      <a:gd name="connsiteX2" fmla="*/ 2397657 w 2397657"/>
                      <a:gd name="connsiteY2" fmla="*/ 0 h 2428938"/>
                      <a:gd name="connsiteX3" fmla="*/ 1754006 w 2397657"/>
                      <a:gd name="connsiteY3" fmla="*/ 2328271 h 2428938"/>
                      <a:gd name="connsiteX4" fmla="*/ 619982 w 2397657"/>
                      <a:gd name="connsiteY4" fmla="*/ 1857366 h 2428938"/>
                      <a:gd name="connsiteX0" fmla="*/ 619982 w 2397657"/>
                      <a:gd name="connsiteY0" fmla="*/ 1857366 h 2413584"/>
                      <a:gd name="connsiteX1" fmla="*/ 70189 w 2397657"/>
                      <a:gd name="connsiteY1" fmla="*/ 693008 h 2413584"/>
                      <a:gd name="connsiteX2" fmla="*/ 2397657 w 2397657"/>
                      <a:gd name="connsiteY2" fmla="*/ 0 h 2413584"/>
                      <a:gd name="connsiteX3" fmla="*/ 1754006 w 2397657"/>
                      <a:gd name="connsiteY3" fmla="*/ 2328271 h 2413584"/>
                      <a:gd name="connsiteX4" fmla="*/ 619982 w 2397657"/>
                      <a:gd name="connsiteY4" fmla="*/ 1857366 h 2413584"/>
                      <a:gd name="connsiteX0" fmla="*/ 671513 w 2390299"/>
                      <a:gd name="connsiteY0" fmla="*/ 1797717 h 2408417"/>
                      <a:gd name="connsiteX1" fmla="*/ 62831 w 2390299"/>
                      <a:gd name="connsiteY1" fmla="*/ 693008 h 2408417"/>
                      <a:gd name="connsiteX2" fmla="*/ 2390299 w 2390299"/>
                      <a:gd name="connsiteY2" fmla="*/ 0 h 2408417"/>
                      <a:gd name="connsiteX3" fmla="*/ 1746648 w 2390299"/>
                      <a:gd name="connsiteY3" fmla="*/ 2328271 h 2408417"/>
                      <a:gd name="connsiteX4" fmla="*/ 671513 w 2390299"/>
                      <a:gd name="connsiteY4" fmla="*/ 1797717 h 2408417"/>
                      <a:gd name="connsiteX0" fmla="*/ 624285 w 2343071"/>
                      <a:gd name="connsiteY0" fmla="*/ 1797717 h 2408417"/>
                      <a:gd name="connsiteX1" fmla="*/ 15603 w 2343071"/>
                      <a:gd name="connsiteY1" fmla="*/ 693008 h 2408417"/>
                      <a:gd name="connsiteX2" fmla="*/ 2343071 w 2343071"/>
                      <a:gd name="connsiteY2" fmla="*/ 0 h 2408417"/>
                      <a:gd name="connsiteX3" fmla="*/ 1699420 w 2343071"/>
                      <a:gd name="connsiteY3" fmla="*/ 2328271 h 2408417"/>
                      <a:gd name="connsiteX4" fmla="*/ 624285 w 2343071"/>
                      <a:gd name="connsiteY4" fmla="*/ 1797717 h 2408417"/>
                      <a:gd name="connsiteX0" fmla="*/ 624285 w 2343071"/>
                      <a:gd name="connsiteY0" fmla="*/ 1797717 h 2371819"/>
                      <a:gd name="connsiteX1" fmla="*/ 15603 w 2343071"/>
                      <a:gd name="connsiteY1" fmla="*/ 693008 h 2371819"/>
                      <a:gd name="connsiteX2" fmla="*/ 2343071 w 2343071"/>
                      <a:gd name="connsiteY2" fmla="*/ 0 h 2371819"/>
                      <a:gd name="connsiteX3" fmla="*/ 1699420 w 2343071"/>
                      <a:gd name="connsiteY3" fmla="*/ 2328271 h 2371819"/>
                      <a:gd name="connsiteX4" fmla="*/ 624285 w 2343071"/>
                      <a:gd name="connsiteY4" fmla="*/ 1797717 h 2371819"/>
                      <a:gd name="connsiteX0" fmla="*/ 637476 w 2356262"/>
                      <a:gd name="connsiteY0" fmla="*/ 1797717 h 2371819"/>
                      <a:gd name="connsiteX1" fmla="*/ 28794 w 2356262"/>
                      <a:gd name="connsiteY1" fmla="*/ 693008 h 2371819"/>
                      <a:gd name="connsiteX2" fmla="*/ 2356262 w 2356262"/>
                      <a:gd name="connsiteY2" fmla="*/ 0 h 2371819"/>
                      <a:gd name="connsiteX3" fmla="*/ 1712611 w 2356262"/>
                      <a:gd name="connsiteY3" fmla="*/ 2328271 h 2371819"/>
                      <a:gd name="connsiteX4" fmla="*/ 637476 w 2356262"/>
                      <a:gd name="connsiteY4" fmla="*/ 1797717 h 2371819"/>
                      <a:gd name="connsiteX0" fmla="*/ 641046 w 2359832"/>
                      <a:gd name="connsiteY0" fmla="*/ 1797717 h 2371819"/>
                      <a:gd name="connsiteX1" fmla="*/ 32364 w 2359832"/>
                      <a:gd name="connsiteY1" fmla="*/ 693008 h 2371819"/>
                      <a:gd name="connsiteX2" fmla="*/ 2359832 w 2359832"/>
                      <a:gd name="connsiteY2" fmla="*/ 0 h 2371819"/>
                      <a:gd name="connsiteX3" fmla="*/ 1716181 w 2359832"/>
                      <a:gd name="connsiteY3" fmla="*/ 2328271 h 2371819"/>
                      <a:gd name="connsiteX4" fmla="*/ 641046 w 2359832"/>
                      <a:gd name="connsiteY4" fmla="*/ 1797717 h 2371819"/>
                      <a:gd name="connsiteX0" fmla="*/ 641046 w 2359832"/>
                      <a:gd name="connsiteY0" fmla="*/ 1797717 h 2375723"/>
                      <a:gd name="connsiteX1" fmla="*/ 32364 w 2359832"/>
                      <a:gd name="connsiteY1" fmla="*/ 693008 h 2375723"/>
                      <a:gd name="connsiteX2" fmla="*/ 2359832 w 2359832"/>
                      <a:gd name="connsiteY2" fmla="*/ 0 h 2375723"/>
                      <a:gd name="connsiteX3" fmla="*/ 1716181 w 2359832"/>
                      <a:gd name="connsiteY3" fmla="*/ 2328271 h 2375723"/>
                      <a:gd name="connsiteX4" fmla="*/ 641046 w 2359832"/>
                      <a:gd name="connsiteY4" fmla="*/ 1797717 h 2375723"/>
                      <a:gd name="connsiteX0" fmla="*/ 641046 w 2359832"/>
                      <a:gd name="connsiteY0" fmla="*/ 1797717 h 2375723"/>
                      <a:gd name="connsiteX1" fmla="*/ 32364 w 2359832"/>
                      <a:gd name="connsiteY1" fmla="*/ 693008 h 2375723"/>
                      <a:gd name="connsiteX2" fmla="*/ 2359832 w 2359832"/>
                      <a:gd name="connsiteY2" fmla="*/ 0 h 2375723"/>
                      <a:gd name="connsiteX3" fmla="*/ 1716181 w 2359832"/>
                      <a:gd name="connsiteY3" fmla="*/ 2328271 h 2375723"/>
                      <a:gd name="connsiteX4" fmla="*/ 641046 w 2359832"/>
                      <a:gd name="connsiteY4" fmla="*/ 1797717 h 2375723"/>
                      <a:gd name="connsiteX0" fmla="*/ 641046 w 2359832"/>
                      <a:gd name="connsiteY0" fmla="*/ 1797717 h 2273145"/>
                      <a:gd name="connsiteX1" fmla="*/ 32364 w 2359832"/>
                      <a:gd name="connsiteY1" fmla="*/ 693008 h 2273145"/>
                      <a:gd name="connsiteX2" fmla="*/ 2359832 w 2359832"/>
                      <a:gd name="connsiteY2" fmla="*/ 0 h 2273145"/>
                      <a:gd name="connsiteX3" fmla="*/ 1737815 w 2359832"/>
                      <a:gd name="connsiteY3" fmla="*/ 2217326 h 2273145"/>
                      <a:gd name="connsiteX4" fmla="*/ 641046 w 2359832"/>
                      <a:gd name="connsiteY4" fmla="*/ 1797717 h 2273145"/>
                      <a:gd name="connsiteX0" fmla="*/ 625730 w 2404822"/>
                      <a:gd name="connsiteY0" fmla="*/ 1714965 h 2266663"/>
                      <a:gd name="connsiteX1" fmla="*/ 77354 w 2404822"/>
                      <a:gd name="connsiteY1" fmla="*/ 693008 h 2266663"/>
                      <a:gd name="connsiteX2" fmla="*/ 2404822 w 2404822"/>
                      <a:gd name="connsiteY2" fmla="*/ 0 h 2266663"/>
                      <a:gd name="connsiteX3" fmla="*/ 1782805 w 2404822"/>
                      <a:gd name="connsiteY3" fmla="*/ 2217326 h 2266663"/>
                      <a:gd name="connsiteX4" fmla="*/ 625730 w 2404822"/>
                      <a:gd name="connsiteY4" fmla="*/ 1714965 h 2266663"/>
                      <a:gd name="connsiteX0" fmla="*/ 642624 w 2421716"/>
                      <a:gd name="connsiteY0" fmla="*/ 1714965 h 2266663"/>
                      <a:gd name="connsiteX1" fmla="*/ 75749 w 2421716"/>
                      <a:gd name="connsiteY1" fmla="*/ 717358 h 2266663"/>
                      <a:gd name="connsiteX2" fmla="*/ 2421716 w 2421716"/>
                      <a:gd name="connsiteY2" fmla="*/ 0 h 2266663"/>
                      <a:gd name="connsiteX3" fmla="*/ 1799699 w 2421716"/>
                      <a:gd name="connsiteY3" fmla="*/ 2217326 h 2266663"/>
                      <a:gd name="connsiteX4" fmla="*/ 642624 w 2421716"/>
                      <a:gd name="connsiteY4" fmla="*/ 1714965 h 2266663"/>
                      <a:gd name="connsiteX0" fmla="*/ 680556 w 2459648"/>
                      <a:gd name="connsiteY0" fmla="*/ 1714965 h 2266663"/>
                      <a:gd name="connsiteX1" fmla="*/ 113681 w 2459648"/>
                      <a:gd name="connsiteY1" fmla="*/ 717358 h 2266663"/>
                      <a:gd name="connsiteX2" fmla="*/ 2459648 w 2459648"/>
                      <a:gd name="connsiteY2" fmla="*/ 0 h 2266663"/>
                      <a:gd name="connsiteX3" fmla="*/ 1837631 w 2459648"/>
                      <a:gd name="connsiteY3" fmla="*/ 2217326 h 2266663"/>
                      <a:gd name="connsiteX4" fmla="*/ 680556 w 2459648"/>
                      <a:gd name="connsiteY4" fmla="*/ 1714965 h 2266663"/>
                      <a:gd name="connsiteX0" fmla="*/ 680320 w 2459412"/>
                      <a:gd name="connsiteY0" fmla="*/ 1714965 h 2266663"/>
                      <a:gd name="connsiteX1" fmla="*/ 113445 w 2459412"/>
                      <a:gd name="connsiteY1" fmla="*/ 717358 h 2266663"/>
                      <a:gd name="connsiteX2" fmla="*/ 2459412 w 2459412"/>
                      <a:gd name="connsiteY2" fmla="*/ 0 h 2266663"/>
                      <a:gd name="connsiteX3" fmla="*/ 1837395 w 2459412"/>
                      <a:gd name="connsiteY3" fmla="*/ 2217326 h 2266663"/>
                      <a:gd name="connsiteX4" fmla="*/ 680320 w 2459412"/>
                      <a:gd name="connsiteY4" fmla="*/ 1714965 h 2266663"/>
                      <a:gd name="connsiteX0" fmla="*/ 680320 w 2459412"/>
                      <a:gd name="connsiteY0" fmla="*/ 1714965 h 2266663"/>
                      <a:gd name="connsiteX1" fmla="*/ 113445 w 2459412"/>
                      <a:gd name="connsiteY1" fmla="*/ 717358 h 2266663"/>
                      <a:gd name="connsiteX2" fmla="*/ 2459412 w 2459412"/>
                      <a:gd name="connsiteY2" fmla="*/ 0 h 2266663"/>
                      <a:gd name="connsiteX3" fmla="*/ 1837395 w 2459412"/>
                      <a:gd name="connsiteY3" fmla="*/ 2217326 h 2266663"/>
                      <a:gd name="connsiteX4" fmla="*/ 680320 w 2459412"/>
                      <a:gd name="connsiteY4" fmla="*/ 1714965 h 2266663"/>
                      <a:gd name="connsiteX0" fmla="*/ 680320 w 2459412"/>
                      <a:gd name="connsiteY0" fmla="*/ 1714965 h 2266663"/>
                      <a:gd name="connsiteX1" fmla="*/ 113445 w 2459412"/>
                      <a:gd name="connsiteY1" fmla="*/ 717358 h 2266663"/>
                      <a:gd name="connsiteX2" fmla="*/ 2459412 w 2459412"/>
                      <a:gd name="connsiteY2" fmla="*/ 0 h 2266663"/>
                      <a:gd name="connsiteX3" fmla="*/ 1837395 w 2459412"/>
                      <a:gd name="connsiteY3" fmla="*/ 2217326 h 2266663"/>
                      <a:gd name="connsiteX4" fmla="*/ 680320 w 2459412"/>
                      <a:gd name="connsiteY4" fmla="*/ 1714965 h 2266663"/>
                      <a:gd name="connsiteX0" fmla="*/ 680320 w 2459412"/>
                      <a:gd name="connsiteY0" fmla="*/ 1714965 h 2267852"/>
                      <a:gd name="connsiteX1" fmla="*/ 113445 w 2459412"/>
                      <a:gd name="connsiteY1" fmla="*/ 717358 h 2267852"/>
                      <a:gd name="connsiteX2" fmla="*/ 2459412 w 2459412"/>
                      <a:gd name="connsiteY2" fmla="*/ 0 h 2267852"/>
                      <a:gd name="connsiteX3" fmla="*/ 1837395 w 2459412"/>
                      <a:gd name="connsiteY3" fmla="*/ 2217326 h 2267852"/>
                      <a:gd name="connsiteX4" fmla="*/ 680320 w 2459412"/>
                      <a:gd name="connsiteY4" fmla="*/ 1714965 h 2267852"/>
                      <a:gd name="connsiteX0" fmla="*/ 690278 w 2458241"/>
                      <a:gd name="connsiteY0" fmla="*/ 1704510 h 2267125"/>
                      <a:gd name="connsiteX1" fmla="*/ 112274 w 2458241"/>
                      <a:gd name="connsiteY1" fmla="*/ 717358 h 2267125"/>
                      <a:gd name="connsiteX2" fmla="*/ 2458241 w 2458241"/>
                      <a:gd name="connsiteY2" fmla="*/ 0 h 2267125"/>
                      <a:gd name="connsiteX3" fmla="*/ 1836224 w 2458241"/>
                      <a:gd name="connsiteY3" fmla="*/ 2217326 h 2267125"/>
                      <a:gd name="connsiteX4" fmla="*/ 690278 w 2458241"/>
                      <a:gd name="connsiteY4" fmla="*/ 1704510 h 2267125"/>
                      <a:gd name="connsiteX0" fmla="*/ 690278 w 2458241"/>
                      <a:gd name="connsiteY0" fmla="*/ 1704510 h 2264191"/>
                      <a:gd name="connsiteX1" fmla="*/ 112274 w 2458241"/>
                      <a:gd name="connsiteY1" fmla="*/ 717358 h 2264191"/>
                      <a:gd name="connsiteX2" fmla="*/ 2458241 w 2458241"/>
                      <a:gd name="connsiteY2" fmla="*/ 0 h 2264191"/>
                      <a:gd name="connsiteX3" fmla="*/ 1836224 w 2458241"/>
                      <a:gd name="connsiteY3" fmla="*/ 2217326 h 2264191"/>
                      <a:gd name="connsiteX4" fmla="*/ 690278 w 2458241"/>
                      <a:gd name="connsiteY4" fmla="*/ 1704510 h 2264191"/>
                      <a:gd name="connsiteX0" fmla="*/ 686411 w 2454374"/>
                      <a:gd name="connsiteY0" fmla="*/ 1704510 h 2264191"/>
                      <a:gd name="connsiteX1" fmla="*/ 108407 w 2454374"/>
                      <a:gd name="connsiteY1" fmla="*/ 717358 h 2264191"/>
                      <a:gd name="connsiteX2" fmla="*/ 2454374 w 2454374"/>
                      <a:gd name="connsiteY2" fmla="*/ 0 h 2264191"/>
                      <a:gd name="connsiteX3" fmla="*/ 1832357 w 2454374"/>
                      <a:gd name="connsiteY3" fmla="*/ 2217326 h 2264191"/>
                      <a:gd name="connsiteX4" fmla="*/ 686411 w 2454374"/>
                      <a:gd name="connsiteY4" fmla="*/ 1704510 h 2264191"/>
                      <a:gd name="connsiteX0" fmla="*/ 619625 w 2387588"/>
                      <a:gd name="connsiteY0" fmla="*/ 1704510 h 2264191"/>
                      <a:gd name="connsiteX1" fmla="*/ 41621 w 2387588"/>
                      <a:gd name="connsiteY1" fmla="*/ 717358 h 2264191"/>
                      <a:gd name="connsiteX2" fmla="*/ 2387588 w 2387588"/>
                      <a:gd name="connsiteY2" fmla="*/ 0 h 2264191"/>
                      <a:gd name="connsiteX3" fmla="*/ 1765571 w 2387588"/>
                      <a:gd name="connsiteY3" fmla="*/ 2217326 h 2264191"/>
                      <a:gd name="connsiteX4" fmla="*/ 619625 w 2387588"/>
                      <a:gd name="connsiteY4" fmla="*/ 1704510 h 2264191"/>
                      <a:gd name="connsiteX0" fmla="*/ 612822 w 2380785"/>
                      <a:gd name="connsiteY0" fmla="*/ 1704510 h 2264191"/>
                      <a:gd name="connsiteX1" fmla="*/ 34818 w 2380785"/>
                      <a:gd name="connsiteY1" fmla="*/ 717358 h 2264191"/>
                      <a:gd name="connsiteX2" fmla="*/ 2380785 w 2380785"/>
                      <a:gd name="connsiteY2" fmla="*/ 0 h 2264191"/>
                      <a:gd name="connsiteX3" fmla="*/ 1758768 w 2380785"/>
                      <a:gd name="connsiteY3" fmla="*/ 2217326 h 2264191"/>
                      <a:gd name="connsiteX4" fmla="*/ 612822 w 2380785"/>
                      <a:gd name="connsiteY4" fmla="*/ 1704510 h 2264191"/>
                      <a:gd name="connsiteX0" fmla="*/ 612822 w 2380785"/>
                      <a:gd name="connsiteY0" fmla="*/ 1704510 h 2267625"/>
                      <a:gd name="connsiteX1" fmla="*/ 34818 w 2380785"/>
                      <a:gd name="connsiteY1" fmla="*/ 717358 h 2267625"/>
                      <a:gd name="connsiteX2" fmla="*/ 2380785 w 2380785"/>
                      <a:gd name="connsiteY2" fmla="*/ 0 h 2267625"/>
                      <a:gd name="connsiteX3" fmla="*/ 1758768 w 2380785"/>
                      <a:gd name="connsiteY3" fmla="*/ 2217326 h 2267625"/>
                      <a:gd name="connsiteX4" fmla="*/ 612822 w 2380785"/>
                      <a:gd name="connsiteY4" fmla="*/ 1704510 h 2267625"/>
                      <a:gd name="connsiteX0" fmla="*/ 612822 w 2380785"/>
                      <a:gd name="connsiteY0" fmla="*/ 1704510 h 2277420"/>
                      <a:gd name="connsiteX1" fmla="*/ 34818 w 2380785"/>
                      <a:gd name="connsiteY1" fmla="*/ 717358 h 2277420"/>
                      <a:gd name="connsiteX2" fmla="*/ 2380785 w 2380785"/>
                      <a:gd name="connsiteY2" fmla="*/ 0 h 2277420"/>
                      <a:gd name="connsiteX3" fmla="*/ 1747640 w 2380785"/>
                      <a:gd name="connsiteY3" fmla="*/ 2227782 h 2277420"/>
                      <a:gd name="connsiteX4" fmla="*/ 612822 w 2380785"/>
                      <a:gd name="connsiteY4" fmla="*/ 1704510 h 2277420"/>
                      <a:gd name="connsiteX0" fmla="*/ 612822 w 2380785"/>
                      <a:gd name="connsiteY0" fmla="*/ 1704510 h 2266723"/>
                      <a:gd name="connsiteX1" fmla="*/ 34818 w 2380785"/>
                      <a:gd name="connsiteY1" fmla="*/ 717358 h 2266723"/>
                      <a:gd name="connsiteX2" fmla="*/ 2380785 w 2380785"/>
                      <a:gd name="connsiteY2" fmla="*/ 0 h 2266723"/>
                      <a:gd name="connsiteX3" fmla="*/ 1788387 w 2380785"/>
                      <a:gd name="connsiteY3" fmla="*/ 2216362 h 2266723"/>
                      <a:gd name="connsiteX4" fmla="*/ 612822 w 2380785"/>
                      <a:gd name="connsiteY4" fmla="*/ 1704510 h 226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0785" h="2266723">
                        <a:moveTo>
                          <a:pt x="612822" y="1704510"/>
                        </a:moveTo>
                        <a:cubicBezTo>
                          <a:pt x="446353" y="1568117"/>
                          <a:pt x="-148917" y="884778"/>
                          <a:pt x="34818" y="717358"/>
                        </a:cubicBezTo>
                        <a:lnTo>
                          <a:pt x="2380785" y="0"/>
                        </a:lnTo>
                        <a:lnTo>
                          <a:pt x="1788387" y="2216362"/>
                        </a:lnTo>
                        <a:cubicBezTo>
                          <a:pt x="1550298" y="2444203"/>
                          <a:pt x="739016" y="1832463"/>
                          <a:pt x="612822" y="170451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35000">
                        <a:sysClr val="window" lastClr="FFFFFF">
                          <a:alpha val="16000"/>
                        </a:sysClr>
                      </a:gs>
                      <a:gs pos="65000">
                        <a:sysClr val="window" lastClr="FFFFFF">
                          <a:alpha val="0"/>
                        </a:sysClr>
                      </a:gs>
                      <a:gs pos="0">
                        <a:sysClr val="window" lastClr="FFFFFF">
                          <a:alpha val="15000"/>
                        </a:sysClr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CDF1A277-EEDF-4518-BD52-2868BB70BE9C}"/>
                    </a:ext>
                  </a:extLst>
                </p:cNvPr>
                <p:cNvGrpSpPr/>
                <p:nvPr/>
              </p:nvGrpSpPr>
              <p:grpSpPr>
                <a:xfrm>
                  <a:off x="3992020" y="1779786"/>
                  <a:ext cx="2119371" cy="1724833"/>
                  <a:chOff x="7885644" y="2763382"/>
                  <a:chExt cx="3629074" cy="2863422"/>
                </a:xfrm>
              </p:grpSpPr>
              <p:grpSp>
                <p:nvGrpSpPr>
                  <p:cNvPr id="68" name="Group 67">
                    <a:extLst>
                      <a:ext uri="{FF2B5EF4-FFF2-40B4-BE49-F238E27FC236}">
                        <a16:creationId xmlns:a16="http://schemas.microsoft.com/office/drawing/2014/main" id="{F6FA8735-E475-4803-9A2C-08E30277840B}"/>
                      </a:ext>
                    </a:extLst>
                  </p:cNvPr>
                  <p:cNvGrpSpPr/>
                  <p:nvPr/>
                </p:nvGrpSpPr>
                <p:grpSpPr>
                  <a:xfrm>
                    <a:off x="11185890" y="3179190"/>
                    <a:ext cx="328828" cy="1235814"/>
                    <a:chOff x="11185890" y="3179190"/>
                    <a:chExt cx="328828" cy="1235814"/>
                  </a:xfrm>
                </p:grpSpPr>
                <p:sp>
                  <p:nvSpPr>
                    <p:cNvPr id="70" name="Cylinder 69">
                      <a:extLst>
                        <a:ext uri="{FF2B5EF4-FFF2-40B4-BE49-F238E27FC236}">
                          <a16:creationId xmlns:a16="http://schemas.microsoft.com/office/drawing/2014/main" id="{ED2BC485-7044-4823-B3B7-701F5E663F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26371" y="3449286"/>
                      <a:ext cx="45719" cy="965718"/>
                    </a:xfrm>
                    <a:prstGeom prst="can">
                      <a:avLst>
                        <a:gd name="adj" fmla="val 32038"/>
                      </a:avLst>
                    </a:prstGeom>
                    <a:gradFill flip="none" rotWithShape="1">
                      <a:gsLst>
                        <a:gs pos="52000">
                          <a:sysClr val="window" lastClr="FFFFFF"/>
                        </a:gs>
                        <a:gs pos="0">
                          <a:sysClr val="window" lastClr="FFFFFF">
                            <a:lumMod val="65000"/>
                          </a:sysClr>
                        </a:gs>
                        <a:gs pos="100000">
                          <a:sysClr val="window" lastClr="FFFFFF">
                            <a:lumMod val="50000"/>
                          </a:sysClr>
                        </a:gs>
                      </a:gsLst>
                      <a:lin ang="0" scaled="1"/>
                      <a:tileRect/>
                    </a:gradFill>
                    <a:ln w="381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9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3C71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71" name="Group 70">
                      <a:extLst>
                        <a:ext uri="{FF2B5EF4-FFF2-40B4-BE49-F238E27FC236}">
                          <a16:creationId xmlns:a16="http://schemas.microsoft.com/office/drawing/2014/main" id="{04D62920-FDF7-4C08-9E21-C479CEDFE59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185890" y="3179190"/>
                      <a:ext cx="328828" cy="345900"/>
                      <a:chOff x="5982202" y="3296344"/>
                      <a:chExt cx="466884" cy="433448"/>
                    </a:xfrm>
                    <a:scene3d>
                      <a:camera prst="isometricOffAxis1Right">
                        <a:rot lat="1042007" lon="20984074" rev="288419"/>
                      </a:camera>
                      <a:lightRig rig="threePt" dir="t"/>
                    </a:scene3d>
                  </p:grpSpPr>
                  <p:grpSp>
                    <p:nvGrpSpPr>
                      <p:cNvPr id="72" name="Group 71">
                        <a:extLst>
                          <a:ext uri="{FF2B5EF4-FFF2-40B4-BE49-F238E27FC236}">
                            <a16:creationId xmlns:a16="http://schemas.microsoft.com/office/drawing/2014/main" id="{572F42E0-1156-4FF7-BBF8-42C8E20A043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002730" y="3346280"/>
                        <a:ext cx="426019" cy="372702"/>
                        <a:chOff x="6002730" y="3346280"/>
                        <a:chExt cx="426019" cy="372702"/>
                      </a:xfrm>
                    </p:grpSpPr>
                    <p:sp>
                      <p:nvSpPr>
                        <p:cNvPr id="79" name="Rectangle: Rounded Corners 78">
                          <a:extLst>
                            <a:ext uri="{FF2B5EF4-FFF2-40B4-BE49-F238E27FC236}">
                              <a16:creationId xmlns:a16="http://schemas.microsoft.com/office/drawing/2014/main" id="{7C5B9413-F42D-4445-AF19-8D0B284C7188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20443237">
                          <a:off x="6087906" y="3346280"/>
                          <a:ext cx="340843" cy="181074"/>
                        </a:xfrm>
                        <a:prstGeom prst="roundRect">
                          <a:avLst/>
                        </a:prstGeom>
                        <a:solidFill>
                          <a:sysClr val="window" lastClr="FFFFFF"/>
                        </a:solidFill>
                        <a:ln>
                          <a:noFill/>
                        </a:ln>
                        <a:sp3d extrusionH="158750"/>
                      </p:spPr>
                      <p:txBody>
                        <a:bodyPr vert="horz" wrap="square" lIns="121920" tIns="60960" rIns="121920" bIns="6096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Intel Clear Pro" panose="020B0804020202060201" pitchFamily="34" charset="0"/>
                            <a:ea typeface="Intel Clear Pro" panose="020B0804020202060201" pitchFamily="34" charset="0"/>
                            <a:cs typeface="Intel Clear Pro" panose="020B0804020202060201" pitchFamily="34" charset="0"/>
                          </a:endParaRPr>
                        </a:p>
                      </p:txBody>
                    </p:sp>
                    <p:sp>
                      <p:nvSpPr>
                        <p:cNvPr id="80" name="Rectangle: Rounded Corners 79">
                          <a:extLst>
                            <a:ext uri="{FF2B5EF4-FFF2-40B4-BE49-F238E27FC236}">
                              <a16:creationId xmlns:a16="http://schemas.microsoft.com/office/drawing/2014/main" id="{BB28C6EF-7F84-452C-9DDD-BBEA22AEB87D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20443237">
                          <a:off x="6002730" y="3464138"/>
                          <a:ext cx="80731" cy="98651"/>
                        </a:xfrm>
                        <a:prstGeom prst="roundRect">
                          <a:avLst/>
                        </a:prstGeom>
                        <a:solidFill>
                          <a:sysClr val="window" lastClr="FFFFFF"/>
                        </a:solidFill>
                        <a:ln>
                          <a:noFill/>
                        </a:ln>
                        <a:sp3d extrusionH="158750"/>
                      </p:spPr>
                      <p:txBody>
                        <a:bodyPr vert="horz" wrap="square" lIns="121920" tIns="60960" rIns="121920" bIns="6096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Intel Clear Pro" panose="020B0804020202060201" pitchFamily="34" charset="0"/>
                            <a:ea typeface="Intel Clear Pro" panose="020B0804020202060201" pitchFamily="34" charset="0"/>
                            <a:cs typeface="Intel Clear Pro" panose="020B0804020202060201" pitchFamily="34" charset="0"/>
                          </a:endParaRPr>
                        </a:p>
                      </p:txBody>
                    </p:sp>
                    <p:sp>
                      <p:nvSpPr>
                        <p:cNvPr id="81" name="Rectangle: Rounded Corners 80">
                          <a:extLst>
                            <a:ext uri="{FF2B5EF4-FFF2-40B4-BE49-F238E27FC236}">
                              <a16:creationId xmlns:a16="http://schemas.microsoft.com/office/drawing/2014/main" id="{2131A048-2A9A-4713-A618-42816C766488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20443237">
                          <a:off x="6062719" y="3428862"/>
                          <a:ext cx="59003" cy="131160"/>
                        </a:xfrm>
                        <a:prstGeom prst="roundRect">
                          <a:avLst/>
                        </a:prstGeom>
                        <a:solidFill>
                          <a:sysClr val="window" lastClr="FFFFFF"/>
                        </a:solidFill>
                        <a:ln>
                          <a:noFill/>
                        </a:ln>
                        <a:sp3d extrusionH="158750"/>
                      </p:spPr>
                      <p:txBody>
                        <a:bodyPr vert="horz" wrap="square" lIns="121920" tIns="60960" rIns="121920" bIns="6096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Intel Clear Pro" panose="020B0804020202060201" pitchFamily="34" charset="0"/>
                            <a:ea typeface="Intel Clear Pro" panose="020B0804020202060201" pitchFamily="34" charset="0"/>
                            <a:cs typeface="Intel Clear Pro" panose="020B0804020202060201" pitchFamily="34" charset="0"/>
                          </a:endParaRPr>
                        </a:p>
                      </p:txBody>
                    </p:sp>
                    <p:sp>
                      <p:nvSpPr>
                        <p:cNvPr id="82" name="Oval 81">
                          <a:extLst>
                            <a:ext uri="{FF2B5EF4-FFF2-40B4-BE49-F238E27FC236}">
                              <a16:creationId xmlns:a16="http://schemas.microsoft.com/office/drawing/2014/main" id="{AF777305-7418-44E4-8CED-5E06C1C40B4E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6242267" y="3483069"/>
                          <a:ext cx="81143" cy="95477"/>
                        </a:xfrm>
                        <a:prstGeom prst="ellipse">
                          <a:avLst/>
                        </a:prstGeom>
                        <a:solidFill>
                          <a:sysClr val="window" lastClr="FFFFFF"/>
                        </a:solidFill>
                        <a:ln>
                          <a:noFill/>
                        </a:ln>
                        <a:sp3d extrusionH="158750"/>
                      </p:spPr>
                      <p:txBody>
                        <a:bodyPr vert="horz" wrap="square" lIns="121920" tIns="60960" rIns="121920" bIns="6096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Intel Clear Pro" panose="020B0804020202060201" pitchFamily="34" charset="0"/>
                            <a:ea typeface="Intel Clear Pro" panose="020B0804020202060201" pitchFamily="34" charset="0"/>
                            <a:cs typeface="Intel Clear Pro" panose="020B0804020202060201" pitchFamily="34" charset="0"/>
                          </a:endParaRPr>
                        </a:p>
                      </p:txBody>
                    </p:sp>
                    <p:sp>
                      <p:nvSpPr>
                        <p:cNvPr id="83" name="Oval 82">
                          <a:extLst>
                            <a:ext uri="{FF2B5EF4-FFF2-40B4-BE49-F238E27FC236}">
                              <a16:creationId xmlns:a16="http://schemas.microsoft.com/office/drawing/2014/main" id="{38DC3202-B6A8-4889-ACF5-FFE084C0DF68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6307633" y="3646210"/>
                          <a:ext cx="78615" cy="72772"/>
                        </a:xfrm>
                        <a:prstGeom prst="ellipse">
                          <a:avLst/>
                        </a:prstGeom>
                        <a:solidFill>
                          <a:sysClr val="window" lastClr="FFFFFF"/>
                        </a:solidFill>
                        <a:ln>
                          <a:noFill/>
                        </a:ln>
                        <a:sp3d extrusionH="158750"/>
                      </p:spPr>
                      <p:txBody>
                        <a:bodyPr vert="horz" wrap="square" lIns="121920" tIns="60960" rIns="121920" bIns="6096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Intel Clear Pro" panose="020B0804020202060201" pitchFamily="34" charset="0"/>
                            <a:ea typeface="Intel Clear Pro" panose="020B0804020202060201" pitchFamily="34" charset="0"/>
                            <a:cs typeface="Intel Clear Pro" panose="020B0804020202060201" pitchFamily="34" charset="0"/>
                          </a:endParaRPr>
                        </a:p>
                      </p:txBody>
                    </p:sp>
                    <p:sp>
                      <p:nvSpPr>
                        <p:cNvPr id="84" name="Rectangle: Rounded Corners 83">
                          <a:extLst>
                            <a:ext uri="{FF2B5EF4-FFF2-40B4-BE49-F238E27FC236}">
                              <a16:creationId xmlns:a16="http://schemas.microsoft.com/office/drawing/2014/main" id="{A410273C-5ACB-45FB-B627-A2C084996A3F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9928574">
                          <a:off x="6291539" y="3566305"/>
                          <a:ext cx="61426" cy="104200"/>
                        </a:xfrm>
                        <a:prstGeom prst="roundRect">
                          <a:avLst/>
                        </a:prstGeom>
                        <a:solidFill>
                          <a:sysClr val="window" lastClr="FFFFFF"/>
                        </a:solidFill>
                        <a:ln>
                          <a:noFill/>
                        </a:ln>
                        <a:sp3d extrusionH="158750"/>
                      </p:spPr>
                      <p:txBody>
                        <a:bodyPr vert="horz" wrap="square" lIns="121920" tIns="60960" rIns="121920" bIns="6096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Intel Clear Pro" panose="020B0804020202060201" pitchFamily="34" charset="0"/>
                            <a:ea typeface="Intel Clear Pro" panose="020B0804020202060201" pitchFamily="34" charset="0"/>
                            <a:cs typeface="Intel Clear Pro" panose="020B0804020202060201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73" name="Group 72">
                        <a:extLst>
                          <a:ext uri="{FF2B5EF4-FFF2-40B4-BE49-F238E27FC236}">
                            <a16:creationId xmlns:a16="http://schemas.microsoft.com/office/drawing/2014/main" id="{03236030-5DEF-4C3D-953D-0AC4CDCC797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982202" y="3296344"/>
                        <a:ext cx="466884" cy="433448"/>
                        <a:chOff x="3609138" y="836529"/>
                        <a:chExt cx="228929" cy="212534"/>
                      </a:xfrm>
                      <a:solidFill>
                        <a:srgbClr val="B1BABF">
                          <a:alpha val="99000"/>
                        </a:srgbClr>
                      </a:solidFill>
                      <a:effectLst/>
                    </p:grpSpPr>
                    <p:sp>
                      <p:nvSpPr>
                        <p:cNvPr id="74" name="Freeform 318">
                          <a:extLst>
                            <a:ext uri="{FF2B5EF4-FFF2-40B4-BE49-F238E27FC236}">
                              <a16:creationId xmlns:a16="http://schemas.microsoft.com/office/drawing/2014/main" id="{E2FB8392-5D7E-4BEC-AD36-F6EBB76158A7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649823" y="836529"/>
                          <a:ext cx="188244" cy="139058"/>
                        </a:xfrm>
                        <a:custGeom>
                          <a:avLst/>
                          <a:gdLst>
                            <a:gd name="T0" fmla="*/ 109 w 131"/>
                            <a:gd name="T1" fmla="*/ 0 h 97"/>
                            <a:gd name="T2" fmla="*/ 117 w 131"/>
                            <a:gd name="T3" fmla="*/ 17 h 97"/>
                            <a:gd name="T4" fmla="*/ 128 w 131"/>
                            <a:gd name="T5" fmla="*/ 47 h 97"/>
                            <a:gd name="T6" fmla="*/ 121 w 131"/>
                            <a:gd name="T7" fmla="*/ 61 h 97"/>
                            <a:gd name="T8" fmla="*/ 84 w 131"/>
                            <a:gd name="T9" fmla="*/ 74 h 97"/>
                            <a:gd name="T10" fmla="*/ 76 w 131"/>
                            <a:gd name="T11" fmla="*/ 77 h 97"/>
                            <a:gd name="T12" fmla="*/ 76 w 131"/>
                            <a:gd name="T13" fmla="*/ 79 h 97"/>
                            <a:gd name="T14" fmla="*/ 85 w 131"/>
                            <a:gd name="T15" fmla="*/ 79 h 97"/>
                            <a:gd name="T16" fmla="*/ 88 w 131"/>
                            <a:gd name="T17" fmla="*/ 85 h 97"/>
                            <a:gd name="T18" fmla="*/ 75 w 131"/>
                            <a:gd name="T19" fmla="*/ 96 h 97"/>
                            <a:gd name="T20" fmla="*/ 59 w 131"/>
                            <a:gd name="T21" fmla="*/ 90 h 97"/>
                            <a:gd name="T22" fmla="*/ 55 w 131"/>
                            <a:gd name="T23" fmla="*/ 85 h 97"/>
                            <a:gd name="T24" fmla="*/ 29 w 131"/>
                            <a:gd name="T25" fmla="*/ 93 h 97"/>
                            <a:gd name="T26" fmla="*/ 16 w 131"/>
                            <a:gd name="T27" fmla="*/ 87 h 97"/>
                            <a:gd name="T28" fmla="*/ 2 w 131"/>
                            <a:gd name="T29" fmla="*/ 47 h 97"/>
                            <a:gd name="T30" fmla="*/ 10 w 131"/>
                            <a:gd name="T31" fmla="*/ 35 h 97"/>
                            <a:gd name="T32" fmla="*/ 55 w 131"/>
                            <a:gd name="T33" fmla="*/ 19 h 97"/>
                            <a:gd name="T34" fmla="*/ 76 w 131"/>
                            <a:gd name="T35" fmla="*/ 11 h 97"/>
                            <a:gd name="T36" fmla="*/ 82 w 131"/>
                            <a:gd name="T37" fmla="*/ 30 h 97"/>
                            <a:gd name="T38" fmla="*/ 90 w 131"/>
                            <a:gd name="T39" fmla="*/ 32 h 97"/>
                            <a:gd name="T40" fmla="*/ 83 w 131"/>
                            <a:gd name="T41" fmla="*/ 9 h 97"/>
                            <a:gd name="T42" fmla="*/ 85 w 131"/>
                            <a:gd name="T43" fmla="*/ 8 h 97"/>
                            <a:gd name="T44" fmla="*/ 89 w 131"/>
                            <a:gd name="T45" fmla="*/ 18 h 97"/>
                            <a:gd name="T46" fmla="*/ 93 w 131"/>
                            <a:gd name="T47" fmla="*/ 28 h 97"/>
                            <a:gd name="T48" fmla="*/ 98 w 131"/>
                            <a:gd name="T49" fmla="*/ 30 h 97"/>
                            <a:gd name="T50" fmla="*/ 99 w 131"/>
                            <a:gd name="T51" fmla="*/ 25 h 97"/>
                            <a:gd name="T52" fmla="*/ 93 w 131"/>
                            <a:gd name="T53" fmla="*/ 8 h 97"/>
                            <a:gd name="T54" fmla="*/ 93 w 131"/>
                            <a:gd name="T55" fmla="*/ 5 h 97"/>
                            <a:gd name="T56" fmla="*/ 95 w 131"/>
                            <a:gd name="T57" fmla="*/ 5 h 97"/>
                            <a:gd name="T58" fmla="*/ 98 w 131"/>
                            <a:gd name="T59" fmla="*/ 14 h 97"/>
                            <a:gd name="T60" fmla="*/ 102 w 131"/>
                            <a:gd name="T61" fmla="*/ 24 h 97"/>
                            <a:gd name="T62" fmla="*/ 106 w 131"/>
                            <a:gd name="T63" fmla="*/ 27 h 97"/>
                            <a:gd name="T64" fmla="*/ 108 w 131"/>
                            <a:gd name="T65" fmla="*/ 21 h 97"/>
                            <a:gd name="T66" fmla="*/ 104 w 131"/>
                            <a:gd name="T67" fmla="*/ 8 h 97"/>
                            <a:gd name="T68" fmla="*/ 103 w 131"/>
                            <a:gd name="T69" fmla="*/ 0 h 97"/>
                            <a:gd name="T70" fmla="*/ 109 w 131"/>
                            <a:gd name="T71" fmla="*/ 0 h 97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</a:cxnLst>
                          <a:rect l="0" t="0" r="r" b="b"/>
                          <a:pathLst>
                            <a:path w="131" h="97">
                              <a:moveTo>
                                <a:pt x="109" y="0"/>
                              </a:moveTo>
                              <a:cubicBezTo>
                                <a:pt x="112" y="6"/>
                                <a:pt x="115" y="11"/>
                                <a:pt x="117" y="17"/>
                              </a:cubicBezTo>
                              <a:cubicBezTo>
                                <a:pt x="121" y="26"/>
                                <a:pt x="124" y="37"/>
                                <a:pt x="128" y="47"/>
                              </a:cubicBezTo>
                              <a:cubicBezTo>
                                <a:pt x="131" y="55"/>
                                <a:pt x="129" y="59"/>
                                <a:pt x="121" y="61"/>
                              </a:cubicBezTo>
                              <a:cubicBezTo>
                                <a:pt x="109" y="66"/>
                                <a:pt x="96" y="70"/>
                                <a:pt x="84" y="74"/>
                              </a:cubicBezTo>
                              <a:cubicBezTo>
                                <a:pt x="82" y="75"/>
                                <a:pt x="79" y="76"/>
                                <a:pt x="76" y="77"/>
                              </a:cubicBezTo>
                              <a:cubicBezTo>
                                <a:pt x="76" y="78"/>
                                <a:pt x="76" y="79"/>
                                <a:pt x="76" y="79"/>
                              </a:cubicBezTo>
                              <a:cubicBezTo>
                                <a:pt x="79" y="79"/>
                                <a:pt x="82" y="79"/>
                                <a:pt x="85" y="79"/>
                              </a:cubicBezTo>
                              <a:cubicBezTo>
                                <a:pt x="89" y="79"/>
                                <a:pt x="90" y="81"/>
                                <a:pt x="88" y="85"/>
                              </a:cubicBezTo>
                              <a:cubicBezTo>
                                <a:pt x="86" y="91"/>
                                <a:pt x="82" y="95"/>
                                <a:pt x="75" y="96"/>
                              </a:cubicBezTo>
                              <a:cubicBezTo>
                                <a:pt x="69" y="97"/>
                                <a:pt x="63" y="95"/>
                                <a:pt x="59" y="90"/>
                              </a:cubicBezTo>
                              <a:cubicBezTo>
                                <a:pt x="57" y="88"/>
                                <a:pt x="56" y="87"/>
                                <a:pt x="55" y="85"/>
                              </a:cubicBezTo>
                              <a:cubicBezTo>
                                <a:pt x="47" y="88"/>
                                <a:pt x="38" y="91"/>
                                <a:pt x="29" y="93"/>
                              </a:cubicBezTo>
                              <a:cubicBezTo>
                                <a:pt x="22" y="96"/>
                                <a:pt x="19" y="95"/>
                                <a:pt x="16" y="87"/>
                              </a:cubicBezTo>
                              <a:cubicBezTo>
                                <a:pt x="11" y="74"/>
                                <a:pt x="6" y="60"/>
                                <a:pt x="2" y="47"/>
                              </a:cubicBezTo>
                              <a:cubicBezTo>
                                <a:pt x="0" y="41"/>
                                <a:pt x="2" y="37"/>
                                <a:pt x="10" y="35"/>
                              </a:cubicBezTo>
                              <a:cubicBezTo>
                                <a:pt x="25" y="29"/>
                                <a:pt x="40" y="24"/>
                                <a:pt x="55" y="19"/>
                              </a:cubicBezTo>
                              <a:cubicBezTo>
                                <a:pt x="62" y="16"/>
                                <a:pt x="68" y="14"/>
                                <a:pt x="76" y="11"/>
                              </a:cubicBezTo>
                              <a:cubicBezTo>
                                <a:pt x="78" y="18"/>
                                <a:pt x="80" y="24"/>
                                <a:pt x="82" y="30"/>
                              </a:cubicBezTo>
                              <a:cubicBezTo>
                                <a:pt x="84" y="34"/>
                                <a:pt x="86" y="36"/>
                                <a:pt x="90" y="32"/>
                              </a:cubicBezTo>
                              <a:cubicBezTo>
                                <a:pt x="88" y="24"/>
                                <a:pt x="85" y="17"/>
                                <a:pt x="83" y="9"/>
                              </a:cubicBezTo>
                              <a:cubicBezTo>
                                <a:pt x="83" y="9"/>
                                <a:pt x="84" y="8"/>
                                <a:pt x="85" y="8"/>
                              </a:cubicBezTo>
                              <a:cubicBezTo>
                                <a:pt x="86" y="11"/>
                                <a:pt x="88" y="15"/>
                                <a:pt x="89" y="18"/>
                              </a:cubicBezTo>
                              <a:cubicBezTo>
                                <a:pt x="90" y="21"/>
                                <a:pt x="91" y="25"/>
                                <a:pt x="93" y="28"/>
                              </a:cubicBezTo>
                              <a:cubicBezTo>
                                <a:pt x="93" y="29"/>
                                <a:pt x="96" y="29"/>
                                <a:pt x="98" y="30"/>
                              </a:cubicBezTo>
                              <a:cubicBezTo>
                                <a:pt x="98" y="28"/>
                                <a:pt x="99" y="27"/>
                                <a:pt x="99" y="25"/>
                              </a:cubicBezTo>
                              <a:cubicBezTo>
                                <a:pt x="97" y="19"/>
                                <a:pt x="95" y="14"/>
                                <a:pt x="93" y="8"/>
                              </a:cubicBezTo>
                              <a:cubicBezTo>
                                <a:pt x="93" y="7"/>
                                <a:pt x="93" y="6"/>
                                <a:pt x="93" y="5"/>
                              </a:cubicBezTo>
                              <a:cubicBezTo>
                                <a:pt x="94" y="5"/>
                                <a:pt x="94" y="5"/>
                                <a:pt x="95" y="5"/>
                              </a:cubicBezTo>
                              <a:cubicBezTo>
                                <a:pt x="96" y="8"/>
                                <a:pt x="97" y="11"/>
                                <a:pt x="98" y="14"/>
                              </a:cubicBezTo>
                              <a:cubicBezTo>
                                <a:pt x="100" y="17"/>
                                <a:pt x="100" y="21"/>
                                <a:pt x="102" y="24"/>
                              </a:cubicBezTo>
                              <a:cubicBezTo>
                                <a:pt x="103" y="25"/>
                                <a:pt x="105" y="26"/>
                                <a:pt x="106" y="27"/>
                              </a:cubicBezTo>
                              <a:cubicBezTo>
                                <a:pt x="107" y="25"/>
                                <a:pt x="109" y="23"/>
                                <a:pt x="108" y="21"/>
                              </a:cubicBezTo>
                              <a:cubicBezTo>
                                <a:pt x="107" y="17"/>
                                <a:pt x="105" y="12"/>
                                <a:pt x="104" y="8"/>
                              </a:cubicBezTo>
                              <a:cubicBezTo>
                                <a:pt x="103" y="5"/>
                                <a:pt x="103" y="3"/>
                                <a:pt x="103" y="0"/>
                              </a:cubicBezTo>
                              <a:cubicBezTo>
                                <a:pt x="105" y="0"/>
                                <a:pt x="107" y="0"/>
                                <a:pt x="109" y="0"/>
                              </a:cubicBezTo>
                              <a:close/>
                            </a:path>
                          </a:pathLst>
                        </a:custGeom>
                        <a:grpFill/>
                        <a:ln>
                          <a:noFill/>
                        </a:ln>
                        <a:sp3d extrusionH="158750"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>
                          <a:defPPr>
                            <a:defRPr lang="en-US"/>
                          </a:defPPr>
                          <a:lvl1pPr marL="0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00942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801885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202827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603770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004712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405654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2806597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207539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marL="0" marR="0" lvl="0" indent="0" algn="l" defTabSz="8018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5" name="Freeform 320">
                          <a:extLst>
                            <a:ext uri="{FF2B5EF4-FFF2-40B4-BE49-F238E27FC236}">
                              <a16:creationId xmlns:a16="http://schemas.microsoft.com/office/drawing/2014/main" id="{D8796765-33C5-462A-B319-5D1C0F0EDAD9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609138" y="919721"/>
                          <a:ext cx="33398" cy="18825"/>
                        </a:xfrm>
                        <a:custGeom>
                          <a:avLst/>
                          <a:gdLst>
                            <a:gd name="T0" fmla="*/ 4 w 23"/>
                            <a:gd name="T1" fmla="*/ 13 h 13"/>
                            <a:gd name="T2" fmla="*/ 0 w 23"/>
                            <a:gd name="T3" fmla="*/ 5 h 13"/>
                            <a:gd name="T4" fmla="*/ 0 w 23"/>
                            <a:gd name="T5" fmla="*/ 4 h 13"/>
                            <a:gd name="T6" fmla="*/ 15 w 23"/>
                            <a:gd name="T7" fmla="*/ 0 h 13"/>
                            <a:gd name="T8" fmla="*/ 23 w 23"/>
                            <a:gd name="T9" fmla="*/ 1 h 13"/>
                            <a:gd name="T10" fmla="*/ 23 w 23"/>
                            <a:gd name="T11" fmla="*/ 4 h 13"/>
                            <a:gd name="T12" fmla="*/ 4 w 23"/>
                            <a:gd name="T13" fmla="*/ 9 h 13"/>
                            <a:gd name="T14" fmla="*/ 4 w 23"/>
                            <a:gd name="T15" fmla="*/ 13 h 13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</a:cxnLst>
                          <a:rect l="0" t="0" r="r" b="b"/>
                          <a:pathLst>
                            <a:path w="23" h="13">
                              <a:moveTo>
                                <a:pt x="4" y="13"/>
                              </a:moveTo>
                              <a:cubicBezTo>
                                <a:pt x="3" y="10"/>
                                <a:pt x="2" y="8"/>
                                <a:pt x="0" y="5"/>
                              </a:cubicBezTo>
                              <a:cubicBezTo>
                                <a:pt x="0" y="5"/>
                                <a:pt x="0" y="4"/>
                                <a:pt x="0" y="4"/>
                              </a:cubicBezTo>
                              <a:cubicBezTo>
                                <a:pt x="5" y="3"/>
                                <a:pt x="10" y="1"/>
                                <a:pt x="15" y="0"/>
                              </a:cubicBezTo>
                              <a:cubicBezTo>
                                <a:pt x="17" y="0"/>
                                <a:pt x="20" y="1"/>
                                <a:pt x="23" y="1"/>
                              </a:cubicBezTo>
                              <a:cubicBezTo>
                                <a:pt x="23" y="2"/>
                                <a:pt x="23" y="3"/>
                                <a:pt x="23" y="4"/>
                              </a:cubicBezTo>
                              <a:cubicBezTo>
                                <a:pt x="20" y="2"/>
                                <a:pt x="6" y="5"/>
                                <a:pt x="4" y="9"/>
                              </a:cubicBezTo>
                              <a:cubicBezTo>
                                <a:pt x="4" y="10"/>
                                <a:pt x="4" y="11"/>
                                <a:pt x="4" y="13"/>
                              </a:cubicBezTo>
                              <a:close/>
                            </a:path>
                          </a:pathLst>
                        </a:custGeom>
                        <a:grpFill/>
                        <a:ln>
                          <a:noFill/>
                        </a:ln>
                        <a:sp3d extrusionH="158750"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>
                          <a:defPPr>
                            <a:defRPr lang="en-US"/>
                          </a:defPPr>
                          <a:lvl1pPr marL="0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00942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801885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202827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603770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004712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405654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2806597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207539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marL="0" marR="0" lvl="0" indent="0" algn="l" defTabSz="8018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6" name="Freeform 321">
                          <a:extLst>
                            <a:ext uri="{FF2B5EF4-FFF2-40B4-BE49-F238E27FC236}">
                              <a16:creationId xmlns:a16="http://schemas.microsoft.com/office/drawing/2014/main" id="{33666047-51CD-4759-AB09-7E86F7244DD3}"/>
                            </a:ext>
                          </a:extLst>
                        </p:cNvPr>
                        <p:cNvSpPr>
                          <a:spLocks noEditPoints="1"/>
                        </p:cNvSpPr>
                        <p:nvPr/>
                      </p:nvSpPr>
                      <p:spPr bwMode="auto">
                        <a:xfrm>
                          <a:off x="3750625" y="971336"/>
                          <a:ext cx="64367" cy="77727"/>
                        </a:xfrm>
                        <a:custGeom>
                          <a:avLst/>
                          <a:gdLst>
                            <a:gd name="T0" fmla="*/ 14 w 45"/>
                            <a:gd name="T1" fmla="*/ 23 h 54"/>
                            <a:gd name="T2" fmla="*/ 20 w 45"/>
                            <a:gd name="T3" fmla="*/ 21 h 54"/>
                            <a:gd name="T4" fmla="*/ 40 w 45"/>
                            <a:gd name="T5" fmla="*/ 26 h 54"/>
                            <a:gd name="T6" fmla="*/ 42 w 45"/>
                            <a:gd name="T7" fmla="*/ 45 h 54"/>
                            <a:gd name="T8" fmla="*/ 24 w 45"/>
                            <a:gd name="T9" fmla="*/ 53 h 54"/>
                            <a:gd name="T10" fmla="*/ 11 w 45"/>
                            <a:gd name="T11" fmla="*/ 38 h 54"/>
                            <a:gd name="T12" fmla="*/ 3 w 45"/>
                            <a:gd name="T13" fmla="*/ 15 h 54"/>
                            <a:gd name="T14" fmla="*/ 0 w 45"/>
                            <a:gd name="T15" fmla="*/ 8 h 54"/>
                            <a:gd name="T16" fmla="*/ 22 w 45"/>
                            <a:gd name="T17" fmla="*/ 0 h 54"/>
                            <a:gd name="T18" fmla="*/ 29 w 45"/>
                            <a:gd name="T19" fmla="*/ 12 h 54"/>
                            <a:gd name="T20" fmla="*/ 13 w 45"/>
                            <a:gd name="T21" fmla="*/ 21 h 54"/>
                            <a:gd name="T22" fmla="*/ 14 w 45"/>
                            <a:gd name="T23" fmla="*/ 23 h 54"/>
                            <a:gd name="T24" fmla="*/ 20 w 45"/>
                            <a:gd name="T25" fmla="*/ 38 h 54"/>
                            <a:gd name="T26" fmla="*/ 27 w 45"/>
                            <a:gd name="T27" fmla="*/ 43 h 54"/>
                            <a:gd name="T28" fmla="*/ 34 w 45"/>
                            <a:gd name="T29" fmla="*/ 36 h 54"/>
                            <a:gd name="T30" fmla="*/ 27 w 45"/>
                            <a:gd name="T31" fmla="*/ 30 h 54"/>
                            <a:gd name="T32" fmla="*/ 20 w 45"/>
                            <a:gd name="T33" fmla="*/ 38 h 54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</a:cxnLst>
                          <a:rect l="0" t="0" r="r" b="b"/>
                          <a:pathLst>
                            <a:path w="45" h="54">
                              <a:moveTo>
                                <a:pt x="14" y="23"/>
                              </a:moveTo>
                              <a:cubicBezTo>
                                <a:pt x="16" y="23"/>
                                <a:pt x="18" y="22"/>
                                <a:pt x="20" y="21"/>
                              </a:cubicBezTo>
                              <a:cubicBezTo>
                                <a:pt x="28" y="17"/>
                                <a:pt x="34" y="19"/>
                                <a:pt x="40" y="26"/>
                              </a:cubicBezTo>
                              <a:cubicBezTo>
                                <a:pt x="45" y="31"/>
                                <a:pt x="45" y="38"/>
                                <a:pt x="42" y="45"/>
                              </a:cubicBezTo>
                              <a:cubicBezTo>
                                <a:pt x="38" y="51"/>
                                <a:pt x="31" y="54"/>
                                <a:pt x="24" y="53"/>
                              </a:cubicBezTo>
                              <a:cubicBezTo>
                                <a:pt x="17" y="52"/>
                                <a:pt x="10" y="45"/>
                                <a:pt x="11" y="38"/>
                              </a:cubicBezTo>
                              <a:cubicBezTo>
                                <a:pt x="11" y="29"/>
                                <a:pt x="7" y="22"/>
                                <a:pt x="3" y="15"/>
                              </a:cubicBezTo>
                              <a:cubicBezTo>
                                <a:pt x="2" y="12"/>
                                <a:pt x="1" y="10"/>
                                <a:pt x="0" y="8"/>
                              </a:cubicBezTo>
                              <a:cubicBezTo>
                                <a:pt x="7" y="5"/>
                                <a:pt x="14" y="2"/>
                                <a:pt x="22" y="0"/>
                              </a:cubicBezTo>
                              <a:cubicBezTo>
                                <a:pt x="24" y="3"/>
                                <a:pt x="26" y="8"/>
                                <a:pt x="29" y="12"/>
                              </a:cubicBezTo>
                              <a:cubicBezTo>
                                <a:pt x="23" y="15"/>
                                <a:pt x="18" y="18"/>
                                <a:pt x="13" y="21"/>
                              </a:cubicBezTo>
                              <a:cubicBezTo>
                                <a:pt x="13" y="22"/>
                                <a:pt x="14" y="23"/>
                                <a:pt x="14" y="23"/>
                              </a:cubicBezTo>
                              <a:close/>
                              <a:moveTo>
                                <a:pt x="20" y="38"/>
                              </a:moveTo>
                              <a:cubicBezTo>
                                <a:pt x="22" y="40"/>
                                <a:pt x="25" y="42"/>
                                <a:pt x="27" y="43"/>
                              </a:cubicBezTo>
                              <a:cubicBezTo>
                                <a:pt x="31" y="43"/>
                                <a:pt x="34" y="40"/>
                                <a:pt x="34" y="36"/>
                              </a:cubicBezTo>
                              <a:cubicBezTo>
                                <a:pt x="33" y="32"/>
                                <a:pt x="31" y="30"/>
                                <a:pt x="27" y="30"/>
                              </a:cubicBezTo>
                              <a:cubicBezTo>
                                <a:pt x="23" y="30"/>
                                <a:pt x="21" y="33"/>
                                <a:pt x="20" y="38"/>
                              </a:cubicBezTo>
                              <a:close/>
                            </a:path>
                          </a:pathLst>
                        </a:custGeom>
                        <a:grpFill/>
                        <a:ln>
                          <a:noFill/>
                        </a:ln>
                        <a:sp3d extrusionH="158750"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>
                          <a:defPPr>
                            <a:defRPr lang="en-US"/>
                          </a:defPPr>
                          <a:lvl1pPr marL="0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00942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801885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202827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603770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004712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405654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2806597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207539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marL="0" marR="0" lvl="0" indent="0" algn="l" defTabSz="8018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7" name="Freeform 322">
                          <a:extLst>
                            <a:ext uri="{FF2B5EF4-FFF2-40B4-BE49-F238E27FC236}">
                              <a16:creationId xmlns:a16="http://schemas.microsoft.com/office/drawing/2014/main" id="{5BCF21CB-541F-48C4-BB16-91C69BA05053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615210" y="931258"/>
                          <a:ext cx="37649" cy="38863"/>
                        </a:xfrm>
                        <a:custGeom>
                          <a:avLst/>
                          <a:gdLst>
                            <a:gd name="T0" fmla="*/ 24 w 26"/>
                            <a:gd name="T1" fmla="*/ 10 h 27"/>
                            <a:gd name="T2" fmla="*/ 24 w 26"/>
                            <a:gd name="T3" fmla="*/ 22 h 27"/>
                            <a:gd name="T4" fmla="*/ 10 w 26"/>
                            <a:gd name="T5" fmla="*/ 27 h 27"/>
                            <a:gd name="T6" fmla="*/ 7 w 26"/>
                            <a:gd name="T7" fmla="*/ 24 h 27"/>
                            <a:gd name="T8" fmla="*/ 0 w 26"/>
                            <a:gd name="T9" fmla="*/ 5 h 27"/>
                            <a:gd name="T10" fmla="*/ 0 w 26"/>
                            <a:gd name="T11" fmla="*/ 5 h 27"/>
                            <a:gd name="T12" fmla="*/ 2 w 26"/>
                            <a:gd name="T13" fmla="*/ 8 h 27"/>
                            <a:gd name="T14" fmla="*/ 20 w 26"/>
                            <a:gd name="T15" fmla="*/ 0 h 27"/>
                            <a:gd name="T16" fmla="*/ 24 w 26"/>
                            <a:gd name="T17" fmla="*/ 10 h 27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</a:cxnLst>
                          <a:rect l="0" t="0" r="r" b="b"/>
                          <a:pathLst>
                            <a:path w="26" h="27">
                              <a:moveTo>
                                <a:pt x="24" y="10"/>
                              </a:moveTo>
                              <a:cubicBezTo>
                                <a:pt x="24" y="14"/>
                                <a:pt x="26" y="20"/>
                                <a:pt x="24" y="22"/>
                              </a:cubicBezTo>
                              <a:cubicBezTo>
                                <a:pt x="21" y="25"/>
                                <a:pt x="15" y="26"/>
                                <a:pt x="10" y="27"/>
                              </a:cubicBezTo>
                              <a:cubicBezTo>
                                <a:pt x="10" y="27"/>
                                <a:pt x="7" y="25"/>
                                <a:pt x="7" y="24"/>
                              </a:cubicBezTo>
                              <a:cubicBezTo>
                                <a:pt x="4" y="17"/>
                                <a:pt x="2" y="11"/>
                                <a:pt x="0" y="5"/>
                              </a:cubicBezTo>
                              <a:cubicBezTo>
                                <a:pt x="0" y="5"/>
                                <a:pt x="0" y="5"/>
                                <a:pt x="0" y="5"/>
                              </a:cubicBezTo>
                              <a:cubicBezTo>
                                <a:pt x="1" y="6"/>
                                <a:pt x="1" y="7"/>
                                <a:pt x="2" y="8"/>
                              </a:cubicBezTo>
                              <a:cubicBezTo>
                                <a:pt x="6" y="9"/>
                                <a:pt x="18" y="3"/>
                                <a:pt x="20" y="0"/>
                              </a:cubicBezTo>
                              <a:cubicBezTo>
                                <a:pt x="21" y="3"/>
                                <a:pt x="23" y="7"/>
                                <a:pt x="24" y="10"/>
                              </a:cubicBezTo>
                              <a:close/>
                            </a:path>
                          </a:pathLst>
                        </a:custGeom>
                        <a:grpFill/>
                        <a:ln>
                          <a:noFill/>
                        </a:ln>
                        <a:sp3d extrusionH="158750"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>
                          <a:defPPr>
                            <a:defRPr lang="en-US"/>
                          </a:defPPr>
                          <a:lvl1pPr marL="0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00942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801885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202827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603770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004712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405654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2806597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207539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marL="0" marR="0" lvl="0" indent="0" algn="l" defTabSz="8018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8" name="Freeform 323">
                          <a:extLst>
                            <a:ext uri="{FF2B5EF4-FFF2-40B4-BE49-F238E27FC236}">
                              <a16:creationId xmlns:a16="http://schemas.microsoft.com/office/drawing/2014/main" id="{007B1928-4685-4692-8760-994CC4F54293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639500" y="905147"/>
                          <a:ext cx="27326" cy="63153"/>
                        </a:xfrm>
                        <a:custGeom>
                          <a:avLst/>
                          <a:gdLst>
                            <a:gd name="T0" fmla="*/ 7 w 19"/>
                            <a:gd name="T1" fmla="*/ 28 h 44"/>
                            <a:gd name="T2" fmla="*/ 3 w 19"/>
                            <a:gd name="T3" fmla="*/ 18 h 44"/>
                            <a:gd name="T4" fmla="*/ 2 w 19"/>
                            <a:gd name="T5" fmla="*/ 14 h 44"/>
                            <a:gd name="T6" fmla="*/ 2 w 19"/>
                            <a:gd name="T7" fmla="*/ 11 h 44"/>
                            <a:gd name="T8" fmla="*/ 0 w 19"/>
                            <a:gd name="T9" fmla="*/ 4 h 44"/>
                            <a:gd name="T10" fmla="*/ 3 w 19"/>
                            <a:gd name="T11" fmla="*/ 1 h 44"/>
                            <a:gd name="T12" fmla="*/ 6 w 19"/>
                            <a:gd name="T13" fmla="*/ 2 h 44"/>
                            <a:gd name="T14" fmla="*/ 19 w 19"/>
                            <a:gd name="T15" fmla="*/ 40 h 44"/>
                            <a:gd name="T16" fmla="*/ 17 w 19"/>
                            <a:gd name="T17" fmla="*/ 44 h 44"/>
                            <a:gd name="T18" fmla="*/ 13 w 19"/>
                            <a:gd name="T19" fmla="*/ 41 h 44"/>
                            <a:gd name="T20" fmla="*/ 7 w 19"/>
                            <a:gd name="T21" fmla="*/ 28 h 44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</a:cxnLst>
                          <a:rect l="0" t="0" r="r" b="b"/>
                          <a:pathLst>
                            <a:path w="19" h="44">
                              <a:moveTo>
                                <a:pt x="7" y="28"/>
                              </a:moveTo>
                              <a:cubicBezTo>
                                <a:pt x="6" y="25"/>
                                <a:pt x="4" y="21"/>
                                <a:pt x="3" y="18"/>
                              </a:cubicBezTo>
                              <a:cubicBezTo>
                                <a:pt x="3" y="17"/>
                                <a:pt x="3" y="16"/>
                                <a:pt x="2" y="14"/>
                              </a:cubicBezTo>
                              <a:cubicBezTo>
                                <a:pt x="2" y="13"/>
                                <a:pt x="2" y="12"/>
                                <a:pt x="2" y="11"/>
                              </a:cubicBezTo>
                              <a:cubicBezTo>
                                <a:pt x="1" y="9"/>
                                <a:pt x="0" y="6"/>
                                <a:pt x="0" y="4"/>
                              </a:cubicBezTo>
                              <a:cubicBezTo>
                                <a:pt x="0" y="3"/>
                                <a:pt x="2" y="1"/>
                                <a:pt x="3" y="1"/>
                              </a:cubicBezTo>
                              <a:cubicBezTo>
                                <a:pt x="3" y="0"/>
                                <a:pt x="5" y="2"/>
                                <a:pt x="6" y="2"/>
                              </a:cubicBezTo>
                              <a:cubicBezTo>
                                <a:pt x="10" y="15"/>
                                <a:pt x="15" y="27"/>
                                <a:pt x="19" y="40"/>
                              </a:cubicBezTo>
                              <a:cubicBezTo>
                                <a:pt x="19" y="41"/>
                                <a:pt x="18" y="43"/>
                                <a:pt x="17" y="44"/>
                              </a:cubicBezTo>
                              <a:cubicBezTo>
                                <a:pt x="16" y="43"/>
                                <a:pt x="14" y="42"/>
                                <a:pt x="13" y="41"/>
                              </a:cubicBezTo>
                              <a:cubicBezTo>
                                <a:pt x="11" y="37"/>
                                <a:pt x="9" y="33"/>
                                <a:pt x="7" y="28"/>
                              </a:cubicBezTo>
                              <a:close/>
                            </a:path>
                          </a:pathLst>
                        </a:custGeom>
                        <a:grpFill/>
                        <a:ln>
                          <a:noFill/>
                        </a:ln>
                        <a:sp3d extrusionH="158750"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>
                          <a:defPPr>
                            <a:defRPr lang="en-US"/>
                          </a:defPPr>
                          <a:lvl1pPr marL="0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00942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801885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202827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603770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004712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405654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2806597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207539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marL="0" marR="0" lvl="0" indent="0" algn="l" defTabSz="8018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  <p:sp>
                <p:nvSpPr>
                  <p:cNvPr id="69" name="Teardrop 32">
                    <a:extLst>
                      <a:ext uri="{FF2B5EF4-FFF2-40B4-BE49-F238E27FC236}">
                        <a16:creationId xmlns:a16="http://schemas.microsoft.com/office/drawing/2014/main" id="{7A57AB5F-6AA3-49D4-BA67-FA7A990E93F5}"/>
                      </a:ext>
                    </a:extLst>
                  </p:cNvPr>
                  <p:cNvSpPr/>
                  <p:nvPr/>
                </p:nvSpPr>
                <p:spPr>
                  <a:xfrm rot="6558633" flipH="1">
                    <a:off x="7923484" y="2725542"/>
                    <a:ext cx="2863422" cy="2939102"/>
                  </a:xfrm>
                  <a:custGeom>
                    <a:avLst/>
                    <a:gdLst>
                      <a:gd name="connsiteX0" fmla="*/ 0 w 1327523"/>
                      <a:gd name="connsiteY0" fmla="*/ 727710 h 1455420"/>
                      <a:gd name="connsiteX1" fmla="*/ 663762 w 1327523"/>
                      <a:gd name="connsiteY1" fmla="*/ 0 h 1455420"/>
                      <a:gd name="connsiteX2" fmla="*/ 1319538 w 1327523"/>
                      <a:gd name="connsiteY2" fmla="*/ 8754 h 1455420"/>
                      <a:gd name="connsiteX3" fmla="*/ 1327523 w 1327523"/>
                      <a:gd name="connsiteY3" fmla="*/ 727710 h 1455420"/>
                      <a:gd name="connsiteX4" fmla="*/ 663761 w 1327523"/>
                      <a:gd name="connsiteY4" fmla="*/ 1455420 h 1455420"/>
                      <a:gd name="connsiteX5" fmla="*/ -1 w 1327523"/>
                      <a:gd name="connsiteY5" fmla="*/ 727710 h 1455420"/>
                      <a:gd name="connsiteX6" fmla="*/ 0 w 1327523"/>
                      <a:gd name="connsiteY6" fmla="*/ 727710 h 1455420"/>
                      <a:gd name="connsiteX0" fmla="*/ 216114 w 1543637"/>
                      <a:gd name="connsiteY0" fmla="*/ 719025 h 1446735"/>
                      <a:gd name="connsiteX1" fmla="*/ 146689 w 1543637"/>
                      <a:gd name="connsiteY1" fmla="*/ 362351 h 1446735"/>
                      <a:gd name="connsiteX2" fmla="*/ 1535652 w 1543637"/>
                      <a:gd name="connsiteY2" fmla="*/ 69 h 1446735"/>
                      <a:gd name="connsiteX3" fmla="*/ 1543637 w 1543637"/>
                      <a:gd name="connsiteY3" fmla="*/ 719025 h 1446735"/>
                      <a:gd name="connsiteX4" fmla="*/ 879875 w 1543637"/>
                      <a:gd name="connsiteY4" fmla="*/ 1446735 h 1446735"/>
                      <a:gd name="connsiteX5" fmla="*/ 216113 w 1543637"/>
                      <a:gd name="connsiteY5" fmla="*/ 719025 h 1446735"/>
                      <a:gd name="connsiteX6" fmla="*/ 216114 w 1543637"/>
                      <a:gd name="connsiteY6" fmla="*/ 719025 h 1446735"/>
                      <a:gd name="connsiteX0" fmla="*/ 216114 w 1535720"/>
                      <a:gd name="connsiteY0" fmla="*/ 719025 h 1787885"/>
                      <a:gd name="connsiteX1" fmla="*/ 146689 w 1535720"/>
                      <a:gd name="connsiteY1" fmla="*/ 362351 h 1787885"/>
                      <a:gd name="connsiteX2" fmla="*/ 1535652 w 1535720"/>
                      <a:gd name="connsiteY2" fmla="*/ 69 h 1787885"/>
                      <a:gd name="connsiteX3" fmla="*/ 1233013 w 1535720"/>
                      <a:gd name="connsiteY3" fmla="*/ 1650109 h 1787885"/>
                      <a:gd name="connsiteX4" fmla="*/ 879875 w 1535720"/>
                      <a:gd name="connsiteY4" fmla="*/ 1446735 h 1787885"/>
                      <a:gd name="connsiteX5" fmla="*/ 216113 w 1535720"/>
                      <a:gd name="connsiteY5" fmla="*/ 719025 h 1787885"/>
                      <a:gd name="connsiteX6" fmla="*/ 216114 w 1535720"/>
                      <a:gd name="connsiteY6" fmla="*/ 719025 h 1787885"/>
                      <a:gd name="connsiteX0" fmla="*/ 216114 w 1535702"/>
                      <a:gd name="connsiteY0" fmla="*/ 719025 h 2060881"/>
                      <a:gd name="connsiteX1" fmla="*/ 146689 w 1535702"/>
                      <a:gd name="connsiteY1" fmla="*/ 362351 h 2060881"/>
                      <a:gd name="connsiteX2" fmla="*/ 1535652 w 1535702"/>
                      <a:gd name="connsiteY2" fmla="*/ 69 h 2060881"/>
                      <a:gd name="connsiteX3" fmla="*/ 1124060 w 1535702"/>
                      <a:gd name="connsiteY3" fmla="*/ 1958748 h 2060881"/>
                      <a:gd name="connsiteX4" fmla="*/ 879875 w 1535702"/>
                      <a:gd name="connsiteY4" fmla="*/ 1446735 h 2060881"/>
                      <a:gd name="connsiteX5" fmla="*/ 216113 w 1535702"/>
                      <a:gd name="connsiteY5" fmla="*/ 719025 h 2060881"/>
                      <a:gd name="connsiteX6" fmla="*/ 216114 w 1535702"/>
                      <a:gd name="connsiteY6" fmla="*/ 719025 h 2060881"/>
                      <a:gd name="connsiteX0" fmla="*/ 803163 w 2122751"/>
                      <a:gd name="connsiteY0" fmla="*/ 718994 h 2060850"/>
                      <a:gd name="connsiteX1" fmla="*/ 75097 w 2122751"/>
                      <a:gd name="connsiteY1" fmla="*/ 667676 h 2060850"/>
                      <a:gd name="connsiteX2" fmla="*/ 2122701 w 2122751"/>
                      <a:gd name="connsiteY2" fmla="*/ 38 h 2060850"/>
                      <a:gd name="connsiteX3" fmla="*/ 1711109 w 2122751"/>
                      <a:gd name="connsiteY3" fmla="*/ 1958717 h 2060850"/>
                      <a:gd name="connsiteX4" fmla="*/ 1466924 w 2122751"/>
                      <a:gd name="connsiteY4" fmla="*/ 1446704 h 2060850"/>
                      <a:gd name="connsiteX5" fmla="*/ 803162 w 2122751"/>
                      <a:gd name="connsiteY5" fmla="*/ 718994 h 2060850"/>
                      <a:gd name="connsiteX6" fmla="*/ 803163 w 2122751"/>
                      <a:gd name="connsiteY6" fmla="*/ 718994 h 2060850"/>
                      <a:gd name="connsiteX0" fmla="*/ 803163 w 2122751"/>
                      <a:gd name="connsiteY0" fmla="*/ 718956 h 2060812"/>
                      <a:gd name="connsiteX1" fmla="*/ 75097 w 2122751"/>
                      <a:gd name="connsiteY1" fmla="*/ 667638 h 2060812"/>
                      <a:gd name="connsiteX2" fmla="*/ 2122701 w 2122751"/>
                      <a:gd name="connsiteY2" fmla="*/ 0 h 2060812"/>
                      <a:gd name="connsiteX3" fmla="*/ 1711109 w 2122751"/>
                      <a:gd name="connsiteY3" fmla="*/ 1958679 h 2060812"/>
                      <a:gd name="connsiteX4" fmla="*/ 1466924 w 2122751"/>
                      <a:gd name="connsiteY4" fmla="*/ 1446666 h 2060812"/>
                      <a:gd name="connsiteX5" fmla="*/ 803162 w 2122751"/>
                      <a:gd name="connsiteY5" fmla="*/ 718956 h 2060812"/>
                      <a:gd name="connsiteX6" fmla="*/ 803163 w 2122751"/>
                      <a:gd name="connsiteY6" fmla="*/ 718956 h 2060812"/>
                      <a:gd name="connsiteX0" fmla="*/ 803163 w 2122701"/>
                      <a:gd name="connsiteY0" fmla="*/ 718956 h 2060812"/>
                      <a:gd name="connsiteX1" fmla="*/ 75097 w 2122701"/>
                      <a:gd name="connsiteY1" fmla="*/ 667638 h 2060812"/>
                      <a:gd name="connsiteX2" fmla="*/ 2122701 w 2122701"/>
                      <a:gd name="connsiteY2" fmla="*/ 0 h 2060812"/>
                      <a:gd name="connsiteX3" fmla="*/ 1711109 w 2122701"/>
                      <a:gd name="connsiteY3" fmla="*/ 1958679 h 2060812"/>
                      <a:gd name="connsiteX4" fmla="*/ 1466924 w 2122701"/>
                      <a:gd name="connsiteY4" fmla="*/ 1446666 h 2060812"/>
                      <a:gd name="connsiteX5" fmla="*/ 803162 w 2122701"/>
                      <a:gd name="connsiteY5" fmla="*/ 718956 h 2060812"/>
                      <a:gd name="connsiteX6" fmla="*/ 803163 w 2122701"/>
                      <a:gd name="connsiteY6" fmla="*/ 718956 h 2060812"/>
                      <a:gd name="connsiteX0" fmla="*/ 803163 w 2122701"/>
                      <a:gd name="connsiteY0" fmla="*/ 718956 h 2186285"/>
                      <a:gd name="connsiteX1" fmla="*/ 75097 w 2122701"/>
                      <a:gd name="connsiteY1" fmla="*/ 667638 h 2186285"/>
                      <a:gd name="connsiteX2" fmla="*/ 2122701 w 2122701"/>
                      <a:gd name="connsiteY2" fmla="*/ 0 h 2186285"/>
                      <a:gd name="connsiteX3" fmla="*/ 1621356 w 2122701"/>
                      <a:gd name="connsiteY3" fmla="*/ 2094619 h 2186285"/>
                      <a:gd name="connsiteX4" fmla="*/ 1466924 w 2122701"/>
                      <a:gd name="connsiteY4" fmla="*/ 1446666 h 2186285"/>
                      <a:gd name="connsiteX5" fmla="*/ 803162 w 2122701"/>
                      <a:gd name="connsiteY5" fmla="*/ 718956 h 2186285"/>
                      <a:gd name="connsiteX6" fmla="*/ 803163 w 2122701"/>
                      <a:gd name="connsiteY6" fmla="*/ 718956 h 2186285"/>
                      <a:gd name="connsiteX0" fmla="*/ 803163 w 2122701"/>
                      <a:gd name="connsiteY0" fmla="*/ 718956 h 2166931"/>
                      <a:gd name="connsiteX1" fmla="*/ 75097 w 2122701"/>
                      <a:gd name="connsiteY1" fmla="*/ 667638 h 2166931"/>
                      <a:gd name="connsiteX2" fmla="*/ 2122701 w 2122701"/>
                      <a:gd name="connsiteY2" fmla="*/ 0 h 2166931"/>
                      <a:gd name="connsiteX3" fmla="*/ 1567186 w 2122701"/>
                      <a:gd name="connsiteY3" fmla="*/ 2073803 h 2166931"/>
                      <a:gd name="connsiteX4" fmla="*/ 1466924 w 2122701"/>
                      <a:gd name="connsiteY4" fmla="*/ 1446666 h 2166931"/>
                      <a:gd name="connsiteX5" fmla="*/ 803162 w 2122701"/>
                      <a:gd name="connsiteY5" fmla="*/ 718956 h 2166931"/>
                      <a:gd name="connsiteX6" fmla="*/ 803163 w 2122701"/>
                      <a:gd name="connsiteY6" fmla="*/ 718956 h 2166931"/>
                      <a:gd name="connsiteX0" fmla="*/ 1070091 w 2389629"/>
                      <a:gd name="connsiteY0" fmla="*/ 718956 h 2166931"/>
                      <a:gd name="connsiteX1" fmla="*/ 62161 w 2389629"/>
                      <a:gd name="connsiteY1" fmla="*/ 693008 h 2166931"/>
                      <a:gd name="connsiteX2" fmla="*/ 2389629 w 2389629"/>
                      <a:gd name="connsiteY2" fmla="*/ 0 h 2166931"/>
                      <a:gd name="connsiteX3" fmla="*/ 1834114 w 2389629"/>
                      <a:gd name="connsiteY3" fmla="*/ 2073803 h 2166931"/>
                      <a:gd name="connsiteX4" fmla="*/ 1733852 w 2389629"/>
                      <a:gd name="connsiteY4" fmla="*/ 1446666 h 2166931"/>
                      <a:gd name="connsiteX5" fmla="*/ 1070090 w 2389629"/>
                      <a:gd name="connsiteY5" fmla="*/ 718956 h 2166931"/>
                      <a:gd name="connsiteX6" fmla="*/ 1070091 w 2389629"/>
                      <a:gd name="connsiteY6" fmla="*/ 718956 h 2166931"/>
                      <a:gd name="connsiteX0" fmla="*/ 1070091 w 2389629"/>
                      <a:gd name="connsiteY0" fmla="*/ 718956 h 2396104"/>
                      <a:gd name="connsiteX1" fmla="*/ 62161 w 2389629"/>
                      <a:gd name="connsiteY1" fmla="*/ 693008 h 2396104"/>
                      <a:gd name="connsiteX2" fmla="*/ 2389629 w 2389629"/>
                      <a:gd name="connsiteY2" fmla="*/ 0 h 2396104"/>
                      <a:gd name="connsiteX3" fmla="*/ 1735055 w 2389629"/>
                      <a:gd name="connsiteY3" fmla="*/ 2317643 h 2396104"/>
                      <a:gd name="connsiteX4" fmla="*/ 1733852 w 2389629"/>
                      <a:gd name="connsiteY4" fmla="*/ 1446666 h 2396104"/>
                      <a:gd name="connsiteX5" fmla="*/ 1070090 w 2389629"/>
                      <a:gd name="connsiteY5" fmla="*/ 718956 h 2396104"/>
                      <a:gd name="connsiteX6" fmla="*/ 1070091 w 2389629"/>
                      <a:gd name="connsiteY6" fmla="*/ 718956 h 2396104"/>
                      <a:gd name="connsiteX0" fmla="*/ 1070091 w 2389629"/>
                      <a:gd name="connsiteY0" fmla="*/ 718956 h 2406197"/>
                      <a:gd name="connsiteX1" fmla="*/ 62161 w 2389629"/>
                      <a:gd name="connsiteY1" fmla="*/ 693008 h 2406197"/>
                      <a:gd name="connsiteX2" fmla="*/ 2389629 w 2389629"/>
                      <a:gd name="connsiteY2" fmla="*/ 0 h 2406197"/>
                      <a:gd name="connsiteX3" fmla="*/ 1745978 w 2389629"/>
                      <a:gd name="connsiteY3" fmla="*/ 2328271 h 2406197"/>
                      <a:gd name="connsiteX4" fmla="*/ 1733852 w 2389629"/>
                      <a:gd name="connsiteY4" fmla="*/ 1446666 h 2406197"/>
                      <a:gd name="connsiteX5" fmla="*/ 1070090 w 2389629"/>
                      <a:gd name="connsiteY5" fmla="*/ 718956 h 2406197"/>
                      <a:gd name="connsiteX6" fmla="*/ 1070091 w 2389629"/>
                      <a:gd name="connsiteY6" fmla="*/ 718956 h 2406197"/>
                      <a:gd name="connsiteX0" fmla="*/ 1007929 w 2327468"/>
                      <a:gd name="connsiteY0" fmla="*/ 718956 h 2406197"/>
                      <a:gd name="connsiteX1" fmla="*/ 0 w 2327468"/>
                      <a:gd name="connsiteY1" fmla="*/ 693008 h 2406197"/>
                      <a:gd name="connsiteX2" fmla="*/ 2327468 w 2327468"/>
                      <a:gd name="connsiteY2" fmla="*/ 0 h 2406197"/>
                      <a:gd name="connsiteX3" fmla="*/ 1683817 w 2327468"/>
                      <a:gd name="connsiteY3" fmla="*/ 2328271 h 2406197"/>
                      <a:gd name="connsiteX4" fmla="*/ 1671691 w 2327468"/>
                      <a:gd name="connsiteY4" fmla="*/ 1446666 h 2406197"/>
                      <a:gd name="connsiteX5" fmla="*/ 1007929 w 2327468"/>
                      <a:gd name="connsiteY5" fmla="*/ 718956 h 2406197"/>
                      <a:gd name="connsiteX0" fmla="*/ 1007929 w 2327468"/>
                      <a:gd name="connsiteY0" fmla="*/ 718956 h 2335261"/>
                      <a:gd name="connsiteX1" fmla="*/ 0 w 2327468"/>
                      <a:gd name="connsiteY1" fmla="*/ 693008 h 2335261"/>
                      <a:gd name="connsiteX2" fmla="*/ 2327468 w 2327468"/>
                      <a:gd name="connsiteY2" fmla="*/ 0 h 2335261"/>
                      <a:gd name="connsiteX3" fmla="*/ 1683817 w 2327468"/>
                      <a:gd name="connsiteY3" fmla="*/ 2328271 h 2335261"/>
                      <a:gd name="connsiteX4" fmla="*/ 1007929 w 2327468"/>
                      <a:gd name="connsiteY4" fmla="*/ 718956 h 2335261"/>
                      <a:gd name="connsiteX0" fmla="*/ 428907 w 2434002"/>
                      <a:gd name="connsiteY0" fmla="*/ 1816811 h 2417629"/>
                      <a:gd name="connsiteX1" fmla="*/ 106534 w 2434002"/>
                      <a:gd name="connsiteY1" fmla="*/ 693008 h 2417629"/>
                      <a:gd name="connsiteX2" fmla="*/ 2434002 w 2434002"/>
                      <a:gd name="connsiteY2" fmla="*/ 0 h 2417629"/>
                      <a:gd name="connsiteX3" fmla="*/ 1790351 w 2434002"/>
                      <a:gd name="connsiteY3" fmla="*/ 2328271 h 2417629"/>
                      <a:gd name="connsiteX4" fmla="*/ 428907 w 2434002"/>
                      <a:gd name="connsiteY4" fmla="*/ 1816811 h 2417629"/>
                      <a:gd name="connsiteX0" fmla="*/ 438561 w 2443656"/>
                      <a:gd name="connsiteY0" fmla="*/ 1816811 h 2417629"/>
                      <a:gd name="connsiteX1" fmla="*/ 116188 w 2443656"/>
                      <a:gd name="connsiteY1" fmla="*/ 693008 h 2417629"/>
                      <a:gd name="connsiteX2" fmla="*/ 2443656 w 2443656"/>
                      <a:gd name="connsiteY2" fmla="*/ 0 h 2417629"/>
                      <a:gd name="connsiteX3" fmla="*/ 1800005 w 2443656"/>
                      <a:gd name="connsiteY3" fmla="*/ 2328271 h 2417629"/>
                      <a:gd name="connsiteX4" fmla="*/ 438561 w 2443656"/>
                      <a:gd name="connsiteY4" fmla="*/ 1816811 h 2417629"/>
                      <a:gd name="connsiteX0" fmla="*/ 561493 w 2414117"/>
                      <a:gd name="connsiteY0" fmla="*/ 1933282 h 2440823"/>
                      <a:gd name="connsiteX1" fmla="*/ 86649 w 2414117"/>
                      <a:gd name="connsiteY1" fmla="*/ 693008 h 2440823"/>
                      <a:gd name="connsiteX2" fmla="*/ 2414117 w 2414117"/>
                      <a:gd name="connsiteY2" fmla="*/ 0 h 2440823"/>
                      <a:gd name="connsiteX3" fmla="*/ 1770466 w 2414117"/>
                      <a:gd name="connsiteY3" fmla="*/ 2328271 h 2440823"/>
                      <a:gd name="connsiteX4" fmla="*/ 561493 w 2414117"/>
                      <a:gd name="connsiteY4" fmla="*/ 1933282 h 2440823"/>
                      <a:gd name="connsiteX0" fmla="*/ 570889 w 2423513"/>
                      <a:gd name="connsiteY0" fmla="*/ 1933282 h 2440823"/>
                      <a:gd name="connsiteX1" fmla="*/ 96045 w 2423513"/>
                      <a:gd name="connsiteY1" fmla="*/ 693008 h 2440823"/>
                      <a:gd name="connsiteX2" fmla="*/ 2423513 w 2423513"/>
                      <a:gd name="connsiteY2" fmla="*/ 0 h 2440823"/>
                      <a:gd name="connsiteX3" fmla="*/ 1779862 w 2423513"/>
                      <a:gd name="connsiteY3" fmla="*/ 2328271 h 2440823"/>
                      <a:gd name="connsiteX4" fmla="*/ 570889 w 2423513"/>
                      <a:gd name="connsiteY4" fmla="*/ 1933282 h 2440823"/>
                      <a:gd name="connsiteX0" fmla="*/ 569720 w 2422344"/>
                      <a:gd name="connsiteY0" fmla="*/ 1933282 h 2440823"/>
                      <a:gd name="connsiteX1" fmla="*/ 94876 w 2422344"/>
                      <a:gd name="connsiteY1" fmla="*/ 693008 h 2440823"/>
                      <a:gd name="connsiteX2" fmla="*/ 2422344 w 2422344"/>
                      <a:gd name="connsiteY2" fmla="*/ 0 h 2440823"/>
                      <a:gd name="connsiteX3" fmla="*/ 1778693 w 2422344"/>
                      <a:gd name="connsiteY3" fmla="*/ 2328271 h 2440823"/>
                      <a:gd name="connsiteX4" fmla="*/ 569720 w 2422344"/>
                      <a:gd name="connsiteY4" fmla="*/ 1933282 h 2440823"/>
                      <a:gd name="connsiteX0" fmla="*/ 569720 w 2422344"/>
                      <a:gd name="connsiteY0" fmla="*/ 1933282 h 2439328"/>
                      <a:gd name="connsiteX1" fmla="*/ 94876 w 2422344"/>
                      <a:gd name="connsiteY1" fmla="*/ 693008 h 2439328"/>
                      <a:gd name="connsiteX2" fmla="*/ 2422344 w 2422344"/>
                      <a:gd name="connsiteY2" fmla="*/ 0 h 2439328"/>
                      <a:gd name="connsiteX3" fmla="*/ 1778693 w 2422344"/>
                      <a:gd name="connsiteY3" fmla="*/ 2328271 h 2439328"/>
                      <a:gd name="connsiteX4" fmla="*/ 569720 w 2422344"/>
                      <a:gd name="connsiteY4" fmla="*/ 1933282 h 2439328"/>
                      <a:gd name="connsiteX0" fmla="*/ 569720 w 2422344"/>
                      <a:gd name="connsiteY0" fmla="*/ 1933282 h 2439328"/>
                      <a:gd name="connsiteX1" fmla="*/ 94876 w 2422344"/>
                      <a:gd name="connsiteY1" fmla="*/ 693008 h 2439328"/>
                      <a:gd name="connsiteX2" fmla="*/ 2422344 w 2422344"/>
                      <a:gd name="connsiteY2" fmla="*/ 0 h 2439328"/>
                      <a:gd name="connsiteX3" fmla="*/ 1778693 w 2422344"/>
                      <a:gd name="connsiteY3" fmla="*/ 2328271 h 2439328"/>
                      <a:gd name="connsiteX4" fmla="*/ 569720 w 2422344"/>
                      <a:gd name="connsiteY4" fmla="*/ 1933282 h 2439328"/>
                      <a:gd name="connsiteX0" fmla="*/ 569720 w 2422344"/>
                      <a:gd name="connsiteY0" fmla="*/ 1933282 h 2439328"/>
                      <a:gd name="connsiteX1" fmla="*/ 94876 w 2422344"/>
                      <a:gd name="connsiteY1" fmla="*/ 693008 h 2439328"/>
                      <a:gd name="connsiteX2" fmla="*/ 2422344 w 2422344"/>
                      <a:gd name="connsiteY2" fmla="*/ 0 h 2439328"/>
                      <a:gd name="connsiteX3" fmla="*/ 1778693 w 2422344"/>
                      <a:gd name="connsiteY3" fmla="*/ 2328271 h 2439328"/>
                      <a:gd name="connsiteX4" fmla="*/ 569720 w 2422344"/>
                      <a:gd name="connsiteY4" fmla="*/ 1933282 h 2439328"/>
                      <a:gd name="connsiteX0" fmla="*/ 631636 w 2409311"/>
                      <a:gd name="connsiteY0" fmla="*/ 1857366 h 2428938"/>
                      <a:gd name="connsiteX1" fmla="*/ 81843 w 2409311"/>
                      <a:gd name="connsiteY1" fmla="*/ 693008 h 2428938"/>
                      <a:gd name="connsiteX2" fmla="*/ 2409311 w 2409311"/>
                      <a:gd name="connsiteY2" fmla="*/ 0 h 2428938"/>
                      <a:gd name="connsiteX3" fmla="*/ 1765660 w 2409311"/>
                      <a:gd name="connsiteY3" fmla="*/ 2328271 h 2428938"/>
                      <a:gd name="connsiteX4" fmla="*/ 631636 w 2409311"/>
                      <a:gd name="connsiteY4" fmla="*/ 1857366 h 2428938"/>
                      <a:gd name="connsiteX0" fmla="*/ 619982 w 2397657"/>
                      <a:gd name="connsiteY0" fmla="*/ 1857366 h 2428938"/>
                      <a:gd name="connsiteX1" fmla="*/ 70189 w 2397657"/>
                      <a:gd name="connsiteY1" fmla="*/ 693008 h 2428938"/>
                      <a:gd name="connsiteX2" fmla="*/ 2397657 w 2397657"/>
                      <a:gd name="connsiteY2" fmla="*/ 0 h 2428938"/>
                      <a:gd name="connsiteX3" fmla="*/ 1754006 w 2397657"/>
                      <a:gd name="connsiteY3" fmla="*/ 2328271 h 2428938"/>
                      <a:gd name="connsiteX4" fmla="*/ 619982 w 2397657"/>
                      <a:gd name="connsiteY4" fmla="*/ 1857366 h 2428938"/>
                      <a:gd name="connsiteX0" fmla="*/ 619982 w 2397657"/>
                      <a:gd name="connsiteY0" fmla="*/ 1857366 h 2413584"/>
                      <a:gd name="connsiteX1" fmla="*/ 70189 w 2397657"/>
                      <a:gd name="connsiteY1" fmla="*/ 693008 h 2413584"/>
                      <a:gd name="connsiteX2" fmla="*/ 2397657 w 2397657"/>
                      <a:gd name="connsiteY2" fmla="*/ 0 h 2413584"/>
                      <a:gd name="connsiteX3" fmla="*/ 1754006 w 2397657"/>
                      <a:gd name="connsiteY3" fmla="*/ 2328271 h 2413584"/>
                      <a:gd name="connsiteX4" fmla="*/ 619982 w 2397657"/>
                      <a:gd name="connsiteY4" fmla="*/ 1857366 h 2413584"/>
                      <a:gd name="connsiteX0" fmla="*/ 671513 w 2390299"/>
                      <a:gd name="connsiteY0" fmla="*/ 1797717 h 2408417"/>
                      <a:gd name="connsiteX1" fmla="*/ 62831 w 2390299"/>
                      <a:gd name="connsiteY1" fmla="*/ 693008 h 2408417"/>
                      <a:gd name="connsiteX2" fmla="*/ 2390299 w 2390299"/>
                      <a:gd name="connsiteY2" fmla="*/ 0 h 2408417"/>
                      <a:gd name="connsiteX3" fmla="*/ 1746648 w 2390299"/>
                      <a:gd name="connsiteY3" fmla="*/ 2328271 h 2408417"/>
                      <a:gd name="connsiteX4" fmla="*/ 671513 w 2390299"/>
                      <a:gd name="connsiteY4" fmla="*/ 1797717 h 2408417"/>
                      <a:gd name="connsiteX0" fmla="*/ 624285 w 2343071"/>
                      <a:gd name="connsiteY0" fmla="*/ 1797717 h 2408417"/>
                      <a:gd name="connsiteX1" fmla="*/ 15603 w 2343071"/>
                      <a:gd name="connsiteY1" fmla="*/ 693008 h 2408417"/>
                      <a:gd name="connsiteX2" fmla="*/ 2343071 w 2343071"/>
                      <a:gd name="connsiteY2" fmla="*/ 0 h 2408417"/>
                      <a:gd name="connsiteX3" fmla="*/ 1699420 w 2343071"/>
                      <a:gd name="connsiteY3" fmla="*/ 2328271 h 2408417"/>
                      <a:gd name="connsiteX4" fmla="*/ 624285 w 2343071"/>
                      <a:gd name="connsiteY4" fmla="*/ 1797717 h 2408417"/>
                      <a:gd name="connsiteX0" fmla="*/ 624285 w 2343071"/>
                      <a:gd name="connsiteY0" fmla="*/ 1797717 h 2371819"/>
                      <a:gd name="connsiteX1" fmla="*/ 15603 w 2343071"/>
                      <a:gd name="connsiteY1" fmla="*/ 693008 h 2371819"/>
                      <a:gd name="connsiteX2" fmla="*/ 2343071 w 2343071"/>
                      <a:gd name="connsiteY2" fmla="*/ 0 h 2371819"/>
                      <a:gd name="connsiteX3" fmla="*/ 1699420 w 2343071"/>
                      <a:gd name="connsiteY3" fmla="*/ 2328271 h 2371819"/>
                      <a:gd name="connsiteX4" fmla="*/ 624285 w 2343071"/>
                      <a:gd name="connsiteY4" fmla="*/ 1797717 h 2371819"/>
                      <a:gd name="connsiteX0" fmla="*/ 637476 w 2356262"/>
                      <a:gd name="connsiteY0" fmla="*/ 1797717 h 2371819"/>
                      <a:gd name="connsiteX1" fmla="*/ 28794 w 2356262"/>
                      <a:gd name="connsiteY1" fmla="*/ 693008 h 2371819"/>
                      <a:gd name="connsiteX2" fmla="*/ 2356262 w 2356262"/>
                      <a:gd name="connsiteY2" fmla="*/ 0 h 2371819"/>
                      <a:gd name="connsiteX3" fmla="*/ 1712611 w 2356262"/>
                      <a:gd name="connsiteY3" fmla="*/ 2328271 h 2371819"/>
                      <a:gd name="connsiteX4" fmla="*/ 637476 w 2356262"/>
                      <a:gd name="connsiteY4" fmla="*/ 1797717 h 2371819"/>
                      <a:gd name="connsiteX0" fmla="*/ 641046 w 2359832"/>
                      <a:gd name="connsiteY0" fmla="*/ 1797717 h 2371819"/>
                      <a:gd name="connsiteX1" fmla="*/ 32364 w 2359832"/>
                      <a:gd name="connsiteY1" fmla="*/ 693008 h 2371819"/>
                      <a:gd name="connsiteX2" fmla="*/ 2359832 w 2359832"/>
                      <a:gd name="connsiteY2" fmla="*/ 0 h 2371819"/>
                      <a:gd name="connsiteX3" fmla="*/ 1716181 w 2359832"/>
                      <a:gd name="connsiteY3" fmla="*/ 2328271 h 2371819"/>
                      <a:gd name="connsiteX4" fmla="*/ 641046 w 2359832"/>
                      <a:gd name="connsiteY4" fmla="*/ 1797717 h 2371819"/>
                      <a:gd name="connsiteX0" fmla="*/ 641046 w 2359832"/>
                      <a:gd name="connsiteY0" fmla="*/ 1797717 h 2375723"/>
                      <a:gd name="connsiteX1" fmla="*/ 32364 w 2359832"/>
                      <a:gd name="connsiteY1" fmla="*/ 693008 h 2375723"/>
                      <a:gd name="connsiteX2" fmla="*/ 2359832 w 2359832"/>
                      <a:gd name="connsiteY2" fmla="*/ 0 h 2375723"/>
                      <a:gd name="connsiteX3" fmla="*/ 1716181 w 2359832"/>
                      <a:gd name="connsiteY3" fmla="*/ 2328271 h 2375723"/>
                      <a:gd name="connsiteX4" fmla="*/ 641046 w 2359832"/>
                      <a:gd name="connsiteY4" fmla="*/ 1797717 h 2375723"/>
                      <a:gd name="connsiteX0" fmla="*/ 641046 w 2359832"/>
                      <a:gd name="connsiteY0" fmla="*/ 1797717 h 2375723"/>
                      <a:gd name="connsiteX1" fmla="*/ 32364 w 2359832"/>
                      <a:gd name="connsiteY1" fmla="*/ 693008 h 2375723"/>
                      <a:gd name="connsiteX2" fmla="*/ 2359832 w 2359832"/>
                      <a:gd name="connsiteY2" fmla="*/ 0 h 2375723"/>
                      <a:gd name="connsiteX3" fmla="*/ 1716181 w 2359832"/>
                      <a:gd name="connsiteY3" fmla="*/ 2328271 h 2375723"/>
                      <a:gd name="connsiteX4" fmla="*/ 641046 w 2359832"/>
                      <a:gd name="connsiteY4" fmla="*/ 1797717 h 2375723"/>
                      <a:gd name="connsiteX0" fmla="*/ 641046 w 2359832"/>
                      <a:gd name="connsiteY0" fmla="*/ 1797717 h 2273145"/>
                      <a:gd name="connsiteX1" fmla="*/ 32364 w 2359832"/>
                      <a:gd name="connsiteY1" fmla="*/ 693008 h 2273145"/>
                      <a:gd name="connsiteX2" fmla="*/ 2359832 w 2359832"/>
                      <a:gd name="connsiteY2" fmla="*/ 0 h 2273145"/>
                      <a:gd name="connsiteX3" fmla="*/ 1737815 w 2359832"/>
                      <a:gd name="connsiteY3" fmla="*/ 2217326 h 2273145"/>
                      <a:gd name="connsiteX4" fmla="*/ 641046 w 2359832"/>
                      <a:gd name="connsiteY4" fmla="*/ 1797717 h 2273145"/>
                      <a:gd name="connsiteX0" fmla="*/ 625730 w 2404822"/>
                      <a:gd name="connsiteY0" fmla="*/ 1714965 h 2266663"/>
                      <a:gd name="connsiteX1" fmla="*/ 77354 w 2404822"/>
                      <a:gd name="connsiteY1" fmla="*/ 693008 h 2266663"/>
                      <a:gd name="connsiteX2" fmla="*/ 2404822 w 2404822"/>
                      <a:gd name="connsiteY2" fmla="*/ 0 h 2266663"/>
                      <a:gd name="connsiteX3" fmla="*/ 1782805 w 2404822"/>
                      <a:gd name="connsiteY3" fmla="*/ 2217326 h 2266663"/>
                      <a:gd name="connsiteX4" fmla="*/ 625730 w 2404822"/>
                      <a:gd name="connsiteY4" fmla="*/ 1714965 h 2266663"/>
                      <a:gd name="connsiteX0" fmla="*/ 642624 w 2421716"/>
                      <a:gd name="connsiteY0" fmla="*/ 1714965 h 2266663"/>
                      <a:gd name="connsiteX1" fmla="*/ 75749 w 2421716"/>
                      <a:gd name="connsiteY1" fmla="*/ 717358 h 2266663"/>
                      <a:gd name="connsiteX2" fmla="*/ 2421716 w 2421716"/>
                      <a:gd name="connsiteY2" fmla="*/ 0 h 2266663"/>
                      <a:gd name="connsiteX3" fmla="*/ 1799699 w 2421716"/>
                      <a:gd name="connsiteY3" fmla="*/ 2217326 h 2266663"/>
                      <a:gd name="connsiteX4" fmla="*/ 642624 w 2421716"/>
                      <a:gd name="connsiteY4" fmla="*/ 1714965 h 2266663"/>
                      <a:gd name="connsiteX0" fmla="*/ 680556 w 2459648"/>
                      <a:gd name="connsiteY0" fmla="*/ 1714965 h 2266663"/>
                      <a:gd name="connsiteX1" fmla="*/ 113681 w 2459648"/>
                      <a:gd name="connsiteY1" fmla="*/ 717358 h 2266663"/>
                      <a:gd name="connsiteX2" fmla="*/ 2459648 w 2459648"/>
                      <a:gd name="connsiteY2" fmla="*/ 0 h 2266663"/>
                      <a:gd name="connsiteX3" fmla="*/ 1837631 w 2459648"/>
                      <a:gd name="connsiteY3" fmla="*/ 2217326 h 2266663"/>
                      <a:gd name="connsiteX4" fmla="*/ 680556 w 2459648"/>
                      <a:gd name="connsiteY4" fmla="*/ 1714965 h 2266663"/>
                      <a:gd name="connsiteX0" fmla="*/ 680320 w 2459412"/>
                      <a:gd name="connsiteY0" fmla="*/ 1714965 h 2266663"/>
                      <a:gd name="connsiteX1" fmla="*/ 113445 w 2459412"/>
                      <a:gd name="connsiteY1" fmla="*/ 717358 h 2266663"/>
                      <a:gd name="connsiteX2" fmla="*/ 2459412 w 2459412"/>
                      <a:gd name="connsiteY2" fmla="*/ 0 h 2266663"/>
                      <a:gd name="connsiteX3" fmla="*/ 1837395 w 2459412"/>
                      <a:gd name="connsiteY3" fmla="*/ 2217326 h 2266663"/>
                      <a:gd name="connsiteX4" fmla="*/ 680320 w 2459412"/>
                      <a:gd name="connsiteY4" fmla="*/ 1714965 h 2266663"/>
                      <a:gd name="connsiteX0" fmla="*/ 680320 w 2459412"/>
                      <a:gd name="connsiteY0" fmla="*/ 1714965 h 2266663"/>
                      <a:gd name="connsiteX1" fmla="*/ 113445 w 2459412"/>
                      <a:gd name="connsiteY1" fmla="*/ 717358 h 2266663"/>
                      <a:gd name="connsiteX2" fmla="*/ 2459412 w 2459412"/>
                      <a:gd name="connsiteY2" fmla="*/ 0 h 2266663"/>
                      <a:gd name="connsiteX3" fmla="*/ 1837395 w 2459412"/>
                      <a:gd name="connsiteY3" fmla="*/ 2217326 h 2266663"/>
                      <a:gd name="connsiteX4" fmla="*/ 680320 w 2459412"/>
                      <a:gd name="connsiteY4" fmla="*/ 1714965 h 2266663"/>
                      <a:gd name="connsiteX0" fmla="*/ 680320 w 2459412"/>
                      <a:gd name="connsiteY0" fmla="*/ 1714965 h 2266663"/>
                      <a:gd name="connsiteX1" fmla="*/ 113445 w 2459412"/>
                      <a:gd name="connsiteY1" fmla="*/ 717358 h 2266663"/>
                      <a:gd name="connsiteX2" fmla="*/ 2459412 w 2459412"/>
                      <a:gd name="connsiteY2" fmla="*/ 0 h 2266663"/>
                      <a:gd name="connsiteX3" fmla="*/ 1837395 w 2459412"/>
                      <a:gd name="connsiteY3" fmla="*/ 2217326 h 2266663"/>
                      <a:gd name="connsiteX4" fmla="*/ 680320 w 2459412"/>
                      <a:gd name="connsiteY4" fmla="*/ 1714965 h 2266663"/>
                      <a:gd name="connsiteX0" fmla="*/ 680320 w 2459412"/>
                      <a:gd name="connsiteY0" fmla="*/ 1714965 h 2267852"/>
                      <a:gd name="connsiteX1" fmla="*/ 113445 w 2459412"/>
                      <a:gd name="connsiteY1" fmla="*/ 717358 h 2267852"/>
                      <a:gd name="connsiteX2" fmla="*/ 2459412 w 2459412"/>
                      <a:gd name="connsiteY2" fmla="*/ 0 h 2267852"/>
                      <a:gd name="connsiteX3" fmla="*/ 1837395 w 2459412"/>
                      <a:gd name="connsiteY3" fmla="*/ 2217326 h 2267852"/>
                      <a:gd name="connsiteX4" fmla="*/ 680320 w 2459412"/>
                      <a:gd name="connsiteY4" fmla="*/ 1714965 h 2267852"/>
                      <a:gd name="connsiteX0" fmla="*/ 690278 w 2458241"/>
                      <a:gd name="connsiteY0" fmla="*/ 1704510 h 2267125"/>
                      <a:gd name="connsiteX1" fmla="*/ 112274 w 2458241"/>
                      <a:gd name="connsiteY1" fmla="*/ 717358 h 2267125"/>
                      <a:gd name="connsiteX2" fmla="*/ 2458241 w 2458241"/>
                      <a:gd name="connsiteY2" fmla="*/ 0 h 2267125"/>
                      <a:gd name="connsiteX3" fmla="*/ 1836224 w 2458241"/>
                      <a:gd name="connsiteY3" fmla="*/ 2217326 h 2267125"/>
                      <a:gd name="connsiteX4" fmla="*/ 690278 w 2458241"/>
                      <a:gd name="connsiteY4" fmla="*/ 1704510 h 2267125"/>
                      <a:gd name="connsiteX0" fmla="*/ 690278 w 2458241"/>
                      <a:gd name="connsiteY0" fmla="*/ 1704510 h 2264191"/>
                      <a:gd name="connsiteX1" fmla="*/ 112274 w 2458241"/>
                      <a:gd name="connsiteY1" fmla="*/ 717358 h 2264191"/>
                      <a:gd name="connsiteX2" fmla="*/ 2458241 w 2458241"/>
                      <a:gd name="connsiteY2" fmla="*/ 0 h 2264191"/>
                      <a:gd name="connsiteX3" fmla="*/ 1836224 w 2458241"/>
                      <a:gd name="connsiteY3" fmla="*/ 2217326 h 2264191"/>
                      <a:gd name="connsiteX4" fmla="*/ 690278 w 2458241"/>
                      <a:gd name="connsiteY4" fmla="*/ 1704510 h 2264191"/>
                      <a:gd name="connsiteX0" fmla="*/ 686411 w 2454374"/>
                      <a:gd name="connsiteY0" fmla="*/ 1704510 h 2264191"/>
                      <a:gd name="connsiteX1" fmla="*/ 108407 w 2454374"/>
                      <a:gd name="connsiteY1" fmla="*/ 717358 h 2264191"/>
                      <a:gd name="connsiteX2" fmla="*/ 2454374 w 2454374"/>
                      <a:gd name="connsiteY2" fmla="*/ 0 h 2264191"/>
                      <a:gd name="connsiteX3" fmla="*/ 1832357 w 2454374"/>
                      <a:gd name="connsiteY3" fmla="*/ 2217326 h 2264191"/>
                      <a:gd name="connsiteX4" fmla="*/ 686411 w 2454374"/>
                      <a:gd name="connsiteY4" fmla="*/ 1704510 h 2264191"/>
                      <a:gd name="connsiteX0" fmla="*/ 619625 w 2387588"/>
                      <a:gd name="connsiteY0" fmla="*/ 1704510 h 2264191"/>
                      <a:gd name="connsiteX1" fmla="*/ 41621 w 2387588"/>
                      <a:gd name="connsiteY1" fmla="*/ 717358 h 2264191"/>
                      <a:gd name="connsiteX2" fmla="*/ 2387588 w 2387588"/>
                      <a:gd name="connsiteY2" fmla="*/ 0 h 2264191"/>
                      <a:gd name="connsiteX3" fmla="*/ 1765571 w 2387588"/>
                      <a:gd name="connsiteY3" fmla="*/ 2217326 h 2264191"/>
                      <a:gd name="connsiteX4" fmla="*/ 619625 w 2387588"/>
                      <a:gd name="connsiteY4" fmla="*/ 1704510 h 2264191"/>
                      <a:gd name="connsiteX0" fmla="*/ 612822 w 2380785"/>
                      <a:gd name="connsiteY0" fmla="*/ 1704510 h 2264191"/>
                      <a:gd name="connsiteX1" fmla="*/ 34818 w 2380785"/>
                      <a:gd name="connsiteY1" fmla="*/ 717358 h 2264191"/>
                      <a:gd name="connsiteX2" fmla="*/ 2380785 w 2380785"/>
                      <a:gd name="connsiteY2" fmla="*/ 0 h 2264191"/>
                      <a:gd name="connsiteX3" fmla="*/ 1758768 w 2380785"/>
                      <a:gd name="connsiteY3" fmla="*/ 2217326 h 2264191"/>
                      <a:gd name="connsiteX4" fmla="*/ 612822 w 2380785"/>
                      <a:gd name="connsiteY4" fmla="*/ 1704510 h 2264191"/>
                      <a:gd name="connsiteX0" fmla="*/ 612822 w 2380785"/>
                      <a:gd name="connsiteY0" fmla="*/ 1704510 h 2267625"/>
                      <a:gd name="connsiteX1" fmla="*/ 34818 w 2380785"/>
                      <a:gd name="connsiteY1" fmla="*/ 717358 h 2267625"/>
                      <a:gd name="connsiteX2" fmla="*/ 2380785 w 2380785"/>
                      <a:gd name="connsiteY2" fmla="*/ 0 h 2267625"/>
                      <a:gd name="connsiteX3" fmla="*/ 1758768 w 2380785"/>
                      <a:gd name="connsiteY3" fmla="*/ 2217326 h 2267625"/>
                      <a:gd name="connsiteX4" fmla="*/ 612822 w 2380785"/>
                      <a:gd name="connsiteY4" fmla="*/ 1704510 h 2267625"/>
                      <a:gd name="connsiteX0" fmla="*/ 612822 w 2380785"/>
                      <a:gd name="connsiteY0" fmla="*/ 1704510 h 2277420"/>
                      <a:gd name="connsiteX1" fmla="*/ 34818 w 2380785"/>
                      <a:gd name="connsiteY1" fmla="*/ 717358 h 2277420"/>
                      <a:gd name="connsiteX2" fmla="*/ 2380785 w 2380785"/>
                      <a:gd name="connsiteY2" fmla="*/ 0 h 2277420"/>
                      <a:gd name="connsiteX3" fmla="*/ 1747640 w 2380785"/>
                      <a:gd name="connsiteY3" fmla="*/ 2227782 h 2277420"/>
                      <a:gd name="connsiteX4" fmla="*/ 612822 w 2380785"/>
                      <a:gd name="connsiteY4" fmla="*/ 1704510 h 2277420"/>
                      <a:gd name="connsiteX0" fmla="*/ 612822 w 2380785"/>
                      <a:gd name="connsiteY0" fmla="*/ 1704510 h 2266723"/>
                      <a:gd name="connsiteX1" fmla="*/ 34818 w 2380785"/>
                      <a:gd name="connsiteY1" fmla="*/ 717358 h 2266723"/>
                      <a:gd name="connsiteX2" fmla="*/ 2380785 w 2380785"/>
                      <a:gd name="connsiteY2" fmla="*/ 0 h 2266723"/>
                      <a:gd name="connsiteX3" fmla="*/ 1788387 w 2380785"/>
                      <a:gd name="connsiteY3" fmla="*/ 2216362 h 2266723"/>
                      <a:gd name="connsiteX4" fmla="*/ 612822 w 2380785"/>
                      <a:gd name="connsiteY4" fmla="*/ 1704510 h 226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0785" h="2266723">
                        <a:moveTo>
                          <a:pt x="612822" y="1704510"/>
                        </a:moveTo>
                        <a:cubicBezTo>
                          <a:pt x="446353" y="1568117"/>
                          <a:pt x="-148917" y="884778"/>
                          <a:pt x="34818" y="717358"/>
                        </a:cubicBezTo>
                        <a:lnTo>
                          <a:pt x="2380785" y="0"/>
                        </a:lnTo>
                        <a:lnTo>
                          <a:pt x="1788387" y="2216362"/>
                        </a:lnTo>
                        <a:cubicBezTo>
                          <a:pt x="1550298" y="2444203"/>
                          <a:pt x="739016" y="1832463"/>
                          <a:pt x="612822" y="170451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35000">
                        <a:sysClr val="window" lastClr="FFFFFF">
                          <a:alpha val="16000"/>
                        </a:sysClr>
                      </a:gs>
                      <a:gs pos="65000">
                        <a:sysClr val="window" lastClr="FFFFFF">
                          <a:alpha val="0"/>
                        </a:sysClr>
                      </a:gs>
                      <a:gs pos="0">
                        <a:sysClr val="window" lastClr="FFFFFF">
                          <a:alpha val="15000"/>
                        </a:sysClr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379A4F0A-EB3E-4025-A96F-FF86CAA691B6}"/>
                    </a:ext>
                  </a:extLst>
                </p:cNvPr>
                <p:cNvGrpSpPr/>
                <p:nvPr/>
              </p:nvGrpSpPr>
              <p:grpSpPr>
                <a:xfrm>
                  <a:off x="4050197" y="1662998"/>
                  <a:ext cx="1616735" cy="1490670"/>
                  <a:chOff x="4158014" y="1681865"/>
                  <a:chExt cx="1616735" cy="1490670"/>
                </a:xfrm>
              </p:grpSpPr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id="{3CAA1B2B-0CE6-436A-9858-C1B50677E2E6}"/>
                      </a:ext>
                    </a:extLst>
                  </p:cNvPr>
                  <p:cNvGrpSpPr/>
                  <p:nvPr/>
                </p:nvGrpSpPr>
                <p:grpSpPr>
                  <a:xfrm>
                    <a:off x="4724771" y="1739262"/>
                    <a:ext cx="119307" cy="560432"/>
                    <a:chOff x="4724771" y="1739262"/>
                    <a:chExt cx="119307" cy="560432"/>
                  </a:xfrm>
                </p:grpSpPr>
                <p:sp>
                  <p:nvSpPr>
                    <p:cNvPr id="53" name="Cylinder 52">
                      <a:extLst>
                        <a:ext uri="{FF2B5EF4-FFF2-40B4-BE49-F238E27FC236}">
                          <a16:creationId xmlns:a16="http://schemas.microsoft.com/office/drawing/2014/main" id="{F5CF6635-2916-4F0D-BE92-903D556784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24771" y="1826819"/>
                      <a:ext cx="17518" cy="472875"/>
                    </a:xfrm>
                    <a:prstGeom prst="can">
                      <a:avLst>
                        <a:gd name="adj" fmla="val 32038"/>
                      </a:avLst>
                    </a:prstGeom>
                    <a:gradFill flip="none" rotWithShape="1">
                      <a:gsLst>
                        <a:gs pos="52000">
                          <a:sysClr val="window" lastClr="FFFFFF">
                            <a:lumMod val="85000"/>
                          </a:sysClr>
                        </a:gs>
                        <a:gs pos="0">
                          <a:sysClr val="window" lastClr="FFFFFF">
                            <a:lumMod val="50000"/>
                          </a:sysClr>
                        </a:gs>
                        <a:gs pos="100000">
                          <a:sysClr val="window" lastClr="FFFFFF">
                            <a:lumMod val="50000"/>
                          </a:sysClr>
                        </a:gs>
                      </a:gsLst>
                      <a:lin ang="0" scaled="1"/>
                      <a:tileRect/>
                    </a:gradFill>
                    <a:ln w="381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9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3C71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54" name="Group 53">
                      <a:extLst>
                        <a:ext uri="{FF2B5EF4-FFF2-40B4-BE49-F238E27FC236}">
                          <a16:creationId xmlns:a16="http://schemas.microsoft.com/office/drawing/2014/main" id="{B36DDBE5-7749-465B-BE24-B9F4911B84E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60030" y="1739262"/>
                      <a:ext cx="84048" cy="162009"/>
                      <a:chOff x="5926241" y="3197269"/>
                      <a:chExt cx="502508" cy="532523"/>
                    </a:xfrm>
                    <a:scene3d>
                      <a:camera prst="isometricOffAxis1Right">
                        <a:rot lat="846775" lon="14648661" rev="21069634"/>
                      </a:camera>
                      <a:lightRig rig="threePt" dir="t">
                        <a:rot lat="0" lon="0" rev="21594000"/>
                      </a:lightRig>
                    </a:scene3d>
                  </p:grpSpPr>
                  <p:grpSp>
                    <p:nvGrpSpPr>
                      <p:cNvPr id="55" name="Group 54">
                        <a:extLst>
                          <a:ext uri="{FF2B5EF4-FFF2-40B4-BE49-F238E27FC236}">
                            <a16:creationId xmlns:a16="http://schemas.microsoft.com/office/drawing/2014/main" id="{6F134F38-7009-44D6-B8E2-BA9A3197908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002730" y="3346280"/>
                        <a:ext cx="426019" cy="372702"/>
                        <a:chOff x="6002730" y="3346280"/>
                        <a:chExt cx="426019" cy="372702"/>
                      </a:xfrm>
                    </p:grpSpPr>
                    <p:sp>
                      <p:nvSpPr>
                        <p:cNvPr id="62" name="Rectangle: Rounded Corners 61">
                          <a:extLst>
                            <a:ext uri="{FF2B5EF4-FFF2-40B4-BE49-F238E27FC236}">
                              <a16:creationId xmlns:a16="http://schemas.microsoft.com/office/drawing/2014/main" id="{EA6C41D7-0BB3-4D07-AA6C-110D29F41A5D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20443237">
                          <a:off x="6087906" y="3346280"/>
                          <a:ext cx="340843" cy="181074"/>
                        </a:xfrm>
                        <a:prstGeom prst="roundRect">
                          <a:avLst/>
                        </a:prstGeom>
                        <a:solidFill>
                          <a:sysClr val="window" lastClr="FFFFFF"/>
                        </a:solidFill>
                        <a:ln>
                          <a:noFill/>
                        </a:ln>
                        <a:sp3d extrusionH="120650"/>
                      </p:spPr>
                      <p:txBody>
                        <a:bodyPr vert="horz" wrap="square" lIns="121920" tIns="60960" rIns="121920" bIns="6096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Intel Clear Pro" panose="020B0804020202060201" pitchFamily="34" charset="0"/>
                            <a:ea typeface="Intel Clear Pro" panose="020B0804020202060201" pitchFamily="34" charset="0"/>
                            <a:cs typeface="Intel Clear Pro" panose="020B0804020202060201" pitchFamily="34" charset="0"/>
                          </a:endParaRPr>
                        </a:p>
                      </p:txBody>
                    </p:sp>
                    <p:sp>
                      <p:nvSpPr>
                        <p:cNvPr id="63" name="Rectangle: Rounded Corners 62">
                          <a:extLst>
                            <a:ext uri="{FF2B5EF4-FFF2-40B4-BE49-F238E27FC236}">
                              <a16:creationId xmlns:a16="http://schemas.microsoft.com/office/drawing/2014/main" id="{683947FF-915D-47C5-9DFD-32A62E8F287B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20443237">
                          <a:off x="6002730" y="3464138"/>
                          <a:ext cx="80731" cy="98651"/>
                        </a:xfrm>
                        <a:prstGeom prst="roundRect">
                          <a:avLst/>
                        </a:prstGeom>
                        <a:solidFill>
                          <a:sysClr val="window" lastClr="FFFFFF"/>
                        </a:solidFill>
                        <a:ln>
                          <a:noFill/>
                        </a:ln>
                        <a:sp3d extrusionH="120650"/>
                      </p:spPr>
                      <p:txBody>
                        <a:bodyPr vert="horz" wrap="square" lIns="121920" tIns="60960" rIns="121920" bIns="6096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Intel Clear Pro" panose="020B0804020202060201" pitchFamily="34" charset="0"/>
                            <a:ea typeface="Intel Clear Pro" panose="020B0804020202060201" pitchFamily="34" charset="0"/>
                            <a:cs typeface="Intel Clear Pro" panose="020B0804020202060201" pitchFamily="34" charset="0"/>
                          </a:endParaRPr>
                        </a:p>
                      </p:txBody>
                    </p:sp>
                    <p:sp>
                      <p:nvSpPr>
                        <p:cNvPr id="64" name="Rectangle: Rounded Corners 63">
                          <a:extLst>
                            <a:ext uri="{FF2B5EF4-FFF2-40B4-BE49-F238E27FC236}">
                              <a16:creationId xmlns:a16="http://schemas.microsoft.com/office/drawing/2014/main" id="{3BE82287-B328-42B5-84A2-000EAA02DB78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20443237">
                          <a:off x="6062719" y="3428862"/>
                          <a:ext cx="59003" cy="131160"/>
                        </a:xfrm>
                        <a:prstGeom prst="roundRect">
                          <a:avLst/>
                        </a:prstGeom>
                        <a:solidFill>
                          <a:sysClr val="window" lastClr="FFFFFF"/>
                        </a:solidFill>
                        <a:ln>
                          <a:noFill/>
                        </a:ln>
                        <a:sp3d extrusionH="120650"/>
                      </p:spPr>
                      <p:txBody>
                        <a:bodyPr vert="horz" wrap="square" lIns="121920" tIns="60960" rIns="121920" bIns="6096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Intel Clear Pro" panose="020B0804020202060201" pitchFamily="34" charset="0"/>
                            <a:ea typeface="Intel Clear Pro" panose="020B0804020202060201" pitchFamily="34" charset="0"/>
                            <a:cs typeface="Intel Clear Pro" panose="020B0804020202060201" pitchFamily="34" charset="0"/>
                          </a:endParaRPr>
                        </a:p>
                      </p:txBody>
                    </p:sp>
                    <p:sp>
                      <p:nvSpPr>
                        <p:cNvPr id="65" name="Oval 64">
                          <a:extLst>
                            <a:ext uri="{FF2B5EF4-FFF2-40B4-BE49-F238E27FC236}">
                              <a16:creationId xmlns:a16="http://schemas.microsoft.com/office/drawing/2014/main" id="{3567D1FF-3613-4A40-A574-012D86721EAC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6242267" y="3483069"/>
                          <a:ext cx="81143" cy="95477"/>
                        </a:xfrm>
                        <a:prstGeom prst="ellipse">
                          <a:avLst/>
                        </a:prstGeom>
                        <a:solidFill>
                          <a:sysClr val="window" lastClr="FFFFFF"/>
                        </a:solidFill>
                        <a:ln>
                          <a:noFill/>
                        </a:ln>
                        <a:sp3d extrusionH="120650"/>
                      </p:spPr>
                      <p:txBody>
                        <a:bodyPr vert="horz" wrap="square" lIns="121920" tIns="60960" rIns="121920" bIns="6096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Intel Clear Pro" panose="020B0804020202060201" pitchFamily="34" charset="0"/>
                            <a:ea typeface="Intel Clear Pro" panose="020B0804020202060201" pitchFamily="34" charset="0"/>
                            <a:cs typeface="Intel Clear Pro" panose="020B0804020202060201" pitchFamily="34" charset="0"/>
                          </a:endParaRPr>
                        </a:p>
                      </p:txBody>
                    </p:sp>
                    <p:sp>
                      <p:nvSpPr>
                        <p:cNvPr id="66" name="Oval 65">
                          <a:extLst>
                            <a:ext uri="{FF2B5EF4-FFF2-40B4-BE49-F238E27FC236}">
                              <a16:creationId xmlns:a16="http://schemas.microsoft.com/office/drawing/2014/main" id="{300A4868-FB17-4302-B665-23A1C506414F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6307633" y="3646210"/>
                          <a:ext cx="78615" cy="72772"/>
                        </a:xfrm>
                        <a:prstGeom prst="ellipse">
                          <a:avLst/>
                        </a:prstGeom>
                        <a:solidFill>
                          <a:sysClr val="window" lastClr="FFFFFF"/>
                        </a:solidFill>
                        <a:ln>
                          <a:noFill/>
                        </a:ln>
                        <a:sp3d extrusionH="120650"/>
                      </p:spPr>
                      <p:txBody>
                        <a:bodyPr vert="horz" wrap="square" lIns="121920" tIns="60960" rIns="121920" bIns="6096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Intel Clear Pro" panose="020B0804020202060201" pitchFamily="34" charset="0"/>
                            <a:ea typeface="Intel Clear Pro" panose="020B0804020202060201" pitchFamily="34" charset="0"/>
                            <a:cs typeface="Intel Clear Pro" panose="020B0804020202060201" pitchFamily="34" charset="0"/>
                          </a:endParaRPr>
                        </a:p>
                      </p:txBody>
                    </p:sp>
                    <p:sp>
                      <p:nvSpPr>
                        <p:cNvPr id="67" name="Rectangle: Rounded Corners 66">
                          <a:extLst>
                            <a:ext uri="{FF2B5EF4-FFF2-40B4-BE49-F238E27FC236}">
                              <a16:creationId xmlns:a16="http://schemas.microsoft.com/office/drawing/2014/main" id="{AECF6DC6-6CCE-4EA4-87CE-7FE8F437772B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9928574">
                          <a:off x="6291539" y="3566305"/>
                          <a:ext cx="61426" cy="104200"/>
                        </a:xfrm>
                        <a:prstGeom prst="roundRect">
                          <a:avLst/>
                        </a:prstGeom>
                        <a:solidFill>
                          <a:sysClr val="window" lastClr="FFFFFF"/>
                        </a:solidFill>
                        <a:ln>
                          <a:noFill/>
                        </a:ln>
                        <a:sp3d extrusionH="120650"/>
                      </p:spPr>
                      <p:txBody>
                        <a:bodyPr vert="horz" wrap="square" lIns="121920" tIns="60960" rIns="121920" bIns="6096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Intel Clear Pro" panose="020B0804020202060201" pitchFamily="34" charset="0"/>
                            <a:ea typeface="Intel Clear Pro" panose="020B0804020202060201" pitchFamily="34" charset="0"/>
                            <a:cs typeface="Intel Clear Pro" panose="020B0804020202060201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56" name="Group 55">
                        <a:extLst>
                          <a:ext uri="{FF2B5EF4-FFF2-40B4-BE49-F238E27FC236}">
                            <a16:creationId xmlns:a16="http://schemas.microsoft.com/office/drawing/2014/main" id="{E08F8B65-EE77-4B57-9CB7-7A2396AFB39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926241" y="3197269"/>
                        <a:ext cx="475797" cy="532523"/>
                        <a:chOff x="3581693" y="787949"/>
                        <a:chExt cx="233299" cy="261114"/>
                      </a:xfrm>
                      <a:solidFill>
                        <a:srgbClr val="B1BABF">
                          <a:alpha val="99000"/>
                        </a:srgbClr>
                      </a:solidFill>
                      <a:effectLst/>
                    </p:grpSpPr>
                    <p:sp>
                      <p:nvSpPr>
                        <p:cNvPr id="57" name="Freeform 318">
                          <a:extLst>
                            <a:ext uri="{FF2B5EF4-FFF2-40B4-BE49-F238E27FC236}">
                              <a16:creationId xmlns:a16="http://schemas.microsoft.com/office/drawing/2014/main" id="{00B2630F-2E00-42BE-BA77-3A93099CE2EF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581693" y="787949"/>
                          <a:ext cx="188244" cy="139058"/>
                        </a:xfrm>
                        <a:custGeom>
                          <a:avLst/>
                          <a:gdLst>
                            <a:gd name="T0" fmla="*/ 109 w 131"/>
                            <a:gd name="T1" fmla="*/ 0 h 97"/>
                            <a:gd name="T2" fmla="*/ 117 w 131"/>
                            <a:gd name="T3" fmla="*/ 17 h 97"/>
                            <a:gd name="T4" fmla="*/ 128 w 131"/>
                            <a:gd name="T5" fmla="*/ 47 h 97"/>
                            <a:gd name="T6" fmla="*/ 121 w 131"/>
                            <a:gd name="T7" fmla="*/ 61 h 97"/>
                            <a:gd name="T8" fmla="*/ 84 w 131"/>
                            <a:gd name="T9" fmla="*/ 74 h 97"/>
                            <a:gd name="T10" fmla="*/ 76 w 131"/>
                            <a:gd name="T11" fmla="*/ 77 h 97"/>
                            <a:gd name="T12" fmla="*/ 76 w 131"/>
                            <a:gd name="T13" fmla="*/ 79 h 97"/>
                            <a:gd name="T14" fmla="*/ 85 w 131"/>
                            <a:gd name="T15" fmla="*/ 79 h 97"/>
                            <a:gd name="T16" fmla="*/ 88 w 131"/>
                            <a:gd name="T17" fmla="*/ 85 h 97"/>
                            <a:gd name="T18" fmla="*/ 75 w 131"/>
                            <a:gd name="T19" fmla="*/ 96 h 97"/>
                            <a:gd name="T20" fmla="*/ 59 w 131"/>
                            <a:gd name="T21" fmla="*/ 90 h 97"/>
                            <a:gd name="T22" fmla="*/ 55 w 131"/>
                            <a:gd name="T23" fmla="*/ 85 h 97"/>
                            <a:gd name="T24" fmla="*/ 29 w 131"/>
                            <a:gd name="T25" fmla="*/ 93 h 97"/>
                            <a:gd name="T26" fmla="*/ 16 w 131"/>
                            <a:gd name="T27" fmla="*/ 87 h 97"/>
                            <a:gd name="T28" fmla="*/ 2 w 131"/>
                            <a:gd name="T29" fmla="*/ 47 h 97"/>
                            <a:gd name="T30" fmla="*/ 10 w 131"/>
                            <a:gd name="T31" fmla="*/ 35 h 97"/>
                            <a:gd name="T32" fmla="*/ 55 w 131"/>
                            <a:gd name="T33" fmla="*/ 19 h 97"/>
                            <a:gd name="T34" fmla="*/ 76 w 131"/>
                            <a:gd name="T35" fmla="*/ 11 h 97"/>
                            <a:gd name="T36" fmla="*/ 82 w 131"/>
                            <a:gd name="T37" fmla="*/ 30 h 97"/>
                            <a:gd name="T38" fmla="*/ 90 w 131"/>
                            <a:gd name="T39" fmla="*/ 32 h 97"/>
                            <a:gd name="T40" fmla="*/ 83 w 131"/>
                            <a:gd name="T41" fmla="*/ 9 h 97"/>
                            <a:gd name="T42" fmla="*/ 85 w 131"/>
                            <a:gd name="T43" fmla="*/ 8 h 97"/>
                            <a:gd name="T44" fmla="*/ 89 w 131"/>
                            <a:gd name="T45" fmla="*/ 18 h 97"/>
                            <a:gd name="T46" fmla="*/ 93 w 131"/>
                            <a:gd name="T47" fmla="*/ 28 h 97"/>
                            <a:gd name="T48" fmla="*/ 98 w 131"/>
                            <a:gd name="T49" fmla="*/ 30 h 97"/>
                            <a:gd name="T50" fmla="*/ 99 w 131"/>
                            <a:gd name="T51" fmla="*/ 25 h 97"/>
                            <a:gd name="T52" fmla="*/ 93 w 131"/>
                            <a:gd name="T53" fmla="*/ 8 h 97"/>
                            <a:gd name="T54" fmla="*/ 93 w 131"/>
                            <a:gd name="T55" fmla="*/ 5 h 97"/>
                            <a:gd name="T56" fmla="*/ 95 w 131"/>
                            <a:gd name="T57" fmla="*/ 5 h 97"/>
                            <a:gd name="T58" fmla="*/ 98 w 131"/>
                            <a:gd name="T59" fmla="*/ 14 h 97"/>
                            <a:gd name="T60" fmla="*/ 102 w 131"/>
                            <a:gd name="T61" fmla="*/ 24 h 97"/>
                            <a:gd name="T62" fmla="*/ 106 w 131"/>
                            <a:gd name="T63" fmla="*/ 27 h 97"/>
                            <a:gd name="T64" fmla="*/ 108 w 131"/>
                            <a:gd name="T65" fmla="*/ 21 h 97"/>
                            <a:gd name="T66" fmla="*/ 104 w 131"/>
                            <a:gd name="T67" fmla="*/ 8 h 97"/>
                            <a:gd name="T68" fmla="*/ 103 w 131"/>
                            <a:gd name="T69" fmla="*/ 0 h 97"/>
                            <a:gd name="T70" fmla="*/ 109 w 131"/>
                            <a:gd name="T71" fmla="*/ 0 h 97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</a:cxnLst>
                          <a:rect l="0" t="0" r="r" b="b"/>
                          <a:pathLst>
                            <a:path w="131" h="97">
                              <a:moveTo>
                                <a:pt x="109" y="0"/>
                              </a:moveTo>
                              <a:cubicBezTo>
                                <a:pt x="112" y="6"/>
                                <a:pt x="115" y="11"/>
                                <a:pt x="117" y="17"/>
                              </a:cubicBezTo>
                              <a:cubicBezTo>
                                <a:pt x="121" y="26"/>
                                <a:pt x="124" y="37"/>
                                <a:pt x="128" y="47"/>
                              </a:cubicBezTo>
                              <a:cubicBezTo>
                                <a:pt x="131" y="55"/>
                                <a:pt x="129" y="59"/>
                                <a:pt x="121" y="61"/>
                              </a:cubicBezTo>
                              <a:cubicBezTo>
                                <a:pt x="109" y="66"/>
                                <a:pt x="96" y="70"/>
                                <a:pt x="84" y="74"/>
                              </a:cubicBezTo>
                              <a:cubicBezTo>
                                <a:pt x="82" y="75"/>
                                <a:pt x="79" y="76"/>
                                <a:pt x="76" y="77"/>
                              </a:cubicBezTo>
                              <a:cubicBezTo>
                                <a:pt x="76" y="78"/>
                                <a:pt x="76" y="79"/>
                                <a:pt x="76" y="79"/>
                              </a:cubicBezTo>
                              <a:cubicBezTo>
                                <a:pt x="79" y="79"/>
                                <a:pt x="82" y="79"/>
                                <a:pt x="85" y="79"/>
                              </a:cubicBezTo>
                              <a:cubicBezTo>
                                <a:pt x="89" y="79"/>
                                <a:pt x="90" y="81"/>
                                <a:pt x="88" y="85"/>
                              </a:cubicBezTo>
                              <a:cubicBezTo>
                                <a:pt x="86" y="91"/>
                                <a:pt x="82" y="95"/>
                                <a:pt x="75" y="96"/>
                              </a:cubicBezTo>
                              <a:cubicBezTo>
                                <a:pt x="69" y="97"/>
                                <a:pt x="63" y="95"/>
                                <a:pt x="59" y="90"/>
                              </a:cubicBezTo>
                              <a:cubicBezTo>
                                <a:pt x="57" y="88"/>
                                <a:pt x="56" y="87"/>
                                <a:pt x="55" y="85"/>
                              </a:cubicBezTo>
                              <a:cubicBezTo>
                                <a:pt x="47" y="88"/>
                                <a:pt x="38" y="91"/>
                                <a:pt x="29" y="93"/>
                              </a:cubicBezTo>
                              <a:cubicBezTo>
                                <a:pt x="22" y="96"/>
                                <a:pt x="19" y="95"/>
                                <a:pt x="16" y="87"/>
                              </a:cubicBezTo>
                              <a:cubicBezTo>
                                <a:pt x="11" y="74"/>
                                <a:pt x="6" y="60"/>
                                <a:pt x="2" y="47"/>
                              </a:cubicBezTo>
                              <a:cubicBezTo>
                                <a:pt x="0" y="41"/>
                                <a:pt x="2" y="37"/>
                                <a:pt x="10" y="35"/>
                              </a:cubicBezTo>
                              <a:cubicBezTo>
                                <a:pt x="25" y="29"/>
                                <a:pt x="40" y="24"/>
                                <a:pt x="55" y="19"/>
                              </a:cubicBezTo>
                              <a:cubicBezTo>
                                <a:pt x="62" y="16"/>
                                <a:pt x="68" y="14"/>
                                <a:pt x="76" y="11"/>
                              </a:cubicBezTo>
                              <a:cubicBezTo>
                                <a:pt x="78" y="18"/>
                                <a:pt x="80" y="24"/>
                                <a:pt x="82" y="30"/>
                              </a:cubicBezTo>
                              <a:cubicBezTo>
                                <a:pt x="84" y="34"/>
                                <a:pt x="86" y="36"/>
                                <a:pt x="90" y="32"/>
                              </a:cubicBezTo>
                              <a:cubicBezTo>
                                <a:pt x="88" y="24"/>
                                <a:pt x="85" y="17"/>
                                <a:pt x="83" y="9"/>
                              </a:cubicBezTo>
                              <a:cubicBezTo>
                                <a:pt x="83" y="9"/>
                                <a:pt x="84" y="8"/>
                                <a:pt x="85" y="8"/>
                              </a:cubicBezTo>
                              <a:cubicBezTo>
                                <a:pt x="86" y="11"/>
                                <a:pt x="88" y="15"/>
                                <a:pt x="89" y="18"/>
                              </a:cubicBezTo>
                              <a:cubicBezTo>
                                <a:pt x="90" y="21"/>
                                <a:pt x="91" y="25"/>
                                <a:pt x="93" y="28"/>
                              </a:cubicBezTo>
                              <a:cubicBezTo>
                                <a:pt x="93" y="29"/>
                                <a:pt x="96" y="29"/>
                                <a:pt x="98" y="30"/>
                              </a:cubicBezTo>
                              <a:cubicBezTo>
                                <a:pt x="98" y="28"/>
                                <a:pt x="99" y="27"/>
                                <a:pt x="99" y="25"/>
                              </a:cubicBezTo>
                              <a:cubicBezTo>
                                <a:pt x="97" y="19"/>
                                <a:pt x="95" y="14"/>
                                <a:pt x="93" y="8"/>
                              </a:cubicBezTo>
                              <a:cubicBezTo>
                                <a:pt x="93" y="7"/>
                                <a:pt x="93" y="6"/>
                                <a:pt x="93" y="5"/>
                              </a:cubicBezTo>
                              <a:cubicBezTo>
                                <a:pt x="94" y="5"/>
                                <a:pt x="94" y="5"/>
                                <a:pt x="95" y="5"/>
                              </a:cubicBezTo>
                              <a:cubicBezTo>
                                <a:pt x="96" y="8"/>
                                <a:pt x="97" y="11"/>
                                <a:pt x="98" y="14"/>
                              </a:cubicBezTo>
                              <a:cubicBezTo>
                                <a:pt x="100" y="17"/>
                                <a:pt x="100" y="21"/>
                                <a:pt x="102" y="24"/>
                              </a:cubicBezTo>
                              <a:cubicBezTo>
                                <a:pt x="103" y="25"/>
                                <a:pt x="105" y="26"/>
                                <a:pt x="106" y="27"/>
                              </a:cubicBezTo>
                              <a:cubicBezTo>
                                <a:pt x="107" y="25"/>
                                <a:pt x="109" y="23"/>
                                <a:pt x="108" y="21"/>
                              </a:cubicBezTo>
                              <a:cubicBezTo>
                                <a:pt x="107" y="17"/>
                                <a:pt x="105" y="12"/>
                                <a:pt x="104" y="8"/>
                              </a:cubicBezTo>
                              <a:cubicBezTo>
                                <a:pt x="103" y="5"/>
                                <a:pt x="103" y="3"/>
                                <a:pt x="103" y="0"/>
                              </a:cubicBezTo>
                              <a:cubicBezTo>
                                <a:pt x="105" y="0"/>
                                <a:pt x="107" y="0"/>
                                <a:pt x="109" y="0"/>
                              </a:cubicBezTo>
                              <a:close/>
                            </a:path>
                          </a:pathLst>
                        </a:custGeom>
                        <a:grpFill/>
                        <a:ln>
                          <a:noFill/>
                        </a:ln>
                        <a:sp3d extrusionH="120650"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>
                          <a:defPPr>
                            <a:defRPr lang="en-US"/>
                          </a:defPPr>
                          <a:lvl1pPr marL="0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00942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801885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202827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603770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004712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405654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2806597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207539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marL="0" marR="0" lvl="0" indent="0" algn="l" defTabSz="8018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8" name="Freeform 320">
                          <a:extLst>
                            <a:ext uri="{FF2B5EF4-FFF2-40B4-BE49-F238E27FC236}">
                              <a16:creationId xmlns:a16="http://schemas.microsoft.com/office/drawing/2014/main" id="{DEFDE0B7-EB88-4683-AE8B-C5C3C70168AE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609138" y="919721"/>
                          <a:ext cx="33398" cy="18825"/>
                        </a:xfrm>
                        <a:custGeom>
                          <a:avLst/>
                          <a:gdLst>
                            <a:gd name="T0" fmla="*/ 4 w 23"/>
                            <a:gd name="T1" fmla="*/ 13 h 13"/>
                            <a:gd name="T2" fmla="*/ 0 w 23"/>
                            <a:gd name="T3" fmla="*/ 5 h 13"/>
                            <a:gd name="T4" fmla="*/ 0 w 23"/>
                            <a:gd name="T5" fmla="*/ 4 h 13"/>
                            <a:gd name="T6" fmla="*/ 15 w 23"/>
                            <a:gd name="T7" fmla="*/ 0 h 13"/>
                            <a:gd name="T8" fmla="*/ 23 w 23"/>
                            <a:gd name="T9" fmla="*/ 1 h 13"/>
                            <a:gd name="T10" fmla="*/ 23 w 23"/>
                            <a:gd name="T11" fmla="*/ 4 h 13"/>
                            <a:gd name="T12" fmla="*/ 4 w 23"/>
                            <a:gd name="T13" fmla="*/ 9 h 13"/>
                            <a:gd name="T14" fmla="*/ 4 w 23"/>
                            <a:gd name="T15" fmla="*/ 13 h 13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</a:cxnLst>
                          <a:rect l="0" t="0" r="r" b="b"/>
                          <a:pathLst>
                            <a:path w="23" h="13">
                              <a:moveTo>
                                <a:pt x="4" y="13"/>
                              </a:moveTo>
                              <a:cubicBezTo>
                                <a:pt x="3" y="10"/>
                                <a:pt x="2" y="8"/>
                                <a:pt x="0" y="5"/>
                              </a:cubicBezTo>
                              <a:cubicBezTo>
                                <a:pt x="0" y="5"/>
                                <a:pt x="0" y="4"/>
                                <a:pt x="0" y="4"/>
                              </a:cubicBezTo>
                              <a:cubicBezTo>
                                <a:pt x="5" y="3"/>
                                <a:pt x="10" y="1"/>
                                <a:pt x="15" y="0"/>
                              </a:cubicBezTo>
                              <a:cubicBezTo>
                                <a:pt x="17" y="0"/>
                                <a:pt x="20" y="1"/>
                                <a:pt x="23" y="1"/>
                              </a:cubicBezTo>
                              <a:cubicBezTo>
                                <a:pt x="23" y="2"/>
                                <a:pt x="23" y="3"/>
                                <a:pt x="23" y="4"/>
                              </a:cubicBezTo>
                              <a:cubicBezTo>
                                <a:pt x="20" y="2"/>
                                <a:pt x="6" y="5"/>
                                <a:pt x="4" y="9"/>
                              </a:cubicBezTo>
                              <a:cubicBezTo>
                                <a:pt x="4" y="10"/>
                                <a:pt x="4" y="11"/>
                                <a:pt x="4" y="13"/>
                              </a:cubicBezTo>
                              <a:close/>
                            </a:path>
                          </a:pathLst>
                        </a:custGeom>
                        <a:grpFill/>
                        <a:ln>
                          <a:noFill/>
                        </a:ln>
                        <a:sp3d extrusionH="120650"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>
                          <a:defPPr>
                            <a:defRPr lang="en-US"/>
                          </a:defPPr>
                          <a:lvl1pPr marL="0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00942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801885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202827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603770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004712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405654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2806597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207539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marL="0" marR="0" lvl="0" indent="0" algn="l" defTabSz="8018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9" name="Freeform 321">
                          <a:extLst>
                            <a:ext uri="{FF2B5EF4-FFF2-40B4-BE49-F238E27FC236}">
                              <a16:creationId xmlns:a16="http://schemas.microsoft.com/office/drawing/2014/main" id="{D017270B-612C-457D-A4A4-493352ECDC99}"/>
                            </a:ext>
                          </a:extLst>
                        </p:cNvPr>
                        <p:cNvSpPr>
                          <a:spLocks noEditPoints="1"/>
                        </p:cNvSpPr>
                        <p:nvPr/>
                      </p:nvSpPr>
                      <p:spPr bwMode="auto">
                        <a:xfrm>
                          <a:off x="3750625" y="971336"/>
                          <a:ext cx="64367" cy="77727"/>
                        </a:xfrm>
                        <a:custGeom>
                          <a:avLst/>
                          <a:gdLst>
                            <a:gd name="T0" fmla="*/ 14 w 45"/>
                            <a:gd name="T1" fmla="*/ 23 h 54"/>
                            <a:gd name="T2" fmla="*/ 20 w 45"/>
                            <a:gd name="T3" fmla="*/ 21 h 54"/>
                            <a:gd name="T4" fmla="*/ 40 w 45"/>
                            <a:gd name="T5" fmla="*/ 26 h 54"/>
                            <a:gd name="T6" fmla="*/ 42 w 45"/>
                            <a:gd name="T7" fmla="*/ 45 h 54"/>
                            <a:gd name="T8" fmla="*/ 24 w 45"/>
                            <a:gd name="T9" fmla="*/ 53 h 54"/>
                            <a:gd name="T10" fmla="*/ 11 w 45"/>
                            <a:gd name="T11" fmla="*/ 38 h 54"/>
                            <a:gd name="T12" fmla="*/ 3 w 45"/>
                            <a:gd name="T13" fmla="*/ 15 h 54"/>
                            <a:gd name="T14" fmla="*/ 0 w 45"/>
                            <a:gd name="T15" fmla="*/ 8 h 54"/>
                            <a:gd name="T16" fmla="*/ 22 w 45"/>
                            <a:gd name="T17" fmla="*/ 0 h 54"/>
                            <a:gd name="T18" fmla="*/ 29 w 45"/>
                            <a:gd name="T19" fmla="*/ 12 h 54"/>
                            <a:gd name="T20" fmla="*/ 13 w 45"/>
                            <a:gd name="T21" fmla="*/ 21 h 54"/>
                            <a:gd name="T22" fmla="*/ 14 w 45"/>
                            <a:gd name="T23" fmla="*/ 23 h 54"/>
                            <a:gd name="T24" fmla="*/ 20 w 45"/>
                            <a:gd name="T25" fmla="*/ 38 h 54"/>
                            <a:gd name="T26" fmla="*/ 27 w 45"/>
                            <a:gd name="T27" fmla="*/ 43 h 54"/>
                            <a:gd name="T28" fmla="*/ 34 w 45"/>
                            <a:gd name="T29" fmla="*/ 36 h 54"/>
                            <a:gd name="T30" fmla="*/ 27 w 45"/>
                            <a:gd name="T31" fmla="*/ 30 h 54"/>
                            <a:gd name="T32" fmla="*/ 20 w 45"/>
                            <a:gd name="T33" fmla="*/ 38 h 54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</a:cxnLst>
                          <a:rect l="0" t="0" r="r" b="b"/>
                          <a:pathLst>
                            <a:path w="45" h="54">
                              <a:moveTo>
                                <a:pt x="14" y="23"/>
                              </a:moveTo>
                              <a:cubicBezTo>
                                <a:pt x="16" y="23"/>
                                <a:pt x="18" y="22"/>
                                <a:pt x="20" y="21"/>
                              </a:cubicBezTo>
                              <a:cubicBezTo>
                                <a:pt x="28" y="17"/>
                                <a:pt x="34" y="19"/>
                                <a:pt x="40" y="26"/>
                              </a:cubicBezTo>
                              <a:cubicBezTo>
                                <a:pt x="45" y="31"/>
                                <a:pt x="45" y="38"/>
                                <a:pt x="42" y="45"/>
                              </a:cubicBezTo>
                              <a:cubicBezTo>
                                <a:pt x="38" y="51"/>
                                <a:pt x="31" y="54"/>
                                <a:pt x="24" y="53"/>
                              </a:cubicBezTo>
                              <a:cubicBezTo>
                                <a:pt x="17" y="52"/>
                                <a:pt x="10" y="45"/>
                                <a:pt x="11" y="38"/>
                              </a:cubicBezTo>
                              <a:cubicBezTo>
                                <a:pt x="11" y="29"/>
                                <a:pt x="7" y="22"/>
                                <a:pt x="3" y="15"/>
                              </a:cubicBezTo>
                              <a:cubicBezTo>
                                <a:pt x="2" y="12"/>
                                <a:pt x="1" y="10"/>
                                <a:pt x="0" y="8"/>
                              </a:cubicBezTo>
                              <a:cubicBezTo>
                                <a:pt x="7" y="5"/>
                                <a:pt x="14" y="2"/>
                                <a:pt x="22" y="0"/>
                              </a:cubicBezTo>
                              <a:cubicBezTo>
                                <a:pt x="24" y="3"/>
                                <a:pt x="26" y="8"/>
                                <a:pt x="29" y="12"/>
                              </a:cubicBezTo>
                              <a:cubicBezTo>
                                <a:pt x="23" y="15"/>
                                <a:pt x="18" y="18"/>
                                <a:pt x="13" y="21"/>
                              </a:cubicBezTo>
                              <a:cubicBezTo>
                                <a:pt x="13" y="22"/>
                                <a:pt x="14" y="23"/>
                                <a:pt x="14" y="23"/>
                              </a:cubicBezTo>
                              <a:close/>
                              <a:moveTo>
                                <a:pt x="20" y="38"/>
                              </a:moveTo>
                              <a:cubicBezTo>
                                <a:pt x="22" y="40"/>
                                <a:pt x="25" y="42"/>
                                <a:pt x="27" y="43"/>
                              </a:cubicBezTo>
                              <a:cubicBezTo>
                                <a:pt x="31" y="43"/>
                                <a:pt x="34" y="40"/>
                                <a:pt x="34" y="36"/>
                              </a:cubicBezTo>
                              <a:cubicBezTo>
                                <a:pt x="33" y="32"/>
                                <a:pt x="31" y="30"/>
                                <a:pt x="27" y="30"/>
                              </a:cubicBezTo>
                              <a:cubicBezTo>
                                <a:pt x="23" y="30"/>
                                <a:pt x="21" y="33"/>
                                <a:pt x="20" y="38"/>
                              </a:cubicBezTo>
                              <a:close/>
                            </a:path>
                          </a:pathLst>
                        </a:custGeom>
                        <a:grpFill/>
                        <a:ln>
                          <a:noFill/>
                        </a:ln>
                        <a:sp3d extrusionH="120650"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>
                          <a:defPPr>
                            <a:defRPr lang="en-US"/>
                          </a:defPPr>
                          <a:lvl1pPr marL="0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00942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801885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202827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603770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004712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405654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2806597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207539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marL="0" marR="0" lvl="0" indent="0" algn="l" defTabSz="8018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0" name="Freeform 322">
                          <a:extLst>
                            <a:ext uri="{FF2B5EF4-FFF2-40B4-BE49-F238E27FC236}">
                              <a16:creationId xmlns:a16="http://schemas.microsoft.com/office/drawing/2014/main" id="{2E3183EC-02EE-41A6-8C23-A4DF3A990225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615210" y="931258"/>
                          <a:ext cx="37649" cy="38863"/>
                        </a:xfrm>
                        <a:custGeom>
                          <a:avLst/>
                          <a:gdLst>
                            <a:gd name="T0" fmla="*/ 24 w 26"/>
                            <a:gd name="T1" fmla="*/ 10 h 27"/>
                            <a:gd name="T2" fmla="*/ 24 w 26"/>
                            <a:gd name="T3" fmla="*/ 22 h 27"/>
                            <a:gd name="T4" fmla="*/ 10 w 26"/>
                            <a:gd name="T5" fmla="*/ 27 h 27"/>
                            <a:gd name="T6" fmla="*/ 7 w 26"/>
                            <a:gd name="T7" fmla="*/ 24 h 27"/>
                            <a:gd name="T8" fmla="*/ 0 w 26"/>
                            <a:gd name="T9" fmla="*/ 5 h 27"/>
                            <a:gd name="T10" fmla="*/ 0 w 26"/>
                            <a:gd name="T11" fmla="*/ 5 h 27"/>
                            <a:gd name="T12" fmla="*/ 2 w 26"/>
                            <a:gd name="T13" fmla="*/ 8 h 27"/>
                            <a:gd name="T14" fmla="*/ 20 w 26"/>
                            <a:gd name="T15" fmla="*/ 0 h 27"/>
                            <a:gd name="T16" fmla="*/ 24 w 26"/>
                            <a:gd name="T17" fmla="*/ 10 h 27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</a:cxnLst>
                          <a:rect l="0" t="0" r="r" b="b"/>
                          <a:pathLst>
                            <a:path w="26" h="27">
                              <a:moveTo>
                                <a:pt x="24" y="10"/>
                              </a:moveTo>
                              <a:cubicBezTo>
                                <a:pt x="24" y="14"/>
                                <a:pt x="26" y="20"/>
                                <a:pt x="24" y="22"/>
                              </a:cubicBezTo>
                              <a:cubicBezTo>
                                <a:pt x="21" y="25"/>
                                <a:pt x="15" y="26"/>
                                <a:pt x="10" y="27"/>
                              </a:cubicBezTo>
                              <a:cubicBezTo>
                                <a:pt x="10" y="27"/>
                                <a:pt x="7" y="25"/>
                                <a:pt x="7" y="24"/>
                              </a:cubicBezTo>
                              <a:cubicBezTo>
                                <a:pt x="4" y="17"/>
                                <a:pt x="2" y="11"/>
                                <a:pt x="0" y="5"/>
                              </a:cubicBezTo>
                              <a:cubicBezTo>
                                <a:pt x="0" y="5"/>
                                <a:pt x="0" y="5"/>
                                <a:pt x="0" y="5"/>
                              </a:cubicBezTo>
                              <a:cubicBezTo>
                                <a:pt x="1" y="6"/>
                                <a:pt x="1" y="7"/>
                                <a:pt x="2" y="8"/>
                              </a:cubicBezTo>
                              <a:cubicBezTo>
                                <a:pt x="6" y="9"/>
                                <a:pt x="18" y="3"/>
                                <a:pt x="20" y="0"/>
                              </a:cubicBezTo>
                              <a:cubicBezTo>
                                <a:pt x="21" y="3"/>
                                <a:pt x="23" y="7"/>
                                <a:pt x="24" y="10"/>
                              </a:cubicBezTo>
                              <a:close/>
                            </a:path>
                          </a:pathLst>
                        </a:custGeom>
                        <a:grpFill/>
                        <a:ln>
                          <a:noFill/>
                        </a:ln>
                        <a:sp3d extrusionH="120650"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>
                          <a:defPPr>
                            <a:defRPr lang="en-US"/>
                          </a:defPPr>
                          <a:lvl1pPr marL="0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00942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801885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202827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603770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004712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405654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2806597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207539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marL="0" marR="0" lvl="0" indent="0" algn="l" defTabSz="8018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1" name="Freeform 323">
                          <a:extLst>
                            <a:ext uri="{FF2B5EF4-FFF2-40B4-BE49-F238E27FC236}">
                              <a16:creationId xmlns:a16="http://schemas.microsoft.com/office/drawing/2014/main" id="{26251435-9538-47E2-915E-66DA659B0E38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639500" y="905147"/>
                          <a:ext cx="27326" cy="63153"/>
                        </a:xfrm>
                        <a:custGeom>
                          <a:avLst/>
                          <a:gdLst>
                            <a:gd name="T0" fmla="*/ 7 w 19"/>
                            <a:gd name="T1" fmla="*/ 28 h 44"/>
                            <a:gd name="T2" fmla="*/ 3 w 19"/>
                            <a:gd name="T3" fmla="*/ 18 h 44"/>
                            <a:gd name="T4" fmla="*/ 2 w 19"/>
                            <a:gd name="T5" fmla="*/ 14 h 44"/>
                            <a:gd name="T6" fmla="*/ 2 w 19"/>
                            <a:gd name="T7" fmla="*/ 11 h 44"/>
                            <a:gd name="T8" fmla="*/ 0 w 19"/>
                            <a:gd name="T9" fmla="*/ 4 h 44"/>
                            <a:gd name="T10" fmla="*/ 3 w 19"/>
                            <a:gd name="T11" fmla="*/ 1 h 44"/>
                            <a:gd name="T12" fmla="*/ 6 w 19"/>
                            <a:gd name="T13" fmla="*/ 2 h 44"/>
                            <a:gd name="T14" fmla="*/ 19 w 19"/>
                            <a:gd name="T15" fmla="*/ 40 h 44"/>
                            <a:gd name="T16" fmla="*/ 17 w 19"/>
                            <a:gd name="T17" fmla="*/ 44 h 44"/>
                            <a:gd name="T18" fmla="*/ 13 w 19"/>
                            <a:gd name="T19" fmla="*/ 41 h 44"/>
                            <a:gd name="T20" fmla="*/ 7 w 19"/>
                            <a:gd name="T21" fmla="*/ 28 h 44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</a:cxnLst>
                          <a:rect l="0" t="0" r="r" b="b"/>
                          <a:pathLst>
                            <a:path w="19" h="44">
                              <a:moveTo>
                                <a:pt x="7" y="28"/>
                              </a:moveTo>
                              <a:cubicBezTo>
                                <a:pt x="6" y="25"/>
                                <a:pt x="4" y="21"/>
                                <a:pt x="3" y="18"/>
                              </a:cubicBezTo>
                              <a:cubicBezTo>
                                <a:pt x="3" y="17"/>
                                <a:pt x="3" y="16"/>
                                <a:pt x="2" y="14"/>
                              </a:cubicBezTo>
                              <a:cubicBezTo>
                                <a:pt x="2" y="13"/>
                                <a:pt x="2" y="12"/>
                                <a:pt x="2" y="11"/>
                              </a:cubicBezTo>
                              <a:cubicBezTo>
                                <a:pt x="1" y="9"/>
                                <a:pt x="0" y="6"/>
                                <a:pt x="0" y="4"/>
                              </a:cubicBezTo>
                              <a:cubicBezTo>
                                <a:pt x="0" y="3"/>
                                <a:pt x="2" y="1"/>
                                <a:pt x="3" y="1"/>
                              </a:cubicBezTo>
                              <a:cubicBezTo>
                                <a:pt x="3" y="0"/>
                                <a:pt x="5" y="2"/>
                                <a:pt x="6" y="2"/>
                              </a:cubicBezTo>
                              <a:cubicBezTo>
                                <a:pt x="10" y="15"/>
                                <a:pt x="15" y="27"/>
                                <a:pt x="19" y="40"/>
                              </a:cubicBezTo>
                              <a:cubicBezTo>
                                <a:pt x="19" y="41"/>
                                <a:pt x="18" y="43"/>
                                <a:pt x="17" y="44"/>
                              </a:cubicBezTo>
                              <a:cubicBezTo>
                                <a:pt x="16" y="43"/>
                                <a:pt x="14" y="42"/>
                                <a:pt x="13" y="41"/>
                              </a:cubicBezTo>
                              <a:cubicBezTo>
                                <a:pt x="11" y="37"/>
                                <a:pt x="9" y="33"/>
                                <a:pt x="7" y="28"/>
                              </a:cubicBezTo>
                              <a:close/>
                            </a:path>
                          </a:pathLst>
                        </a:custGeom>
                        <a:grpFill/>
                        <a:ln>
                          <a:noFill/>
                        </a:ln>
                        <a:sp3d extrusionH="120650"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>
                          <a:defPPr>
                            <a:defRPr lang="en-US"/>
                          </a:defPPr>
                          <a:lvl1pPr marL="0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00942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801885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202827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603770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004712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405654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2806597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207539" algn="l" defTabSz="801885" rtl="0" eaLnBrk="1" latinLnBrk="0" hangingPunct="1">
                            <a:defRPr sz="1599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marL="0" marR="0" lvl="0" indent="0" algn="l" defTabSz="8018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Intel Clear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  <p:sp>
                <p:nvSpPr>
                  <p:cNvPr id="52" name="Teardrop 32">
                    <a:extLst>
                      <a:ext uri="{FF2B5EF4-FFF2-40B4-BE49-F238E27FC236}">
                        <a16:creationId xmlns:a16="http://schemas.microsoft.com/office/drawing/2014/main" id="{D509C454-E449-49BA-BAF4-A34B200B3DC3}"/>
                      </a:ext>
                    </a:extLst>
                  </p:cNvPr>
                  <p:cNvSpPr/>
                  <p:nvPr/>
                </p:nvSpPr>
                <p:spPr>
                  <a:xfrm rot="1560404" flipH="1">
                    <a:off x="4158014" y="1681865"/>
                    <a:ext cx="1616735" cy="1490670"/>
                  </a:xfrm>
                  <a:custGeom>
                    <a:avLst/>
                    <a:gdLst>
                      <a:gd name="connsiteX0" fmla="*/ 0 w 1327523"/>
                      <a:gd name="connsiteY0" fmla="*/ 727710 h 1455420"/>
                      <a:gd name="connsiteX1" fmla="*/ 663762 w 1327523"/>
                      <a:gd name="connsiteY1" fmla="*/ 0 h 1455420"/>
                      <a:gd name="connsiteX2" fmla="*/ 1319538 w 1327523"/>
                      <a:gd name="connsiteY2" fmla="*/ 8754 h 1455420"/>
                      <a:gd name="connsiteX3" fmla="*/ 1327523 w 1327523"/>
                      <a:gd name="connsiteY3" fmla="*/ 727710 h 1455420"/>
                      <a:gd name="connsiteX4" fmla="*/ 663761 w 1327523"/>
                      <a:gd name="connsiteY4" fmla="*/ 1455420 h 1455420"/>
                      <a:gd name="connsiteX5" fmla="*/ -1 w 1327523"/>
                      <a:gd name="connsiteY5" fmla="*/ 727710 h 1455420"/>
                      <a:gd name="connsiteX6" fmla="*/ 0 w 1327523"/>
                      <a:gd name="connsiteY6" fmla="*/ 727710 h 1455420"/>
                      <a:gd name="connsiteX0" fmla="*/ 216114 w 1543637"/>
                      <a:gd name="connsiteY0" fmla="*/ 719025 h 1446735"/>
                      <a:gd name="connsiteX1" fmla="*/ 146689 w 1543637"/>
                      <a:gd name="connsiteY1" fmla="*/ 362351 h 1446735"/>
                      <a:gd name="connsiteX2" fmla="*/ 1535652 w 1543637"/>
                      <a:gd name="connsiteY2" fmla="*/ 69 h 1446735"/>
                      <a:gd name="connsiteX3" fmla="*/ 1543637 w 1543637"/>
                      <a:gd name="connsiteY3" fmla="*/ 719025 h 1446735"/>
                      <a:gd name="connsiteX4" fmla="*/ 879875 w 1543637"/>
                      <a:gd name="connsiteY4" fmla="*/ 1446735 h 1446735"/>
                      <a:gd name="connsiteX5" fmla="*/ 216113 w 1543637"/>
                      <a:gd name="connsiteY5" fmla="*/ 719025 h 1446735"/>
                      <a:gd name="connsiteX6" fmla="*/ 216114 w 1543637"/>
                      <a:gd name="connsiteY6" fmla="*/ 719025 h 1446735"/>
                      <a:gd name="connsiteX0" fmla="*/ 216114 w 1535720"/>
                      <a:gd name="connsiteY0" fmla="*/ 719025 h 1787885"/>
                      <a:gd name="connsiteX1" fmla="*/ 146689 w 1535720"/>
                      <a:gd name="connsiteY1" fmla="*/ 362351 h 1787885"/>
                      <a:gd name="connsiteX2" fmla="*/ 1535652 w 1535720"/>
                      <a:gd name="connsiteY2" fmla="*/ 69 h 1787885"/>
                      <a:gd name="connsiteX3" fmla="*/ 1233013 w 1535720"/>
                      <a:gd name="connsiteY3" fmla="*/ 1650109 h 1787885"/>
                      <a:gd name="connsiteX4" fmla="*/ 879875 w 1535720"/>
                      <a:gd name="connsiteY4" fmla="*/ 1446735 h 1787885"/>
                      <a:gd name="connsiteX5" fmla="*/ 216113 w 1535720"/>
                      <a:gd name="connsiteY5" fmla="*/ 719025 h 1787885"/>
                      <a:gd name="connsiteX6" fmla="*/ 216114 w 1535720"/>
                      <a:gd name="connsiteY6" fmla="*/ 719025 h 1787885"/>
                      <a:gd name="connsiteX0" fmla="*/ 216114 w 1535702"/>
                      <a:gd name="connsiteY0" fmla="*/ 719025 h 2060881"/>
                      <a:gd name="connsiteX1" fmla="*/ 146689 w 1535702"/>
                      <a:gd name="connsiteY1" fmla="*/ 362351 h 2060881"/>
                      <a:gd name="connsiteX2" fmla="*/ 1535652 w 1535702"/>
                      <a:gd name="connsiteY2" fmla="*/ 69 h 2060881"/>
                      <a:gd name="connsiteX3" fmla="*/ 1124060 w 1535702"/>
                      <a:gd name="connsiteY3" fmla="*/ 1958748 h 2060881"/>
                      <a:gd name="connsiteX4" fmla="*/ 879875 w 1535702"/>
                      <a:gd name="connsiteY4" fmla="*/ 1446735 h 2060881"/>
                      <a:gd name="connsiteX5" fmla="*/ 216113 w 1535702"/>
                      <a:gd name="connsiteY5" fmla="*/ 719025 h 2060881"/>
                      <a:gd name="connsiteX6" fmla="*/ 216114 w 1535702"/>
                      <a:gd name="connsiteY6" fmla="*/ 719025 h 2060881"/>
                      <a:gd name="connsiteX0" fmla="*/ 803163 w 2122751"/>
                      <a:gd name="connsiteY0" fmla="*/ 718994 h 2060850"/>
                      <a:gd name="connsiteX1" fmla="*/ 75097 w 2122751"/>
                      <a:gd name="connsiteY1" fmla="*/ 667676 h 2060850"/>
                      <a:gd name="connsiteX2" fmla="*/ 2122701 w 2122751"/>
                      <a:gd name="connsiteY2" fmla="*/ 38 h 2060850"/>
                      <a:gd name="connsiteX3" fmla="*/ 1711109 w 2122751"/>
                      <a:gd name="connsiteY3" fmla="*/ 1958717 h 2060850"/>
                      <a:gd name="connsiteX4" fmla="*/ 1466924 w 2122751"/>
                      <a:gd name="connsiteY4" fmla="*/ 1446704 h 2060850"/>
                      <a:gd name="connsiteX5" fmla="*/ 803162 w 2122751"/>
                      <a:gd name="connsiteY5" fmla="*/ 718994 h 2060850"/>
                      <a:gd name="connsiteX6" fmla="*/ 803163 w 2122751"/>
                      <a:gd name="connsiteY6" fmla="*/ 718994 h 2060850"/>
                      <a:gd name="connsiteX0" fmla="*/ 803163 w 2122751"/>
                      <a:gd name="connsiteY0" fmla="*/ 718956 h 2060812"/>
                      <a:gd name="connsiteX1" fmla="*/ 75097 w 2122751"/>
                      <a:gd name="connsiteY1" fmla="*/ 667638 h 2060812"/>
                      <a:gd name="connsiteX2" fmla="*/ 2122701 w 2122751"/>
                      <a:gd name="connsiteY2" fmla="*/ 0 h 2060812"/>
                      <a:gd name="connsiteX3" fmla="*/ 1711109 w 2122751"/>
                      <a:gd name="connsiteY3" fmla="*/ 1958679 h 2060812"/>
                      <a:gd name="connsiteX4" fmla="*/ 1466924 w 2122751"/>
                      <a:gd name="connsiteY4" fmla="*/ 1446666 h 2060812"/>
                      <a:gd name="connsiteX5" fmla="*/ 803162 w 2122751"/>
                      <a:gd name="connsiteY5" fmla="*/ 718956 h 2060812"/>
                      <a:gd name="connsiteX6" fmla="*/ 803163 w 2122751"/>
                      <a:gd name="connsiteY6" fmla="*/ 718956 h 2060812"/>
                      <a:gd name="connsiteX0" fmla="*/ 803163 w 2122701"/>
                      <a:gd name="connsiteY0" fmla="*/ 718956 h 2060812"/>
                      <a:gd name="connsiteX1" fmla="*/ 75097 w 2122701"/>
                      <a:gd name="connsiteY1" fmla="*/ 667638 h 2060812"/>
                      <a:gd name="connsiteX2" fmla="*/ 2122701 w 2122701"/>
                      <a:gd name="connsiteY2" fmla="*/ 0 h 2060812"/>
                      <a:gd name="connsiteX3" fmla="*/ 1711109 w 2122701"/>
                      <a:gd name="connsiteY3" fmla="*/ 1958679 h 2060812"/>
                      <a:gd name="connsiteX4" fmla="*/ 1466924 w 2122701"/>
                      <a:gd name="connsiteY4" fmla="*/ 1446666 h 2060812"/>
                      <a:gd name="connsiteX5" fmla="*/ 803162 w 2122701"/>
                      <a:gd name="connsiteY5" fmla="*/ 718956 h 2060812"/>
                      <a:gd name="connsiteX6" fmla="*/ 803163 w 2122701"/>
                      <a:gd name="connsiteY6" fmla="*/ 718956 h 2060812"/>
                      <a:gd name="connsiteX0" fmla="*/ 803163 w 2122701"/>
                      <a:gd name="connsiteY0" fmla="*/ 718956 h 2186285"/>
                      <a:gd name="connsiteX1" fmla="*/ 75097 w 2122701"/>
                      <a:gd name="connsiteY1" fmla="*/ 667638 h 2186285"/>
                      <a:gd name="connsiteX2" fmla="*/ 2122701 w 2122701"/>
                      <a:gd name="connsiteY2" fmla="*/ 0 h 2186285"/>
                      <a:gd name="connsiteX3" fmla="*/ 1621356 w 2122701"/>
                      <a:gd name="connsiteY3" fmla="*/ 2094619 h 2186285"/>
                      <a:gd name="connsiteX4" fmla="*/ 1466924 w 2122701"/>
                      <a:gd name="connsiteY4" fmla="*/ 1446666 h 2186285"/>
                      <a:gd name="connsiteX5" fmla="*/ 803162 w 2122701"/>
                      <a:gd name="connsiteY5" fmla="*/ 718956 h 2186285"/>
                      <a:gd name="connsiteX6" fmla="*/ 803163 w 2122701"/>
                      <a:gd name="connsiteY6" fmla="*/ 718956 h 2186285"/>
                      <a:gd name="connsiteX0" fmla="*/ 803163 w 2122701"/>
                      <a:gd name="connsiteY0" fmla="*/ 718956 h 2166931"/>
                      <a:gd name="connsiteX1" fmla="*/ 75097 w 2122701"/>
                      <a:gd name="connsiteY1" fmla="*/ 667638 h 2166931"/>
                      <a:gd name="connsiteX2" fmla="*/ 2122701 w 2122701"/>
                      <a:gd name="connsiteY2" fmla="*/ 0 h 2166931"/>
                      <a:gd name="connsiteX3" fmla="*/ 1567186 w 2122701"/>
                      <a:gd name="connsiteY3" fmla="*/ 2073803 h 2166931"/>
                      <a:gd name="connsiteX4" fmla="*/ 1466924 w 2122701"/>
                      <a:gd name="connsiteY4" fmla="*/ 1446666 h 2166931"/>
                      <a:gd name="connsiteX5" fmla="*/ 803162 w 2122701"/>
                      <a:gd name="connsiteY5" fmla="*/ 718956 h 2166931"/>
                      <a:gd name="connsiteX6" fmla="*/ 803163 w 2122701"/>
                      <a:gd name="connsiteY6" fmla="*/ 718956 h 2166931"/>
                      <a:gd name="connsiteX0" fmla="*/ 1070091 w 2389629"/>
                      <a:gd name="connsiteY0" fmla="*/ 718956 h 2166931"/>
                      <a:gd name="connsiteX1" fmla="*/ 62161 w 2389629"/>
                      <a:gd name="connsiteY1" fmla="*/ 693008 h 2166931"/>
                      <a:gd name="connsiteX2" fmla="*/ 2389629 w 2389629"/>
                      <a:gd name="connsiteY2" fmla="*/ 0 h 2166931"/>
                      <a:gd name="connsiteX3" fmla="*/ 1834114 w 2389629"/>
                      <a:gd name="connsiteY3" fmla="*/ 2073803 h 2166931"/>
                      <a:gd name="connsiteX4" fmla="*/ 1733852 w 2389629"/>
                      <a:gd name="connsiteY4" fmla="*/ 1446666 h 2166931"/>
                      <a:gd name="connsiteX5" fmla="*/ 1070090 w 2389629"/>
                      <a:gd name="connsiteY5" fmla="*/ 718956 h 2166931"/>
                      <a:gd name="connsiteX6" fmla="*/ 1070091 w 2389629"/>
                      <a:gd name="connsiteY6" fmla="*/ 718956 h 2166931"/>
                      <a:gd name="connsiteX0" fmla="*/ 1070091 w 2389629"/>
                      <a:gd name="connsiteY0" fmla="*/ 718956 h 2396104"/>
                      <a:gd name="connsiteX1" fmla="*/ 62161 w 2389629"/>
                      <a:gd name="connsiteY1" fmla="*/ 693008 h 2396104"/>
                      <a:gd name="connsiteX2" fmla="*/ 2389629 w 2389629"/>
                      <a:gd name="connsiteY2" fmla="*/ 0 h 2396104"/>
                      <a:gd name="connsiteX3" fmla="*/ 1735055 w 2389629"/>
                      <a:gd name="connsiteY3" fmla="*/ 2317643 h 2396104"/>
                      <a:gd name="connsiteX4" fmla="*/ 1733852 w 2389629"/>
                      <a:gd name="connsiteY4" fmla="*/ 1446666 h 2396104"/>
                      <a:gd name="connsiteX5" fmla="*/ 1070090 w 2389629"/>
                      <a:gd name="connsiteY5" fmla="*/ 718956 h 2396104"/>
                      <a:gd name="connsiteX6" fmla="*/ 1070091 w 2389629"/>
                      <a:gd name="connsiteY6" fmla="*/ 718956 h 2396104"/>
                      <a:gd name="connsiteX0" fmla="*/ 1070091 w 2389629"/>
                      <a:gd name="connsiteY0" fmla="*/ 718956 h 2406197"/>
                      <a:gd name="connsiteX1" fmla="*/ 62161 w 2389629"/>
                      <a:gd name="connsiteY1" fmla="*/ 693008 h 2406197"/>
                      <a:gd name="connsiteX2" fmla="*/ 2389629 w 2389629"/>
                      <a:gd name="connsiteY2" fmla="*/ 0 h 2406197"/>
                      <a:gd name="connsiteX3" fmla="*/ 1745978 w 2389629"/>
                      <a:gd name="connsiteY3" fmla="*/ 2328271 h 2406197"/>
                      <a:gd name="connsiteX4" fmla="*/ 1733852 w 2389629"/>
                      <a:gd name="connsiteY4" fmla="*/ 1446666 h 2406197"/>
                      <a:gd name="connsiteX5" fmla="*/ 1070090 w 2389629"/>
                      <a:gd name="connsiteY5" fmla="*/ 718956 h 2406197"/>
                      <a:gd name="connsiteX6" fmla="*/ 1070091 w 2389629"/>
                      <a:gd name="connsiteY6" fmla="*/ 718956 h 2406197"/>
                      <a:gd name="connsiteX0" fmla="*/ 1007929 w 2327468"/>
                      <a:gd name="connsiteY0" fmla="*/ 718956 h 2406197"/>
                      <a:gd name="connsiteX1" fmla="*/ 0 w 2327468"/>
                      <a:gd name="connsiteY1" fmla="*/ 693008 h 2406197"/>
                      <a:gd name="connsiteX2" fmla="*/ 2327468 w 2327468"/>
                      <a:gd name="connsiteY2" fmla="*/ 0 h 2406197"/>
                      <a:gd name="connsiteX3" fmla="*/ 1683817 w 2327468"/>
                      <a:gd name="connsiteY3" fmla="*/ 2328271 h 2406197"/>
                      <a:gd name="connsiteX4" fmla="*/ 1671691 w 2327468"/>
                      <a:gd name="connsiteY4" fmla="*/ 1446666 h 2406197"/>
                      <a:gd name="connsiteX5" fmla="*/ 1007929 w 2327468"/>
                      <a:gd name="connsiteY5" fmla="*/ 718956 h 2406197"/>
                      <a:gd name="connsiteX0" fmla="*/ 1007929 w 2327468"/>
                      <a:gd name="connsiteY0" fmla="*/ 718956 h 2335261"/>
                      <a:gd name="connsiteX1" fmla="*/ 0 w 2327468"/>
                      <a:gd name="connsiteY1" fmla="*/ 693008 h 2335261"/>
                      <a:gd name="connsiteX2" fmla="*/ 2327468 w 2327468"/>
                      <a:gd name="connsiteY2" fmla="*/ 0 h 2335261"/>
                      <a:gd name="connsiteX3" fmla="*/ 1683817 w 2327468"/>
                      <a:gd name="connsiteY3" fmla="*/ 2328271 h 2335261"/>
                      <a:gd name="connsiteX4" fmla="*/ 1007929 w 2327468"/>
                      <a:gd name="connsiteY4" fmla="*/ 718956 h 2335261"/>
                      <a:gd name="connsiteX0" fmla="*/ 428907 w 2434002"/>
                      <a:gd name="connsiteY0" fmla="*/ 1816811 h 2417629"/>
                      <a:gd name="connsiteX1" fmla="*/ 106534 w 2434002"/>
                      <a:gd name="connsiteY1" fmla="*/ 693008 h 2417629"/>
                      <a:gd name="connsiteX2" fmla="*/ 2434002 w 2434002"/>
                      <a:gd name="connsiteY2" fmla="*/ 0 h 2417629"/>
                      <a:gd name="connsiteX3" fmla="*/ 1790351 w 2434002"/>
                      <a:gd name="connsiteY3" fmla="*/ 2328271 h 2417629"/>
                      <a:gd name="connsiteX4" fmla="*/ 428907 w 2434002"/>
                      <a:gd name="connsiteY4" fmla="*/ 1816811 h 2417629"/>
                      <a:gd name="connsiteX0" fmla="*/ 438561 w 2443656"/>
                      <a:gd name="connsiteY0" fmla="*/ 1816811 h 2417629"/>
                      <a:gd name="connsiteX1" fmla="*/ 116188 w 2443656"/>
                      <a:gd name="connsiteY1" fmla="*/ 693008 h 2417629"/>
                      <a:gd name="connsiteX2" fmla="*/ 2443656 w 2443656"/>
                      <a:gd name="connsiteY2" fmla="*/ 0 h 2417629"/>
                      <a:gd name="connsiteX3" fmla="*/ 1800005 w 2443656"/>
                      <a:gd name="connsiteY3" fmla="*/ 2328271 h 2417629"/>
                      <a:gd name="connsiteX4" fmla="*/ 438561 w 2443656"/>
                      <a:gd name="connsiteY4" fmla="*/ 1816811 h 2417629"/>
                      <a:gd name="connsiteX0" fmla="*/ 561493 w 2414117"/>
                      <a:gd name="connsiteY0" fmla="*/ 1933282 h 2440823"/>
                      <a:gd name="connsiteX1" fmla="*/ 86649 w 2414117"/>
                      <a:gd name="connsiteY1" fmla="*/ 693008 h 2440823"/>
                      <a:gd name="connsiteX2" fmla="*/ 2414117 w 2414117"/>
                      <a:gd name="connsiteY2" fmla="*/ 0 h 2440823"/>
                      <a:gd name="connsiteX3" fmla="*/ 1770466 w 2414117"/>
                      <a:gd name="connsiteY3" fmla="*/ 2328271 h 2440823"/>
                      <a:gd name="connsiteX4" fmla="*/ 561493 w 2414117"/>
                      <a:gd name="connsiteY4" fmla="*/ 1933282 h 2440823"/>
                      <a:gd name="connsiteX0" fmla="*/ 570889 w 2423513"/>
                      <a:gd name="connsiteY0" fmla="*/ 1933282 h 2440823"/>
                      <a:gd name="connsiteX1" fmla="*/ 96045 w 2423513"/>
                      <a:gd name="connsiteY1" fmla="*/ 693008 h 2440823"/>
                      <a:gd name="connsiteX2" fmla="*/ 2423513 w 2423513"/>
                      <a:gd name="connsiteY2" fmla="*/ 0 h 2440823"/>
                      <a:gd name="connsiteX3" fmla="*/ 1779862 w 2423513"/>
                      <a:gd name="connsiteY3" fmla="*/ 2328271 h 2440823"/>
                      <a:gd name="connsiteX4" fmla="*/ 570889 w 2423513"/>
                      <a:gd name="connsiteY4" fmla="*/ 1933282 h 2440823"/>
                      <a:gd name="connsiteX0" fmla="*/ 569720 w 2422344"/>
                      <a:gd name="connsiteY0" fmla="*/ 1933282 h 2440823"/>
                      <a:gd name="connsiteX1" fmla="*/ 94876 w 2422344"/>
                      <a:gd name="connsiteY1" fmla="*/ 693008 h 2440823"/>
                      <a:gd name="connsiteX2" fmla="*/ 2422344 w 2422344"/>
                      <a:gd name="connsiteY2" fmla="*/ 0 h 2440823"/>
                      <a:gd name="connsiteX3" fmla="*/ 1778693 w 2422344"/>
                      <a:gd name="connsiteY3" fmla="*/ 2328271 h 2440823"/>
                      <a:gd name="connsiteX4" fmla="*/ 569720 w 2422344"/>
                      <a:gd name="connsiteY4" fmla="*/ 1933282 h 2440823"/>
                      <a:gd name="connsiteX0" fmla="*/ 569720 w 2422344"/>
                      <a:gd name="connsiteY0" fmla="*/ 1933282 h 2439328"/>
                      <a:gd name="connsiteX1" fmla="*/ 94876 w 2422344"/>
                      <a:gd name="connsiteY1" fmla="*/ 693008 h 2439328"/>
                      <a:gd name="connsiteX2" fmla="*/ 2422344 w 2422344"/>
                      <a:gd name="connsiteY2" fmla="*/ 0 h 2439328"/>
                      <a:gd name="connsiteX3" fmla="*/ 1778693 w 2422344"/>
                      <a:gd name="connsiteY3" fmla="*/ 2328271 h 2439328"/>
                      <a:gd name="connsiteX4" fmla="*/ 569720 w 2422344"/>
                      <a:gd name="connsiteY4" fmla="*/ 1933282 h 2439328"/>
                      <a:gd name="connsiteX0" fmla="*/ 569720 w 2422344"/>
                      <a:gd name="connsiteY0" fmla="*/ 1933282 h 2439328"/>
                      <a:gd name="connsiteX1" fmla="*/ 94876 w 2422344"/>
                      <a:gd name="connsiteY1" fmla="*/ 693008 h 2439328"/>
                      <a:gd name="connsiteX2" fmla="*/ 2422344 w 2422344"/>
                      <a:gd name="connsiteY2" fmla="*/ 0 h 2439328"/>
                      <a:gd name="connsiteX3" fmla="*/ 1778693 w 2422344"/>
                      <a:gd name="connsiteY3" fmla="*/ 2328271 h 2439328"/>
                      <a:gd name="connsiteX4" fmla="*/ 569720 w 2422344"/>
                      <a:gd name="connsiteY4" fmla="*/ 1933282 h 2439328"/>
                      <a:gd name="connsiteX0" fmla="*/ 569720 w 2422344"/>
                      <a:gd name="connsiteY0" fmla="*/ 1933282 h 2439328"/>
                      <a:gd name="connsiteX1" fmla="*/ 94876 w 2422344"/>
                      <a:gd name="connsiteY1" fmla="*/ 693008 h 2439328"/>
                      <a:gd name="connsiteX2" fmla="*/ 2422344 w 2422344"/>
                      <a:gd name="connsiteY2" fmla="*/ 0 h 2439328"/>
                      <a:gd name="connsiteX3" fmla="*/ 1778693 w 2422344"/>
                      <a:gd name="connsiteY3" fmla="*/ 2328271 h 2439328"/>
                      <a:gd name="connsiteX4" fmla="*/ 569720 w 2422344"/>
                      <a:gd name="connsiteY4" fmla="*/ 1933282 h 2439328"/>
                      <a:gd name="connsiteX0" fmla="*/ 631636 w 2409311"/>
                      <a:gd name="connsiteY0" fmla="*/ 1857366 h 2428938"/>
                      <a:gd name="connsiteX1" fmla="*/ 81843 w 2409311"/>
                      <a:gd name="connsiteY1" fmla="*/ 693008 h 2428938"/>
                      <a:gd name="connsiteX2" fmla="*/ 2409311 w 2409311"/>
                      <a:gd name="connsiteY2" fmla="*/ 0 h 2428938"/>
                      <a:gd name="connsiteX3" fmla="*/ 1765660 w 2409311"/>
                      <a:gd name="connsiteY3" fmla="*/ 2328271 h 2428938"/>
                      <a:gd name="connsiteX4" fmla="*/ 631636 w 2409311"/>
                      <a:gd name="connsiteY4" fmla="*/ 1857366 h 2428938"/>
                      <a:gd name="connsiteX0" fmla="*/ 619982 w 2397657"/>
                      <a:gd name="connsiteY0" fmla="*/ 1857366 h 2428938"/>
                      <a:gd name="connsiteX1" fmla="*/ 70189 w 2397657"/>
                      <a:gd name="connsiteY1" fmla="*/ 693008 h 2428938"/>
                      <a:gd name="connsiteX2" fmla="*/ 2397657 w 2397657"/>
                      <a:gd name="connsiteY2" fmla="*/ 0 h 2428938"/>
                      <a:gd name="connsiteX3" fmla="*/ 1754006 w 2397657"/>
                      <a:gd name="connsiteY3" fmla="*/ 2328271 h 2428938"/>
                      <a:gd name="connsiteX4" fmla="*/ 619982 w 2397657"/>
                      <a:gd name="connsiteY4" fmla="*/ 1857366 h 2428938"/>
                      <a:gd name="connsiteX0" fmla="*/ 619982 w 2397657"/>
                      <a:gd name="connsiteY0" fmla="*/ 1857366 h 2413584"/>
                      <a:gd name="connsiteX1" fmla="*/ 70189 w 2397657"/>
                      <a:gd name="connsiteY1" fmla="*/ 693008 h 2413584"/>
                      <a:gd name="connsiteX2" fmla="*/ 2397657 w 2397657"/>
                      <a:gd name="connsiteY2" fmla="*/ 0 h 2413584"/>
                      <a:gd name="connsiteX3" fmla="*/ 1754006 w 2397657"/>
                      <a:gd name="connsiteY3" fmla="*/ 2328271 h 2413584"/>
                      <a:gd name="connsiteX4" fmla="*/ 619982 w 2397657"/>
                      <a:gd name="connsiteY4" fmla="*/ 1857366 h 2413584"/>
                      <a:gd name="connsiteX0" fmla="*/ 671513 w 2390299"/>
                      <a:gd name="connsiteY0" fmla="*/ 1797717 h 2408417"/>
                      <a:gd name="connsiteX1" fmla="*/ 62831 w 2390299"/>
                      <a:gd name="connsiteY1" fmla="*/ 693008 h 2408417"/>
                      <a:gd name="connsiteX2" fmla="*/ 2390299 w 2390299"/>
                      <a:gd name="connsiteY2" fmla="*/ 0 h 2408417"/>
                      <a:gd name="connsiteX3" fmla="*/ 1746648 w 2390299"/>
                      <a:gd name="connsiteY3" fmla="*/ 2328271 h 2408417"/>
                      <a:gd name="connsiteX4" fmla="*/ 671513 w 2390299"/>
                      <a:gd name="connsiteY4" fmla="*/ 1797717 h 2408417"/>
                      <a:gd name="connsiteX0" fmla="*/ 624285 w 2343071"/>
                      <a:gd name="connsiteY0" fmla="*/ 1797717 h 2408417"/>
                      <a:gd name="connsiteX1" fmla="*/ 15603 w 2343071"/>
                      <a:gd name="connsiteY1" fmla="*/ 693008 h 2408417"/>
                      <a:gd name="connsiteX2" fmla="*/ 2343071 w 2343071"/>
                      <a:gd name="connsiteY2" fmla="*/ 0 h 2408417"/>
                      <a:gd name="connsiteX3" fmla="*/ 1699420 w 2343071"/>
                      <a:gd name="connsiteY3" fmla="*/ 2328271 h 2408417"/>
                      <a:gd name="connsiteX4" fmla="*/ 624285 w 2343071"/>
                      <a:gd name="connsiteY4" fmla="*/ 1797717 h 2408417"/>
                      <a:gd name="connsiteX0" fmla="*/ 624285 w 2343071"/>
                      <a:gd name="connsiteY0" fmla="*/ 1797717 h 2371819"/>
                      <a:gd name="connsiteX1" fmla="*/ 15603 w 2343071"/>
                      <a:gd name="connsiteY1" fmla="*/ 693008 h 2371819"/>
                      <a:gd name="connsiteX2" fmla="*/ 2343071 w 2343071"/>
                      <a:gd name="connsiteY2" fmla="*/ 0 h 2371819"/>
                      <a:gd name="connsiteX3" fmla="*/ 1699420 w 2343071"/>
                      <a:gd name="connsiteY3" fmla="*/ 2328271 h 2371819"/>
                      <a:gd name="connsiteX4" fmla="*/ 624285 w 2343071"/>
                      <a:gd name="connsiteY4" fmla="*/ 1797717 h 2371819"/>
                      <a:gd name="connsiteX0" fmla="*/ 637476 w 2356262"/>
                      <a:gd name="connsiteY0" fmla="*/ 1797717 h 2371819"/>
                      <a:gd name="connsiteX1" fmla="*/ 28794 w 2356262"/>
                      <a:gd name="connsiteY1" fmla="*/ 693008 h 2371819"/>
                      <a:gd name="connsiteX2" fmla="*/ 2356262 w 2356262"/>
                      <a:gd name="connsiteY2" fmla="*/ 0 h 2371819"/>
                      <a:gd name="connsiteX3" fmla="*/ 1712611 w 2356262"/>
                      <a:gd name="connsiteY3" fmla="*/ 2328271 h 2371819"/>
                      <a:gd name="connsiteX4" fmla="*/ 637476 w 2356262"/>
                      <a:gd name="connsiteY4" fmla="*/ 1797717 h 2371819"/>
                      <a:gd name="connsiteX0" fmla="*/ 641046 w 2359832"/>
                      <a:gd name="connsiteY0" fmla="*/ 1797717 h 2371819"/>
                      <a:gd name="connsiteX1" fmla="*/ 32364 w 2359832"/>
                      <a:gd name="connsiteY1" fmla="*/ 693008 h 2371819"/>
                      <a:gd name="connsiteX2" fmla="*/ 2359832 w 2359832"/>
                      <a:gd name="connsiteY2" fmla="*/ 0 h 2371819"/>
                      <a:gd name="connsiteX3" fmla="*/ 1716181 w 2359832"/>
                      <a:gd name="connsiteY3" fmla="*/ 2328271 h 2371819"/>
                      <a:gd name="connsiteX4" fmla="*/ 641046 w 2359832"/>
                      <a:gd name="connsiteY4" fmla="*/ 1797717 h 2371819"/>
                      <a:gd name="connsiteX0" fmla="*/ 641046 w 2359832"/>
                      <a:gd name="connsiteY0" fmla="*/ 1797717 h 2375723"/>
                      <a:gd name="connsiteX1" fmla="*/ 32364 w 2359832"/>
                      <a:gd name="connsiteY1" fmla="*/ 693008 h 2375723"/>
                      <a:gd name="connsiteX2" fmla="*/ 2359832 w 2359832"/>
                      <a:gd name="connsiteY2" fmla="*/ 0 h 2375723"/>
                      <a:gd name="connsiteX3" fmla="*/ 1716181 w 2359832"/>
                      <a:gd name="connsiteY3" fmla="*/ 2328271 h 2375723"/>
                      <a:gd name="connsiteX4" fmla="*/ 641046 w 2359832"/>
                      <a:gd name="connsiteY4" fmla="*/ 1797717 h 2375723"/>
                      <a:gd name="connsiteX0" fmla="*/ 641046 w 2359832"/>
                      <a:gd name="connsiteY0" fmla="*/ 1797717 h 2375723"/>
                      <a:gd name="connsiteX1" fmla="*/ 32364 w 2359832"/>
                      <a:gd name="connsiteY1" fmla="*/ 693008 h 2375723"/>
                      <a:gd name="connsiteX2" fmla="*/ 2359832 w 2359832"/>
                      <a:gd name="connsiteY2" fmla="*/ 0 h 2375723"/>
                      <a:gd name="connsiteX3" fmla="*/ 1716181 w 2359832"/>
                      <a:gd name="connsiteY3" fmla="*/ 2328271 h 2375723"/>
                      <a:gd name="connsiteX4" fmla="*/ 641046 w 2359832"/>
                      <a:gd name="connsiteY4" fmla="*/ 1797717 h 2375723"/>
                      <a:gd name="connsiteX0" fmla="*/ 641046 w 2359832"/>
                      <a:gd name="connsiteY0" fmla="*/ 1797717 h 2273145"/>
                      <a:gd name="connsiteX1" fmla="*/ 32364 w 2359832"/>
                      <a:gd name="connsiteY1" fmla="*/ 693008 h 2273145"/>
                      <a:gd name="connsiteX2" fmla="*/ 2359832 w 2359832"/>
                      <a:gd name="connsiteY2" fmla="*/ 0 h 2273145"/>
                      <a:gd name="connsiteX3" fmla="*/ 1737815 w 2359832"/>
                      <a:gd name="connsiteY3" fmla="*/ 2217326 h 2273145"/>
                      <a:gd name="connsiteX4" fmla="*/ 641046 w 2359832"/>
                      <a:gd name="connsiteY4" fmla="*/ 1797717 h 2273145"/>
                      <a:gd name="connsiteX0" fmla="*/ 625730 w 2404822"/>
                      <a:gd name="connsiteY0" fmla="*/ 1714965 h 2266663"/>
                      <a:gd name="connsiteX1" fmla="*/ 77354 w 2404822"/>
                      <a:gd name="connsiteY1" fmla="*/ 693008 h 2266663"/>
                      <a:gd name="connsiteX2" fmla="*/ 2404822 w 2404822"/>
                      <a:gd name="connsiteY2" fmla="*/ 0 h 2266663"/>
                      <a:gd name="connsiteX3" fmla="*/ 1782805 w 2404822"/>
                      <a:gd name="connsiteY3" fmla="*/ 2217326 h 2266663"/>
                      <a:gd name="connsiteX4" fmla="*/ 625730 w 2404822"/>
                      <a:gd name="connsiteY4" fmla="*/ 1714965 h 2266663"/>
                      <a:gd name="connsiteX0" fmla="*/ 642624 w 2421716"/>
                      <a:gd name="connsiteY0" fmla="*/ 1714965 h 2266663"/>
                      <a:gd name="connsiteX1" fmla="*/ 75749 w 2421716"/>
                      <a:gd name="connsiteY1" fmla="*/ 717358 h 2266663"/>
                      <a:gd name="connsiteX2" fmla="*/ 2421716 w 2421716"/>
                      <a:gd name="connsiteY2" fmla="*/ 0 h 2266663"/>
                      <a:gd name="connsiteX3" fmla="*/ 1799699 w 2421716"/>
                      <a:gd name="connsiteY3" fmla="*/ 2217326 h 2266663"/>
                      <a:gd name="connsiteX4" fmla="*/ 642624 w 2421716"/>
                      <a:gd name="connsiteY4" fmla="*/ 1714965 h 2266663"/>
                      <a:gd name="connsiteX0" fmla="*/ 680556 w 2459648"/>
                      <a:gd name="connsiteY0" fmla="*/ 1714965 h 2266663"/>
                      <a:gd name="connsiteX1" fmla="*/ 113681 w 2459648"/>
                      <a:gd name="connsiteY1" fmla="*/ 717358 h 2266663"/>
                      <a:gd name="connsiteX2" fmla="*/ 2459648 w 2459648"/>
                      <a:gd name="connsiteY2" fmla="*/ 0 h 2266663"/>
                      <a:gd name="connsiteX3" fmla="*/ 1837631 w 2459648"/>
                      <a:gd name="connsiteY3" fmla="*/ 2217326 h 2266663"/>
                      <a:gd name="connsiteX4" fmla="*/ 680556 w 2459648"/>
                      <a:gd name="connsiteY4" fmla="*/ 1714965 h 2266663"/>
                      <a:gd name="connsiteX0" fmla="*/ 680320 w 2459412"/>
                      <a:gd name="connsiteY0" fmla="*/ 1714965 h 2266663"/>
                      <a:gd name="connsiteX1" fmla="*/ 113445 w 2459412"/>
                      <a:gd name="connsiteY1" fmla="*/ 717358 h 2266663"/>
                      <a:gd name="connsiteX2" fmla="*/ 2459412 w 2459412"/>
                      <a:gd name="connsiteY2" fmla="*/ 0 h 2266663"/>
                      <a:gd name="connsiteX3" fmla="*/ 1837395 w 2459412"/>
                      <a:gd name="connsiteY3" fmla="*/ 2217326 h 2266663"/>
                      <a:gd name="connsiteX4" fmla="*/ 680320 w 2459412"/>
                      <a:gd name="connsiteY4" fmla="*/ 1714965 h 2266663"/>
                      <a:gd name="connsiteX0" fmla="*/ 680320 w 2459412"/>
                      <a:gd name="connsiteY0" fmla="*/ 1714965 h 2266663"/>
                      <a:gd name="connsiteX1" fmla="*/ 113445 w 2459412"/>
                      <a:gd name="connsiteY1" fmla="*/ 717358 h 2266663"/>
                      <a:gd name="connsiteX2" fmla="*/ 2459412 w 2459412"/>
                      <a:gd name="connsiteY2" fmla="*/ 0 h 2266663"/>
                      <a:gd name="connsiteX3" fmla="*/ 1837395 w 2459412"/>
                      <a:gd name="connsiteY3" fmla="*/ 2217326 h 2266663"/>
                      <a:gd name="connsiteX4" fmla="*/ 680320 w 2459412"/>
                      <a:gd name="connsiteY4" fmla="*/ 1714965 h 2266663"/>
                      <a:gd name="connsiteX0" fmla="*/ 680320 w 2459412"/>
                      <a:gd name="connsiteY0" fmla="*/ 1714965 h 2266663"/>
                      <a:gd name="connsiteX1" fmla="*/ 113445 w 2459412"/>
                      <a:gd name="connsiteY1" fmla="*/ 717358 h 2266663"/>
                      <a:gd name="connsiteX2" fmla="*/ 2459412 w 2459412"/>
                      <a:gd name="connsiteY2" fmla="*/ 0 h 2266663"/>
                      <a:gd name="connsiteX3" fmla="*/ 1837395 w 2459412"/>
                      <a:gd name="connsiteY3" fmla="*/ 2217326 h 2266663"/>
                      <a:gd name="connsiteX4" fmla="*/ 680320 w 2459412"/>
                      <a:gd name="connsiteY4" fmla="*/ 1714965 h 2266663"/>
                      <a:gd name="connsiteX0" fmla="*/ 680320 w 2459412"/>
                      <a:gd name="connsiteY0" fmla="*/ 1714965 h 2267852"/>
                      <a:gd name="connsiteX1" fmla="*/ 113445 w 2459412"/>
                      <a:gd name="connsiteY1" fmla="*/ 717358 h 2267852"/>
                      <a:gd name="connsiteX2" fmla="*/ 2459412 w 2459412"/>
                      <a:gd name="connsiteY2" fmla="*/ 0 h 2267852"/>
                      <a:gd name="connsiteX3" fmla="*/ 1837395 w 2459412"/>
                      <a:gd name="connsiteY3" fmla="*/ 2217326 h 2267852"/>
                      <a:gd name="connsiteX4" fmla="*/ 680320 w 2459412"/>
                      <a:gd name="connsiteY4" fmla="*/ 1714965 h 2267852"/>
                      <a:gd name="connsiteX0" fmla="*/ 690278 w 2458241"/>
                      <a:gd name="connsiteY0" fmla="*/ 1704510 h 2267125"/>
                      <a:gd name="connsiteX1" fmla="*/ 112274 w 2458241"/>
                      <a:gd name="connsiteY1" fmla="*/ 717358 h 2267125"/>
                      <a:gd name="connsiteX2" fmla="*/ 2458241 w 2458241"/>
                      <a:gd name="connsiteY2" fmla="*/ 0 h 2267125"/>
                      <a:gd name="connsiteX3" fmla="*/ 1836224 w 2458241"/>
                      <a:gd name="connsiteY3" fmla="*/ 2217326 h 2267125"/>
                      <a:gd name="connsiteX4" fmla="*/ 690278 w 2458241"/>
                      <a:gd name="connsiteY4" fmla="*/ 1704510 h 2267125"/>
                      <a:gd name="connsiteX0" fmla="*/ 690278 w 2458241"/>
                      <a:gd name="connsiteY0" fmla="*/ 1704510 h 2264191"/>
                      <a:gd name="connsiteX1" fmla="*/ 112274 w 2458241"/>
                      <a:gd name="connsiteY1" fmla="*/ 717358 h 2264191"/>
                      <a:gd name="connsiteX2" fmla="*/ 2458241 w 2458241"/>
                      <a:gd name="connsiteY2" fmla="*/ 0 h 2264191"/>
                      <a:gd name="connsiteX3" fmla="*/ 1836224 w 2458241"/>
                      <a:gd name="connsiteY3" fmla="*/ 2217326 h 2264191"/>
                      <a:gd name="connsiteX4" fmla="*/ 690278 w 2458241"/>
                      <a:gd name="connsiteY4" fmla="*/ 1704510 h 2264191"/>
                      <a:gd name="connsiteX0" fmla="*/ 686411 w 2454374"/>
                      <a:gd name="connsiteY0" fmla="*/ 1704510 h 2264191"/>
                      <a:gd name="connsiteX1" fmla="*/ 108407 w 2454374"/>
                      <a:gd name="connsiteY1" fmla="*/ 717358 h 2264191"/>
                      <a:gd name="connsiteX2" fmla="*/ 2454374 w 2454374"/>
                      <a:gd name="connsiteY2" fmla="*/ 0 h 2264191"/>
                      <a:gd name="connsiteX3" fmla="*/ 1832357 w 2454374"/>
                      <a:gd name="connsiteY3" fmla="*/ 2217326 h 2264191"/>
                      <a:gd name="connsiteX4" fmla="*/ 686411 w 2454374"/>
                      <a:gd name="connsiteY4" fmla="*/ 1704510 h 2264191"/>
                      <a:gd name="connsiteX0" fmla="*/ 619625 w 2387588"/>
                      <a:gd name="connsiteY0" fmla="*/ 1704510 h 2264191"/>
                      <a:gd name="connsiteX1" fmla="*/ 41621 w 2387588"/>
                      <a:gd name="connsiteY1" fmla="*/ 717358 h 2264191"/>
                      <a:gd name="connsiteX2" fmla="*/ 2387588 w 2387588"/>
                      <a:gd name="connsiteY2" fmla="*/ 0 h 2264191"/>
                      <a:gd name="connsiteX3" fmla="*/ 1765571 w 2387588"/>
                      <a:gd name="connsiteY3" fmla="*/ 2217326 h 2264191"/>
                      <a:gd name="connsiteX4" fmla="*/ 619625 w 2387588"/>
                      <a:gd name="connsiteY4" fmla="*/ 1704510 h 2264191"/>
                      <a:gd name="connsiteX0" fmla="*/ 612822 w 2380785"/>
                      <a:gd name="connsiteY0" fmla="*/ 1704510 h 2264191"/>
                      <a:gd name="connsiteX1" fmla="*/ 34818 w 2380785"/>
                      <a:gd name="connsiteY1" fmla="*/ 717358 h 2264191"/>
                      <a:gd name="connsiteX2" fmla="*/ 2380785 w 2380785"/>
                      <a:gd name="connsiteY2" fmla="*/ 0 h 2264191"/>
                      <a:gd name="connsiteX3" fmla="*/ 1758768 w 2380785"/>
                      <a:gd name="connsiteY3" fmla="*/ 2217326 h 2264191"/>
                      <a:gd name="connsiteX4" fmla="*/ 612822 w 2380785"/>
                      <a:gd name="connsiteY4" fmla="*/ 1704510 h 2264191"/>
                      <a:gd name="connsiteX0" fmla="*/ 612822 w 2380785"/>
                      <a:gd name="connsiteY0" fmla="*/ 1704510 h 2267625"/>
                      <a:gd name="connsiteX1" fmla="*/ 34818 w 2380785"/>
                      <a:gd name="connsiteY1" fmla="*/ 717358 h 2267625"/>
                      <a:gd name="connsiteX2" fmla="*/ 2380785 w 2380785"/>
                      <a:gd name="connsiteY2" fmla="*/ 0 h 2267625"/>
                      <a:gd name="connsiteX3" fmla="*/ 1758768 w 2380785"/>
                      <a:gd name="connsiteY3" fmla="*/ 2217326 h 2267625"/>
                      <a:gd name="connsiteX4" fmla="*/ 612822 w 2380785"/>
                      <a:gd name="connsiteY4" fmla="*/ 1704510 h 2267625"/>
                      <a:gd name="connsiteX0" fmla="*/ 612822 w 2380785"/>
                      <a:gd name="connsiteY0" fmla="*/ 1704510 h 2277420"/>
                      <a:gd name="connsiteX1" fmla="*/ 34818 w 2380785"/>
                      <a:gd name="connsiteY1" fmla="*/ 717358 h 2277420"/>
                      <a:gd name="connsiteX2" fmla="*/ 2380785 w 2380785"/>
                      <a:gd name="connsiteY2" fmla="*/ 0 h 2277420"/>
                      <a:gd name="connsiteX3" fmla="*/ 1747640 w 2380785"/>
                      <a:gd name="connsiteY3" fmla="*/ 2227782 h 2277420"/>
                      <a:gd name="connsiteX4" fmla="*/ 612822 w 2380785"/>
                      <a:gd name="connsiteY4" fmla="*/ 1704510 h 2277420"/>
                      <a:gd name="connsiteX0" fmla="*/ 612822 w 2380785"/>
                      <a:gd name="connsiteY0" fmla="*/ 1704510 h 2266723"/>
                      <a:gd name="connsiteX1" fmla="*/ 34818 w 2380785"/>
                      <a:gd name="connsiteY1" fmla="*/ 717358 h 2266723"/>
                      <a:gd name="connsiteX2" fmla="*/ 2380785 w 2380785"/>
                      <a:gd name="connsiteY2" fmla="*/ 0 h 2266723"/>
                      <a:gd name="connsiteX3" fmla="*/ 1788387 w 2380785"/>
                      <a:gd name="connsiteY3" fmla="*/ 2216362 h 2266723"/>
                      <a:gd name="connsiteX4" fmla="*/ 612822 w 2380785"/>
                      <a:gd name="connsiteY4" fmla="*/ 1704510 h 2266723"/>
                      <a:gd name="connsiteX0" fmla="*/ 617275 w 2385238"/>
                      <a:gd name="connsiteY0" fmla="*/ 1704510 h 2266723"/>
                      <a:gd name="connsiteX1" fmla="*/ 34598 w 2385238"/>
                      <a:gd name="connsiteY1" fmla="*/ 699122 h 2266723"/>
                      <a:gd name="connsiteX2" fmla="*/ 2385238 w 2385238"/>
                      <a:gd name="connsiteY2" fmla="*/ 0 h 2266723"/>
                      <a:gd name="connsiteX3" fmla="*/ 1792840 w 2385238"/>
                      <a:gd name="connsiteY3" fmla="*/ 2216362 h 2266723"/>
                      <a:gd name="connsiteX4" fmla="*/ 617275 w 2385238"/>
                      <a:gd name="connsiteY4" fmla="*/ 1704510 h 2266723"/>
                      <a:gd name="connsiteX0" fmla="*/ 617275 w 3070266"/>
                      <a:gd name="connsiteY0" fmla="*/ 1704510 h 1726601"/>
                      <a:gd name="connsiteX1" fmla="*/ 34598 w 3070266"/>
                      <a:gd name="connsiteY1" fmla="*/ 699122 h 1726601"/>
                      <a:gd name="connsiteX2" fmla="*/ 2385238 w 3070266"/>
                      <a:gd name="connsiteY2" fmla="*/ 0 h 1726601"/>
                      <a:gd name="connsiteX3" fmla="*/ 3070266 w 3070266"/>
                      <a:gd name="connsiteY3" fmla="*/ 1144824 h 1726601"/>
                      <a:gd name="connsiteX4" fmla="*/ 617275 w 3070266"/>
                      <a:gd name="connsiteY4" fmla="*/ 1704510 h 1726601"/>
                      <a:gd name="connsiteX0" fmla="*/ 53955 w 2506946"/>
                      <a:gd name="connsiteY0" fmla="*/ 2252446 h 2274537"/>
                      <a:gd name="connsiteX1" fmla="*/ 326380 w 2506946"/>
                      <a:gd name="connsiteY1" fmla="*/ 0 h 2274537"/>
                      <a:gd name="connsiteX2" fmla="*/ 1821918 w 2506946"/>
                      <a:gd name="connsiteY2" fmla="*/ 547936 h 2274537"/>
                      <a:gd name="connsiteX3" fmla="*/ 2506946 w 2506946"/>
                      <a:gd name="connsiteY3" fmla="*/ 1692760 h 2274537"/>
                      <a:gd name="connsiteX4" fmla="*/ 53955 w 2506946"/>
                      <a:gd name="connsiteY4" fmla="*/ 2252446 h 2274537"/>
                      <a:gd name="connsiteX0" fmla="*/ 53955 w 2315218"/>
                      <a:gd name="connsiteY0" fmla="*/ 2252446 h 2266553"/>
                      <a:gd name="connsiteX1" fmla="*/ 326380 w 2315218"/>
                      <a:gd name="connsiteY1" fmla="*/ 0 h 2266553"/>
                      <a:gd name="connsiteX2" fmla="*/ 1821918 w 2315218"/>
                      <a:gd name="connsiteY2" fmla="*/ 547936 h 2266553"/>
                      <a:gd name="connsiteX3" fmla="*/ 2315218 w 2315218"/>
                      <a:gd name="connsiteY3" fmla="*/ 1374065 h 2266553"/>
                      <a:gd name="connsiteX4" fmla="*/ 53955 w 2315218"/>
                      <a:gd name="connsiteY4" fmla="*/ 2252446 h 2266553"/>
                      <a:gd name="connsiteX0" fmla="*/ 27098 w 2288361"/>
                      <a:gd name="connsiteY0" fmla="*/ 2118429 h 2132536"/>
                      <a:gd name="connsiteX1" fmla="*/ 691854 w 2288361"/>
                      <a:gd name="connsiteY1" fmla="*/ 0 h 2132536"/>
                      <a:gd name="connsiteX2" fmla="*/ 1795061 w 2288361"/>
                      <a:gd name="connsiteY2" fmla="*/ 413919 h 2132536"/>
                      <a:gd name="connsiteX3" fmla="*/ 2288361 w 2288361"/>
                      <a:gd name="connsiteY3" fmla="*/ 1240048 h 2132536"/>
                      <a:gd name="connsiteX4" fmla="*/ 27098 w 2288361"/>
                      <a:gd name="connsiteY4" fmla="*/ 2118429 h 2132536"/>
                      <a:gd name="connsiteX0" fmla="*/ 131288 w 1728024"/>
                      <a:gd name="connsiteY0" fmla="*/ 1492518 h 1539090"/>
                      <a:gd name="connsiteX1" fmla="*/ 131517 w 1728024"/>
                      <a:gd name="connsiteY1" fmla="*/ 0 h 1539090"/>
                      <a:gd name="connsiteX2" fmla="*/ 1234724 w 1728024"/>
                      <a:gd name="connsiteY2" fmla="*/ 413919 h 1539090"/>
                      <a:gd name="connsiteX3" fmla="*/ 1728024 w 1728024"/>
                      <a:gd name="connsiteY3" fmla="*/ 1240048 h 1539090"/>
                      <a:gd name="connsiteX4" fmla="*/ 131288 w 1728024"/>
                      <a:gd name="connsiteY4" fmla="*/ 1492518 h 1539090"/>
                      <a:gd name="connsiteX0" fmla="*/ 131288 w 1728024"/>
                      <a:gd name="connsiteY0" fmla="*/ 1492518 h 1756844"/>
                      <a:gd name="connsiteX1" fmla="*/ 131517 w 1728024"/>
                      <a:gd name="connsiteY1" fmla="*/ 0 h 1756844"/>
                      <a:gd name="connsiteX2" fmla="*/ 1234724 w 1728024"/>
                      <a:gd name="connsiteY2" fmla="*/ 413919 h 1756844"/>
                      <a:gd name="connsiteX3" fmla="*/ 1728024 w 1728024"/>
                      <a:gd name="connsiteY3" fmla="*/ 1240048 h 1756844"/>
                      <a:gd name="connsiteX4" fmla="*/ 131288 w 1728024"/>
                      <a:gd name="connsiteY4" fmla="*/ 1492518 h 1756844"/>
                      <a:gd name="connsiteX0" fmla="*/ 131288 w 1728024"/>
                      <a:gd name="connsiteY0" fmla="*/ 1492518 h 1756844"/>
                      <a:gd name="connsiteX1" fmla="*/ 131517 w 1728024"/>
                      <a:gd name="connsiteY1" fmla="*/ 0 h 1756844"/>
                      <a:gd name="connsiteX2" fmla="*/ 1234724 w 1728024"/>
                      <a:gd name="connsiteY2" fmla="*/ 413919 h 1756844"/>
                      <a:gd name="connsiteX3" fmla="*/ 1728024 w 1728024"/>
                      <a:gd name="connsiteY3" fmla="*/ 1240048 h 1756844"/>
                      <a:gd name="connsiteX4" fmla="*/ 131288 w 1728024"/>
                      <a:gd name="connsiteY4" fmla="*/ 1492518 h 1756844"/>
                      <a:gd name="connsiteX0" fmla="*/ 347756 w 1944492"/>
                      <a:gd name="connsiteY0" fmla="*/ 1492518 h 1756844"/>
                      <a:gd name="connsiteX1" fmla="*/ 347985 w 1944492"/>
                      <a:gd name="connsiteY1" fmla="*/ 0 h 1756844"/>
                      <a:gd name="connsiteX2" fmla="*/ 1451192 w 1944492"/>
                      <a:gd name="connsiteY2" fmla="*/ 413919 h 1756844"/>
                      <a:gd name="connsiteX3" fmla="*/ 1944492 w 1944492"/>
                      <a:gd name="connsiteY3" fmla="*/ 1240048 h 1756844"/>
                      <a:gd name="connsiteX4" fmla="*/ 347756 w 1944492"/>
                      <a:gd name="connsiteY4" fmla="*/ 1492518 h 1756844"/>
                      <a:gd name="connsiteX0" fmla="*/ 347756 w 1971453"/>
                      <a:gd name="connsiteY0" fmla="*/ 1492518 h 1831491"/>
                      <a:gd name="connsiteX1" fmla="*/ 347985 w 1971453"/>
                      <a:gd name="connsiteY1" fmla="*/ 0 h 1831491"/>
                      <a:gd name="connsiteX2" fmla="*/ 1451192 w 1971453"/>
                      <a:gd name="connsiteY2" fmla="*/ 413919 h 1831491"/>
                      <a:gd name="connsiteX3" fmla="*/ 1944492 w 1971453"/>
                      <a:gd name="connsiteY3" fmla="*/ 1240048 h 1831491"/>
                      <a:gd name="connsiteX4" fmla="*/ 347756 w 1971453"/>
                      <a:gd name="connsiteY4" fmla="*/ 1492518 h 1831491"/>
                      <a:gd name="connsiteX0" fmla="*/ 471236 w 2094933"/>
                      <a:gd name="connsiteY0" fmla="*/ 1526271 h 1865244"/>
                      <a:gd name="connsiteX1" fmla="*/ 471465 w 2094933"/>
                      <a:gd name="connsiteY1" fmla="*/ 33753 h 1865244"/>
                      <a:gd name="connsiteX2" fmla="*/ 1574672 w 2094933"/>
                      <a:gd name="connsiteY2" fmla="*/ 447672 h 1865244"/>
                      <a:gd name="connsiteX3" fmla="*/ 2067972 w 2094933"/>
                      <a:gd name="connsiteY3" fmla="*/ 1273801 h 1865244"/>
                      <a:gd name="connsiteX4" fmla="*/ 471236 w 2094933"/>
                      <a:gd name="connsiteY4" fmla="*/ 1526271 h 1865244"/>
                      <a:gd name="connsiteX0" fmla="*/ 346966 w 2293428"/>
                      <a:gd name="connsiteY0" fmla="*/ 1839184 h 2094783"/>
                      <a:gd name="connsiteX1" fmla="*/ 675434 w 2293428"/>
                      <a:gd name="connsiteY1" fmla="*/ 27379 h 2094783"/>
                      <a:gd name="connsiteX2" fmla="*/ 1778641 w 2293428"/>
                      <a:gd name="connsiteY2" fmla="*/ 441298 h 2094783"/>
                      <a:gd name="connsiteX3" fmla="*/ 2271941 w 2293428"/>
                      <a:gd name="connsiteY3" fmla="*/ 1267427 h 2094783"/>
                      <a:gd name="connsiteX4" fmla="*/ 346966 w 2293428"/>
                      <a:gd name="connsiteY4" fmla="*/ 1839184 h 2094783"/>
                      <a:gd name="connsiteX0" fmla="*/ 346966 w 2293707"/>
                      <a:gd name="connsiteY0" fmla="*/ 1839184 h 2096935"/>
                      <a:gd name="connsiteX1" fmla="*/ 675434 w 2293707"/>
                      <a:gd name="connsiteY1" fmla="*/ 27379 h 2096935"/>
                      <a:gd name="connsiteX2" fmla="*/ 1778641 w 2293707"/>
                      <a:gd name="connsiteY2" fmla="*/ 441298 h 2096935"/>
                      <a:gd name="connsiteX3" fmla="*/ 2271941 w 2293707"/>
                      <a:gd name="connsiteY3" fmla="*/ 1267427 h 2096935"/>
                      <a:gd name="connsiteX4" fmla="*/ 346966 w 2293707"/>
                      <a:gd name="connsiteY4" fmla="*/ 1839184 h 2096935"/>
                      <a:gd name="connsiteX0" fmla="*/ 346966 w 2296450"/>
                      <a:gd name="connsiteY0" fmla="*/ 1839184 h 2148829"/>
                      <a:gd name="connsiteX1" fmla="*/ 675434 w 2296450"/>
                      <a:gd name="connsiteY1" fmla="*/ 27379 h 2148829"/>
                      <a:gd name="connsiteX2" fmla="*/ 1778641 w 2296450"/>
                      <a:gd name="connsiteY2" fmla="*/ 441298 h 2148829"/>
                      <a:gd name="connsiteX3" fmla="*/ 2271941 w 2296450"/>
                      <a:gd name="connsiteY3" fmla="*/ 1267427 h 2148829"/>
                      <a:gd name="connsiteX4" fmla="*/ 346966 w 2296450"/>
                      <a:gd name="connsiteY4" fmla="*/ 1839184 h 2148829"/>
                      <a:gd name="connsiteX0" fmla="*/ 451469 w 2400953"/>
                      <a:gd name="connsiteY0" fmla="*/ 1842984 h 2152629"/>
                      <a:gd name="connsiteX1" fmla="*/ 779937 w 2400953"/>
                      <a:gd name="connsiteY1" fmla="*/ 31179 h 2152629"/>
                      <a:gd name="connsiteX2" fmla="*/ 1883144 w 2400953"/>
                      <a:gd name="connsiteY2" fmla="*/ 445098 h 2152629"/>
                      <a:gd name="connsiteX3" fmla="*/ 2376444 w 2400953"/>
                      <a:gd name="connsiteY3" fmla="*/ 1271227 h 2152629"/>
                      <a:gd name="connsiteX4" fmla="*/ 451469 w 2400953"/>
                      <a:gd name="connsiteY4" fmla="*/ 1842984 h 2152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00953" h="2152629">
                        <a:moveTo>
                          <a:pt x="451469" y="1842984"/>
                        </a:moveTo>
                        <a:cubicBezTo>
                          <a:pt x="-465804" y="1059768"/>
                          <a:pt x="206448" y="-215614"/>
                          <a:pt x="779937" y="31179"/>
                        </a:cubicBezTo>
                        <a:lnTo>
                          <a:pt x="1883144" y="445098"/>
                        </a:lnTo>
                        <a:lnTo>
                          <a:pt x="2376444" y="1271227"/>
                        </a:lnTo>
                        <a:cubicBezTo>
                          <a:pt x="2590065" y="1817466"/>
                          <a:pt x="1362026" y="2590973"/>
                          <a:pt x="451469" y="1842984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35000">
                        <a:sysClr val="window" lastClr="FFFFFF">
                          <a:alpha val="16000"/>
                        </a:sysClr>
                      </a:gs>
                      <a:gs pos="65000">
                        <a:sysClr val="window" lastClr="FFFFFF">
                          <a:alpha val="0"/>
                        </a:sysClr>
                      </a:gs>
                      <a:gs pos="0">
                        <a:sysClr val="window" lastClr="FFFFFF">
                          <a:alpha val="15000"/>
                        </a:sysClr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DA02589D-28E1-448C-9086-7CDEDE39B9CE}"/>
                    </a:ext>
                  </a:extLst>
                </p:cNvPr>
                <p:cNvGrpSpPr/>
                <p:nvPr/>
              </p:nvGrpSpPr>
              <p:grpSpPr>
                <a:xfrm>
                  <a:off x="5230268" y="2037701"/>
                  <a:ext cx="571120" cy="915121"/>
                  <a:chOff x="7640041" y="2571750"/>
                  <a:chExt cx="977949" cy="1519206"/>
                </a:xfrm>
                <a:scene3d>
                  <a:camera prst="isometricOffAxis2Left"/>
                  <a:lightRig rig="sunrise" dir="t">
                    <a:rot lat="0" lon="0" rev="0"/>
                  </a:lightRig>
                </a:scene3d>
              </p:grpSpPr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BAC6775B-E747-4297-A365-8FD9841C682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898566" y="4020115"/>
                    <a:ext cx="116112" cy="70841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>
                    <a:noFill/>
                  </a:ln>
                  <a:sp3d extrusionH="107950" prstMaterial="matte"/>
                </p:spPr>
                <p:txBody>
                  <a:bodyPr vert="horz" wrap="square" lIns="121920" tIns="60960" rIns="121920" bIns="6096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18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ntel Clear Pro" panose="020B0804020202060201" pitchFamily="34" charset="0"/>
                      <a:ea typeface="Intel Clear Pro" panose="020B0804020202060201" pitchFamily="34" charset="0"/>
                      <a:cs typeface="Intel Clear Pro" panose="020B0804020202060201" pitchFamily="34" charset="0"/>
                    </a:endParaRPr>
                  </a:p>
                </p:txBody>
              </p: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745751BD-4E91-499E-94F3-4604E1D7491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184081" y="4020115"/>
                    <a:ext cx="116112" cy="70841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>
                    <a:noFill/>
                  </a:ln>
                  <a:sp3d extrusionH="107950" prstMaterial="matte"/>
                </p:spPr>
                <p:txBody>
                  <a:bodyPr vert="horz" wrap="square" lIns="121920" tIns="60960" rIns="121920" bIns="6096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18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ntel Clear Pro" panose="020B0804020202060201" pitchFamily="34" charset="0"/>
                      <a:ea typeface="Intel Clear Pro" panose="020B0804020202060201" pitchFamily="34" charset="0"/>
                      <a:cs typeface="Intel Clear Pro" panose="020B0804020202060201" pitchFamily="34" charset="0"/>
                    </a:endParaRPr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EB9CF4B2-5816-499E-9FE8-5BB6B23C2F9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982132" y="2832459"/>
                    <a:ext cx="272494" cy="319087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>
                    <a:noFill/>
                  </a:ln>
                  <a:sp3d extrusionH="107950" prstMaterial="matte"/>
                </p:spPr>
                <p:txBody>
                  <a:bodyPr vert="horz" wrap="square" lIns="121920" tIns="60960" rIns="121920" bIns="6096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18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ntel Clear Pro" panose="020B0804020202060201" pitchFamily="34" charset="0"/>
                      <a:ea typeface="Intel Clear Pro" panose="020B0804020202060201" pitchFamily="34" charset="0"/>
                      <a:cs typeface="Intel Clear Pro" panose="020B0804020202060201" pitchFamily="34" charset="0"/>
                    </a:endParaRPr>
                  </a:p>
                </p:txBody>
              </p:sp>
              <p:sp>
                <p:nvSpPr>
                  <p:cNvPr id="47" name="Oval 46">
                    <a:extLst>
                      <a:ext uri="{FF2B5EF4-FFF2-40B4-BE49-F238E27FC236}">
                        <a16:creationId xmlns:a16="http://schemas.microsoft.com/office/drawing/2014/main" id="{9DECB445-EC31-440D-A3EF-9BE07D06E32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989779" y="2571750"/>
                    <a:ext cx="272494" cy="319087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>
                    <a:noFill/>
                  </a:ln>
                  <a:sp3d extrusionH="107950" prstMaterial="matte"/>
                </p:spPr>
                <p:txBody>
                  <a:bodyPr vert="horz" wrap="square" lIns="121920" tIns="60960" rIns="121920" bIns="6096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18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ntel Clear Pro" panose="020B0804020202060201" pitchFamily="34" charset="0"/>
                      <a:ea typeface="Intel Clear Pro" panose="020B0804020202060201" pitchFamily="34" charset="0"/>
                      <a:cs typeface="Intel Clear Pro" panose="020B0804020202060201" pitchFamily="34" charset="0"/>
                    </a:endParaRPr>
                  </a:p>
                </p:txBody>
              </p:sp>
              <p:sp>
                <p:nvSpPr>
                  <p:cNvPr id="48" name="Freeform 21">
                    <a:extLst>
                      <a:ext uri="{FF2B5EF4-FFF2-40B4-BE49-F238E27FC236}">
                        <a16:creationId xmlns:a16="http://schemas.microsoft.com/office/drawing/2014/main" id="{30E02745-6927-4C1F-8D41-30943EE1B162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640041" y="2571750"/>
                    <a:ext cx="977949" cy="1519206"/>
                  </a:xfrm>
                  <a:custGeom>
                    <a:avLst/>
                    <a:gdLst>
                      <a:gd name="T0" fmla="*/ 1210 w 1606"/>
                      <a:gd name="T1" fmla="*/ 1377 h 3221"/>
                      <a:gd name="T2" fmla="*/ 387 w 1606"/>
                      <a:gd name="T3" fmla="*/ 1371 h 3221"/>
                      <a:gd name="T4" fmla="*/ 401 w 1606"/>
                      <a:gd name="T5" fmla="*/ 1061 h 3221"/>
                      <a:gd name="T6" fmla="*/ 1184 w 1606"/>
                      <a:gd name="T7" fmla="*/ 717 h 3221"/>
                      <a:gd name="T8" fmla="*/ 1363 w 1606"/>
                      <a:gd name="T9" fmla="*/ 853 h 3221"/>
                      <a:gd name="T10" fmla="*/ 1547 w 1606"/>
                      <a:gd name="T11" fmla="*/ 1072 h 3221"/>
                      <a:gd name="T12" fmla="*/ 1598 w 1606"/>
                      <a:gd name="T13" fmla="*/ 1233 h 3221"/>
                      <a:gd name="T14" fmla="*/ 1196 w 1606"/>
                      <a:gd name="T15" fmla="*/ 1728 h 3221"/>
                      <a:gd name="T16" fmla="*/ 1190 w 1606"/>
                      <a:gd name="T17" fmla="*/ 3087 h 3221"/>
                      <a:gd name="T18" fmla="*/ 1194 w 1606"/>
                      <a:gd name="T19" fmla="*/ 3164 h 3221"/>
                      <a:gd name="T20" fmla="*/ 890 w 1606"/>
                      <a:gd name="T21" fmla="*/ 3221 h 3221"/>
                      <a:gd name="T22" fmla="*/ 890 w 1606"/>
                      <a:gd name="T23" fmla="*/ 3160 h 3221"/>
                      <a:gd name="T24" fmla="*/ 1035 w 1606"/>
                      <a:gd name="T25" fmla="*/ 3148 h 3221"/>
                      <a:gd name="T26" fmla="*/ 872 w 1606"/>
                      <a:gd name="T27" fmla="*/ 3068 h 3221"/>
                      <a:gd name="T28" fmla="*/ 705 w 1606"/>
                      <a:gd name="T29" fmla="*/ 3068 h 3221"/>
                      <a:gd name="T30" fmla="*/ 713 w 1606"/>
                      <a:gd name="T31" fmla="*/ 3158 h 3221"/>
                      <a:gd name="T32" fmla="*/ 717 w 1606"/>
                      <a:gd name="T33" fmla="*/ 3219 h 3221"/>
                      <a:gd name="T34" fmla="*/ 410 w 1606"/>
                      <a:gd name="T35" fmla="*/ 3168 h 3221"/>
                      <a:gd name="T36" fmla="*/ 560 w 1606"/>
                      <a:gd name="T37" fmla="*/ 3156 h 3221"/>
                      <a:gd name="T38" fmla="*/ 428 w 1606"/>
                      <a:gd name="T39" fmla="*/ 3083 h 3221"/>
                      <a:gd name="T40" fmla="*/ 365 w 1606"/>
                      <a:gd name="T41" fmla="*/ 1699 h 3221"/>
                      <a:gd name="T42" fmla="*/ 0 w 1606"/>
                      <a:gd name="T43" fmla="*/ 1204 h 3221"/>
                      <a:gd name="T44" fmla="*/ 82 w 1606"/>
                      <a:gd name="T45" fmla="*/ 1041 h 3221"/>
                      <a:gd name="T46" fmla="*/ 273 w 1606"/>
                      <a:gd name="T47" fmla="*/ 819 h 3221"/>
                      <a:gd name="T48" fmla="*/ 477 w 1606"/>
                      <a:gd name="T49" fmla="*/ 699 h 3221"/>
                      <a:gd name="T50" fmla="*/ 715 w 1606"/>
                      <a:gd name="T51" fmla="*/ 735 h 3221"/>
                      <a:gd name="T52" fmla="*/ 925 w 1606"/>
                      <a:gd name="T53" fmla="*/ 709 h 3221"/>
                      <a:gd name="T54" fmla="*/ 807 w 1606"/>
                      <a:gd name="T55" fmla="*/ 578 h 3221"/>
                      <a:gd name="T56" fmla="*/ 762 w 1606"/>
                      <a:gd name="T57" fmla="*/ 468 h 3221"/>
                      <a:gd name="T58" fmla="*/ 831 w 1606"/>
                      <a:gd name="T59" fmla="*/ 474 h 3221"/>
                      <a:gd name="T60" fmla="*/ 762 w 1606"/>
                      <a:gd name="T61" fmla="*/ 485 h 3221"/>
                      <a:gd name="T62" fmla="*/ 589 w 1606"/>
                      <a:gd name="T63" fmla="*/ 368 h 3221"/>
                      <a:gd name="T64" fmla="*/ 652 w 1606"/>
                      <a:gd name="T65" fmla="*/ 538 h 3221"/>
                      <a:gd name="T66" fmla="*/ 774 w 1606"/>
                      <a:gd name="T67" fmla="*/ 513 h 3221"/>
                      <a:gd name="T68" fmla="*/ 913 w 1606"/>
                      <a:gd name="T69" fmla="*/ 570 h 3221"/>
                      <a:gd name="T70" fmla="*/ 996 w 1606"/>
                      <a:gd name="T71" fmla="*/ 371 h 3221"/>
                      <a:gd name="T72" fmla="*/ 982 w 1606"/>
                      <a:gd name="T73" fmla="*/ 379 h 3221"/>
                      <a:gd name="T74" fmla="*/ 907 w 1606"/>
                      <a:gd name="T75" fmla="*/ 397 h 3221"/>
                      <a:gd name="T76" fmla="*/ 882 w 1606"/>
                      <a:gd name="T77" fmla="*/ 426 h 3221"/>
                      <a:gd name="T78" fmla="*/ 856 w 1606"/>
                      <a:gd name="T79" fmla="*/ 397 h 3221"/>
                      <a:gd name="T80" fmla="*/ 727 w 1606"/>
                      <a:gd name="T81" fmla="*/ 393 h 3221"/>
                      <a:gd name="T82" fmla="*/ 713 w 1606"/>
                      <a:gd name="T83" fmla="*/ 426 h 3221"/>
                      <a:gd name="T84" fmla="*/ 677 w 1606"/>
                      <a:gd name="T85" fmla="*/ 403 h 3221"/>
                      <a:gd name="T86" fmla="*/ 609 w 1606"/>
                      <a:gd name="T87" fmla="*/ 383 h 3221"/>
                      <a:gd name="T88" fmla="*/ 589 w 1606"/>
                      <a:gd name="T89" fmla="*/ 368 h 3221"/>
                      <a:gd name="T90" fmla="*/ 899 w 1606"/>
                      <a:gd name="T91" fmla="*/ 36 h 3221"/>
                      <a:gd name="T92" fmla="*/ 884 w 1606"/>
                      <a:gd name="T93" fmla="*/ 208 h 3221"/>
                      <a:gd name="T94" fmla="*/ 909 w 1606"/>
                      <a:gd name="T95" fmla="*/ 155 h 3221"/>
                      <a:gd name="T96" fmla="*/ 1033 w 1606"/>
                      <a:gd name="T97" fmla="*/ 212 h 3221"/>
                      <a:gd name="T98" fmla="*/ 1062 w 1606"/>
                      <a:gd name="T99" fmla="*/ 305 h 3221"/>
                      <a:gd name="T100" fmla="*/ 1023 w 1606"/>
                      <a:gd name="T101" fmla="*/ 444 h 3221"/>
                      <a:gd name="T102" fmla="*/ 921 w 1606"/>
                      <a:gd name="T103" fmla="*/ 638 h 3221"/>
                      <a:gd name="T104" fmla="*/ 748 w 1606"/>
                      <a:gd name="T105" fmla="*/ 688 h 3221"/>
                      <a:gd name="T106" fmla="*/ 605 w 1606"/>
                      <a:gd name="T107" fmla="*/ 532 h 3221"/>
                      <a:gd name="T108" fmla="*/ 524 w 1606"/>
                      <a:gd name="T109" fmla="*/ 368 h 3221"/>
                      <a:gd name="T110" fmla="*/ 538 w 1606"/>
                      <a:gd name="T111" fmla="*/ 273 h 3221"/>
                      <a:gd name="T112" fmla="*/ 622 w 1606"/>
                      <a:gd name="T113" fmla="*/ 93 h 3221"/>
                      <a:gd name="T114" fmla="*/ 705 w 1606"/>
                      <a:gd name="T115" fmla="*/ 250 h 3221"/>
                      <a:gd name="T116" fmla="*/ 683 w 1606"/>
                      <a:gd name="T117" fmla="*/ 51 h 3221"/>
                      <a:gd name="T118" fmla="*/ 695 w 1606"/>
                      <a:gd name="T119" fmla="*/ 22 h 32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</a:cxnLst>
                    <a:rect l="0" t="0" r="r" b="b"/>
                    <a:pathLst>
                      <a:path w="1606" h="3221">
                        <a:moveTo>
                          <a:pt x="1204" y="1061"/>
                        </a:moveTo>
                        <a:lnTo>
                          <a:pt x="1184" y="1365"/>
                        </a:lnTo>
                        <a:lnTo>
                          <a:pt x="1186" y="1367"/>
                        </a:lnTo>
                        <a:lnTo>
                          <a:pt x="1192" y="1373"/>
                        </a:lnTo>
                        <a:lnTo>
                          <a:pt x="1202" y="1377"/>
                        </a:lnTo>
                        <a:lnTo>
                          <a:pt x="1210" y="1377"/>
                        </a:lnTo>
                        <a:lnTo>
                          <a:pt x="1217" y="1371"/>
                        </a:lnTo>
                        <a:lnTo>
                          <a:pt x="1322" y="1194"/>
                        </a:lnTo>
                        <a:lnTo>
                          <a:pt x="1204" y="1061"/>
                        </a:lnTo>
                        <a:close/>
                        <a:moveTo>
                          <a:pt x="401" y="1061"/>
                        </a:moveTo>
                        <a:lnTo>
                          <a:pt x="283" y="1194"/>
                        </a:lnTo>
                        <a:lnTo>
                          <a:pt x="387" y="1371"/>
                        </a:lnTo>
                        <a:lnTo>
                          <a:pt x="395" y="1377"/>
                        </a:lnTo>
                        <a:lnTo>
                          <a:pt x="403" y="1377"/>
                        </a:lnTo>
                        <a:lnTo>
                          <a:pt x="412" y="1373"/>
                        </a:lnTo>
                        <a:lnTo>
                          <a:pt x="418" y="1367"/>
                        </a:lnTo>
                        <a:lnTo>
                          <a:pt x="422" y="1365"/>
                        </a:lnTo>
                        <a:lnTo>
                          <a:pt x="401" y="1061"/>
                        </a:lnTo>
                        <a:close/>
                        <a:moveTo>
                          <a:pt x="970" y="660"/>
                        </a:moveTo>
                        <a:lnTo>
                          <a:pt x="1009" y="670"/>
                        </a:lnTo>
                        <a:lnTo>
                          <a:pt x="1051" y="680"/>
                        </a:lnTo>
                        <a:lnTo>
                          <a:pt x="1096" y="692"/>
                        </a:lnTo>
                        <a:lnTo>
                          <a:pt x="1141" y="703"/>
                        </a:lnTo>
                        <a:lnTo>
                          <a:pt x="1184" y="717"/>
                        </a:lnTo>
                        <a:lnTo>
                          <a:pt x="1223" y="731"/>
                        </a:lnTo>
                        <a:lnTo>
                          <a:pt x="1255" y="746"/>
                        </a:lnTo>
                        <a:lnTo>
                          <a:pt x="1278" y="762"/>
                        </a:lnTo>
                        <a:lnTo>
                          <a:pt x="1304" y="788"/>
                        </a:lnTo>
                        <a:lnTo>
                          <a:pt x="1331" y="819"/>
                        </a:lnTo>
                        <a:lnTo>
                          <a:pt x="1363" y="853"/>
                        </a:lnTo>
                        <a:lnTo>
                          <a:pt x="1396" y="890"/>
                        </a:lnTo>
                        <a:lnTo>
                          <a:pt x="1430" y="929"/>
                        </a:lnTo>
                        <a:lnTo>
                          <a:pt x="1463" y="968"/>
                        </a:lnTo>
                        <a:lnTo>
                          <a:pt x="1494" y="1006"/>
                        </a:lnTo>
                        <a:lnTo>
                          <a:pt x="1524" y="1041"/>
                        </a:lnTo>
                        <a:lnTo>
                          <a:pt x="1547" y="1072"/>
                        </a:lnTo>
                        <a:lnTo>
                          <a:pt x="1569" y="1098"/>
                        </a:lnTo>
                        <a:lnTo>
                          <a:pt x="1583" y="1118"/>
                        </a:lnTo>
                        <a:lnTo>
                          <a:pt x="1598" y="1145"/>
                        </a:lnTo>
                        <a:lnTo>
                          <a:pt x="1606" y="1175"/>
                        </a:lnTo>
                        <a:lnTo>
                          <a:pt x="1606" y="1204"/>
                        </a:lnTo>
                        <a:lnTo>
                          <a:pt x="1598" y="1233"/>
                        </a:lnTo>
                        <a:lnTo>
                          <a:pt x="1585" y="1261"/>
                        </a:lnTo>
                        <a:lnTo>
                          <a:pt x="1339" y="1587"/>
                        </a:lnTo>
                        <a:lnTo>
                          <a:pt x="1308" y="1630"/>
                        </a:lnTo>
                        <a:lnTo>
                          <a:pt x="1276" y="1667"/>
                        </a:lnTo>
                        <a:lnTo>
                          <a:pt x="1241" y="1699"/>
                        </a:lnTo>
                        <a:lnTo>
                          <a:pt x="1196" y="1728"/>
                        </a:lnTo>
                        <a:lnTo>
                          <a:pt x="1194" y="1728"/>
                        </a:lnTo>
                        <a:lnTo>
                          <a:pt x="1186" y="2394"/>
                        </a:lnTo>
                        <a:lnTo>
                          <a:pt x="1208" y="3068"/>
                        </a:lnTo>
                        <a:lnTo>
                          <a:pt x="1180" y="3068"/>
                        </a:lnTo>
                        <a:lnTo>
                          <a:pt x="1186" y="3077"/>
                        </a:lnTo>
                        <a:lnTo>
                          <a:pt x="1190" y="3087"/>
                        </a:lnTo>
                        <a:lnTo>
                          <a:pt x="1190" y="3099"/>
                        </a:lnTo>
                        <a:lnTo>
                          <a:pt x="1190" y="3142"/>
                        </a:lnTo>
                        <a:lnTo>
                          <a:pt x="1190" y="3150"/>
                        </a:lnTo>
                        <a:lnTo>
                          <a:pt x="1186" y="3158"/>
                        </a:lnTo>
                        <a:lnTo>
                          <a:pt x="1190" y="3160"/>
                        </a:lnTo>
                        <a:lnTo>
                          <a:pt x="1194" y="3164"/>
                        </a:lnTo>
                        <a:lnTo>
                          <a:pt x="1194" y="3168"/>
                        </a:lnTo>
                        <a:lnTo>
                          <a:pt x="1194" y="3215"/>
                        </a:lnTo>
                        <a:lnTo>
                          <a:pt x="1194" y="3217"/>
                        </a:lnTo>
                        <a:lnTo>
                          <a:pt x="1192" y="3219"/>
                        </a:lnTo>
                        <a:lnTo>
                          <a:pt x="1190" y="3221"/>
                        </a:lnTo>
                        <a:lnTo>
                          <a:pt x="890" y="3221"/>
                        </a:lnTo>
                        <a:lnTo>
                          <a:pt x="888" y="3219"/>
                        </a:lnTo>
                        <a:lnTo>
                          <a:pt x="886" y="3217"/>
                        </a:lnTo>
                        <a:lnTo>
                          <a:pt x="886" y="3215"/>
                        </a:lnTo>
                        <a:lnTo>
                          <a:pt x="886" y="3168"/>
                        </a:lnTo>
                        <a:lnTo>
                          <a:pt x="888" y="3164"/>
                        </a:lnTo>
                        <a:lnTo>
                          <a:pt x="890" y="3160"/>
                        </a:lnTo>
                        <a:lnTo>
                          <a:pt x="895" y="3158"/>
                        </a:lnTo>
                        <a:lnTo>
                          <a:pt x="1031" y="3158"/>
                        </a:lnTo>
                        <a:lnTo>
                          <a:pt x="1035" y="3158"/>
                        </a:lnTo>
                        <a:lnTo>
                          <a:pt x="1035" y="3156"/>
                        </a:lnTo>
                        <a:lnTo>
                          <a:pt x="1035" y="3150"/>
                        </a:lnTo>
                        <a:lnTo>
                          <a:pt x="1035" y="3148"/>
                        </a:lnTo>
                        <a:lnTo>
                          <a:pt x="1031" y="3146"/>
                        </a:lnTo>
                        <a:lnTo>
                          <a:pt x="899" y="3146"/>
                        </a:lnTo>
                        <a:lnTo>
                          <a:pt x="899" y="3103"/>
                        </a:lnTo>
                        <a:lnTo>
                          <a:pt x="901" y="3083"/>
                        </a:lnTo>
                        <a:lnTo>
                          <a:pt x="911" y="3068"/>
                        </a:lnTo>
                        <a:lnTo>
                          <a:pt x="872" y="3068"/>
                        </a:lnTo>
                        <a:lnTo>
                          <a:pt x="864" y="2400"/>
                        </a:lnTo>
                        <a:lnTo>
                          <a:pt x="833" y="1929"/>
                        </a:lnTo>
                        <a:lnTo>
                          <a:pt x="774" y="1929"/>
                        </a:lnTo>
                        <a:lnTo>
                          <a:pt x="740" y="2400"/>
                        </a:lnTo>
                        <a:lnTo>
                          <a:pt x="732" y="3068"/>
                        </a:lnTo>
                        <a:lnTo>
                          <a:pt x="705" y="3068"/>
                        </a:lnTo>
                        <a:lnTo>
                          <a:pt x="711" y="3077"/>
                        </a:lnTo>
                        <a:lnTo>
                          <a:pt x="715" y="3087"/>
                        </a:lnTo>
                        <a:lnTo>
                          <a:pt x="717" y="3099"/>
                        </a:lnTo>
                        <a:lnTo>
                          <a:pt x="717" y="3142"/>
                        </a:lnTo>
                        <a:lnTo>
                          <a:pt x="715" y="3150"/>
                        </a:lnTo>
                        <a:lnTo>
                          <a:pt x="713" y="3158"/>
                        </a:lnTo>
                        <a:lnTo>
                          <a:pt x="717" y="3160"/>
                        </a:lnTo>
                        <a:lnTo>
                          <a:pt x="719" y="3164"/>
                        </a:lnTo>
                        <a:lnTo>
                          <a:pt x="719" y="3168"/>
                        </a:lnTo>
                        <a:lnTo>
                          <a:pt x="719" y="3215"/>
                        </a:lnTo>
                        <a:lnTo>
                          <a:pt x="719" y="3217"/>
                        </a:lnTo>
                        <a:lnTo>
                          <a:pt x="717" y="3219"/>
                        </a:lnTo>
                        <a:lnTo>
                          <a:pt x="715" y="3221"/>
                        </a:lnTo>
                        <a:lnTo>
                          <a:pt x="416" y="3221"/>
                        </a:lnTo>
                        <a:lnTo>
                          <a:pt x="412" y="3219"/>
                        </a:lnTo>
                        <a:lnTo>
                          <a:pt x="410" y="3217"/>
                        </a:lnTo>
                        <a:lnTo>
                          <a:pt x="410" y="3215"/>
                        </a:lnTo>
                        <a:lnTo>
                          <a:pt x="410" y="3168"/>
                        </a:lnTo>
                        <a:lnTo>
                          <a:pt x="412" y="3164"/>
                        </a:lnTo>
                        <a:lnTo>
                          <a:pt x="416" y="3160"/>
                        </a:lnTo>
                        <a:lnTo>
                          <a:pt x="420" y="3158"/>
                        </a:lnTo>
                        <a:lnTo>
                          <a:pt x="558" y="3158"/>
                        </a:lnTo>
                        <a:lnTo>
                          <a:pt x="560" y="3158"/>
                        </a:lnTo>
                        <a:lnTo>
                          <a:pt x="560" y="3156"/>
                        </a:lnTo>
                        <a:lnTo>
                          <a:pt x="560" y="3150"/>
                        </a:lnTo>
                        <a:lnTo>
                          <a:pt x="560" y="3148"/>
                        </a:lnTo>
                        <a:lnTo>
                          <a:pt x="558" y="3146"/>
                        </a:lnTo>
                        <a:lnTo>
                          <a:pt x="424" y="3146"/>
                        </a:lnTo>
                        <a:lnTo>
                          <a:pt x="424" y="3103"/>
                        </a:lnTo>
                        <a:lnTo>
                          <a:pt x="428" y="3083"/>
                        </a:lnTo>
                        <a:lnTo>
                          <a:pt x="438" y="3068"/>
                        </a:lnTo>
                        <a:lnTo>
                          <a:pt x="397" y="3068"/>
                        </a:lnTo>
                        <a:lnTo>
                          <a:pt x="418" y="2394"/>
                        </a:lnTo>
                        <a:lnTo>
                          <a:pt x="410" y="1728"/>
                        </a:lnTo>
                        <a:lnTo>
                          <a:pt x="410" y="1728"/>
                        </a:lnTo>
                        <a:lnTo>
                          <a:pt x="365" y="1699"/>
                        </a:lnTo>
                        <a:lnTo>
                          <a:pt x="328" y="1667"/>
                        </a:lnTo>
                        <a:lnTo>
                          <a:pt x="296" y="1630"/>
                        </a:lnTo>
                        <a:lnTo>
                          <a:pt x="265" y="1587"/>
                        </a:lnTo>
                        <a:lnTo>
                          <a:pt x="22" y="1261"/>
                        </a:lnTo>
                        <a:lnTo>
                          <a:pt x="6" y="1233"/>
                        </a:lnTo>
                        <a:lnTo>
                          <a:pt x="0" y="1204"/>
                        </a:lnTo>
                        <a:lnTo>
                          <a:pt x="0" y="1175"/>
                        </a:lnTo>
                        <a:lnTo>
                          <a:pt x="6" y="1145"/>
                        </a:lnTo>
                        <a:lnTo>
                          <a:pt x="22" y="1118"/>
                        </a:lnTo>
                        <a:lnTo>
                          <a:pt x="37" y="1098"/>
                        </a:lnTo>
                        <a:lnTo>
                          <a:pt x="57" y="1072"/>
                        </a:lnTo>
                        <a:lnTo>
                          <a:pt x="82" y="1041"/>
                        </a:lnTo>
                        <a:lnTo>
                          <a:pt x="110" y="1006"/>
                        </a:lnTo>
                        <a:lnTo>
                          <a:pt x="141" y="968"/>
                        </a:lnTo>
                        <a:lnTo>
                          <a:pt x="175" y="929"/>
                        </a:lnTo>
                        <a:lnTo>
                          <a:pt x="208" y="890"/>
                        </a:lnTo>
                        <a:lnTo>
                          <a:pt x="242" y="853"/>
                        </a:lnTo>
                        <a:lnTo>
                          <a:pt x="273" y="819"/>
                        </a:lnTo>
                        <a:lnTo>
                          <a:pt x="302" y="788"/>
                        </a:lnTo>
                        <a:lnTo>
                          <a:pt x="326" y="762"/>
                        </a:lnTo>
                        <a:lnTo>
                          <a:pt x="351" y="745"/>
                        </a:lnTo>
                        <a:lnTo>
                          <a:pt x="387" y="729"/>
                        </a:lnTo>
                        <a:lnTo>
                          <a:pt x="430" y="713"/>
                        </a:lnTo>
                        <a:lnTo>
                          <a:pt x="477" y="699"/>
                        </a:lnTo>
                        <a:lnTo>
                          <a:pt x="526" y="688"/>
                        </a:lnTo>
                        <a:lnTo>
                          <a:pt x="575" y="676"/>
                        </a:lnTo>
                        <a:lnTo>
                          <a:pt x="619" y="664"/>
                        </a:lnTo>
                        <a:lnTo>
                          <a:pt x="648" y="697"/>
                        </a:lnTo>
                        <a:lnTo>
                          <a:pt x="679" y="721"/>
                        </a:lnTo>
                        <a:lnTo>
                          <a:pt x="715" y="735"/>
                        </a:lnTo>
                        <a:lnTo>
                          <a:pt x="750" y="741"/>
                        </a:lnTo>
                        <a:lnTo>
                          <a:pt x="793" y="741"/>
                        </a:lnTo>
                        <a:lnTo>
                          <a:pt x="836" y="741"/>
                        </a:lnTo>
                        <a:lnTo>
                          <a:pt x="872" y="735"/>
                        </a:lnTo>
                        <a:lnTo>
                          <a:pt x="899" y="725"/>
                        </a:lnTo>
                        <a:lnTo>
                          <a:pt x="925" y="709"/>
                        </a:lnTo>
                        <a:lnTo>
                          <a:pt x="948" y="688"/>
                        </a:lnTo>
                        <a:lnTo>
                          <a:pt x="970" y="660"/>
                        </a:lnTo>
                        <a:close/>
                        <a:moveTo>
                          <a:pt x="750" y="560"/>
                        </a:moveTo>
                        <a:lnTo>
                          <a:pt x="750" y="572"/>
                        </a:lnTo>
                        <a:lnTo>
                          <a:pt x="780" y="578"/>
                        </a:lnTo>
                        <a:lnTo>
                          <a:pt x="807" y="578"/>
                        </a:lnTo>
                        <a:lnTo>
                          <a:pt x="836" y="572"/>
                        </a:lnTo>
                        <a:lnTo>
                          <a:pt x="836" y="560"/>
                        </a:lnTo>
                        <a:lnTo>
                          <a:pt x="807" y="560"/>
                        </a:lnTo>
                        <a:lnTo>
                          <a:pt x="780" y="560"/>
                        </a:lnTo>
                        <a:lnTo>
                          <a:pt x="750" y="560"/>
                        </a:lnTo>
                        <a:close/>
                        <a:moveTo>
                          <a:pt x="762" y="468"/>
                        </a:moveTo>
                        <a:lnTo>
                          <a:pt x="766" y="468"/>
                        </a:lnTo>
                        <a:lnTo>
                          <a:pt x="793" y="470"/>
                        </a:lnTo>
                        <a:lnTo>
                          <a:pt x="819" y="468"/>
                        </a:lnTo>
                        <a:lnTo>
                          <a:pt x="825" y="468"/>
                        </a:lnTo>
                        <a:lnTo>
                          <a:pt x="829" y="470"/>
                        </a:lnTo>
                        <a:lnTo>
                          <a:pt x="831" y="474"/>
                        </a:lnTo>
                        <a:lnTo>
                          <a:pt x="831" y="477"/>
                        </a:lnTo>
                        <a:lnTo>
                          <a:pt x="829" y="481"/>
                        </a:lnTo>
                        <a:lnTo>
                          <a:pt x="825" y="485"/>
                        </a:lnTo>
                        <a:lnTo>
                          <a:pt x="803" y="489"/>
                        </a:lnTo>
                        <a:lnTo>
                          <a:pt x="782" y="489"/>
                        </a:lnTo>
                        <a:lnTo>
                          <a:pt x="762" y="485"/>
                        </a:lnTo>
                        <a:lnTo>
                          <a:pt x="758" y="481"/>
                        </a:lnTo>
                        <a:lnTo>
                          <a:pt x="756" y="477"/>
                        </a:lnTo>
                        <a:lnTo>
                          <a:pt x="756" y="474"/>
                        </a:lnTo>
                        <a:lnTo>
                          <a:pt x="758" y="470"/>
                        </a:lnTo>
                        <a:lnTo>
                          <a:pt x="762" y="468"/>
                        </a:lnTo>
                        <a:close/>
                        <a:moveTo>
                          <a:pt x="589" y="368"/>
                        </a:moveTo>
                        <a:lnTo>
                          <a:pt x="591" y="371"/>
                        </a:lnTo>
                        <a:lnTo>
                          <a:pt x="597" y="415"/>
                        </a:lnTo>
                        <a:lnTo>
                          <a:pt x="609" y="458"/>
                        </a:lnTo>
                        <a:lnTo>
                          <a:pt x="626" y="468"/>
                        </a:lnTo>
                        <a:lnTo>
                          <a:pt x="638" y="505"/>
                        </a:lnTo>
                        <a:lnTo>
                          <a:pt x="652" y="538"/>
                        </a:lnTo>
                        <a:lnTo>
                          <a:pt x="672" y="570"/>
                        </a:lnTo>
                        <a:lnTo>
                          <a:pt x="697" y="534"/>
                        </a:lnTo>
                        <a:lnTo>
                          <a:pt x="709" y="523"/>
                        </a:lnTo>
                        <a:lnTo>
                          <a:pt x="721" y="517"/>
                        </a:lnTo>
                        <a:lnTo>
                          <a:pt x="736" y="515"/>
                        </a:lnTo>
                        <a:lnTo>
                          <a:pt x="774" y="513"/>
                        </a:lnTo>
                        <a:lnTo>
                          <a:pt x="813" y="513"/>
                        </a:lnTo>
                        <a:lnTo>
                          <a:pt x="850" y="515"/>
                        </a:lnTo>
                        <a:lnTo>
                          <a:pt x="864" y="517"/>
                        </a:lnTo>
                        <a:lnTo>
                          <a:pt x="878" y="523"/>
                        </a:lnTo>
                        <a:lnTo>
                          <a:pt x="888" y="532"/>
                        </a:lnTo>
                        <a:lnTo>
                          <a:pt x="913" y="570"/>
                        </a:lnTo>
                        <a:lnTo>
                          <a:pt x="935" y="538"/>
                        </a:lnTo>
                        <a:lnTo>
                          <a:pt x="948" y="505"/>
                        </a:lnTo>
                        <a:lnTo>
                          <a:pt x="960" y="468"/>
                        </a:lnTo>
                        <a:lnTo>
                          <a:pt x="978" y="458"/>
                        </a:lnTo>
                        <a:lnTo>
                          <a:pt x="990" y="415"/>
                        </a:lnTo>
                        <a:lnTo>
                          <a:pt x="996" y="371"/>
                        </a:lnTo>
                        <a:lnTo>
                          <a:pt x="996" y="368"/>
                        </a:lnTo>
                        <a:lnTo>
                          <a:pt x="994" y="368"/>
                        </a:lnTo>
                        <a:lnTo>
                          <a:pt x="990" y="368"/>
                        </a:lnTo>
                        <a:lnTo>
                          <a:pt x="988" y="371"/>
                        </a:lnTo>
                        <a:lnTo>
                          <a:pt x="984" y="375"/>
                        </a:lnTo>
                        <a:lnTo>
                          <a:pt x="982" y="379"/>
                        </a:lnTo>
                        <a:lnTo>
                          <a:pt x="978" y="383"/>
                        </a:lnTo>
                        <a:lnTo>
                          <a:pt x="974" y="383"/>
                        </a:lnTo>
                        <a:lnTo>
                          <a:pt x="895" y="383"/>
                        </a:lnTo>
                        <a:lnTo>
                          <a:pt x="901" y="387"/>
                        </a:lnTo>
                        <a:lnTo>
                          <a:pt x="905" y="393"/>
                        </a:lnTo>
                        <a:lnTo>
                          <a:pt x="907" y="397"/>
                        </a:lnTo>
                        <a:lnTo>
                          <a:pt x="909" y="403"/>
                        </a:lnTo>
                        <a:lnTo>
                          <a:pt x="907" y="411"/>
                        </a:lnTo>
                        <a:lnTo>
                          <a:pt x="903" y="417"/>
                        </a:lnTo>
                        <a:lnTo>
                          <a:pt x="897" y="422"/>
                        </a:lnTo>
                        <a:lnTo>
                          <a:pt x="891" y="426"/>
                        </a:lnTo>
                        <a:lnTo>
                          <a:pt x="882" y="426"/>
                        </a:lnTo>
                        <a:lnTo>
                          <a:pt x="874" y="426"/>
                        </a:lnTo>
                        <a:lnTo>
                          <a:pt x="866" y="422"/>
                        </a:lnTo>
                        <a:lnTo>
                          <a:pt x="860" y="417"/>
                        </a:lnTo>
                        <a:lnTo>
                          <a:pt x="856" y="411"/>
                        </a:lnTo>
                        <a:lnTo>
                          <a:pt x="856" y="403"/>
                        </a:lnTo>
                        <a:lnTo>
                          <a:pt x="856" y="397"/>
                        </a:lnTo>
                        <a:lnTo>
                          <a:pt x="858" y="393"/>
                        </a:lnTo>
                        <a:lnTo>
                          <a:pt x="862" y="387"/>
                        </a:lnTo>
                        <a:lnTo>
                          <a:pt x="868" y="383"/>
                        </a:lnTo>
                        <a:lnTo>
                          <a:pt x="719" y="383"/>
                        </a:lnTo>
                        <a:lnTo>
                          <a:pt x="723" y="387"/>
                        </a:lnTo>
                        <a:lnTo>
                          <a:pt x="727" y="393"/>
                        </a:lnTo>
                        <a:lnTo>
                          <a:pt x="730" y="397"/>
                        </a:lnTo>
                        <a:lnTo>
                          <a:pt x="730" y="403"/>
                        </a:lnTo>
                        <a:lnTo>
                          <a:pt x="728" y="411"/>
                        </a:lnTo>
                        <a:lnTo>
                          <a:pt x="727" y="417"/>
                        </a:lnTo>
                        <a:lnTo>
                          <a:pt x="721" y="422"/>
                        </a:lnTo>
                        <a:lnTo>
                          <a:pt x="713" y="426"/>
                        </a:lnTo>
                        <a:lnTo>
                          <a:pt x="703" y="426"/>
                        </a:lnTo>
                        <a:lnTo>
                          <a:pt x="695" y="426"/>
                        </a:lnTo>
                        <a:lnTo>
                          <a:pt x="687" y="422"/>
                        </a:lnTo>
                        <a:lnTo>
                          <a:pt x="681" y="417"/>
                        </a:lnTo>
                        <a:lnTo>
                          <a:pt x="679" y="411"/>
                        </a:lnTo>
                        <a:lnTo>
                          <a:pt x="677" y="403"/>
                        </a:lnTo>
                        <a:lnTo>
                          <a:pt x="677" y="397"/>
                        </a:lnTo>
                        <a:lnTo>
                          <a:pt x="681" y="393"/>
                        </a:lnTo>
                        <a:lnTo>
                          <a:pt x="685" y="387"/>
                        </a:lnTo>
                        <a:lnTo>
                          <a:pt x="689" y="383"/>
                        </a:lnTo>
                        <a:lnTo>
                          <a:pt x="613" y="383"/>
                        </a:lnTo>
                        <a:lnTo>
                          <a:pt x="609" y="383"/>
                        </a:lnTo>
                        <a:lnTo>
                          <a:pt x="605" y="379"/>
                        </a:lnTo>
                        <a:lnTo>
                          <a:pt x="601" y="375"/>
                        </a:lnTo>
                        <a:lnTo>
                          <a:pt x="599" y="371"/>
                        </a:lnTo>
                        <a:lnTo>
                          <a:pt x="597" y="368"/>
                        </a:lnTo>
                        <a:lnTo>
                          <a:pt x="593" y="368"/>
                        </a:lnTo>
                        <a:lnTo>
                          <a:pt x="589" y="368"/>
                        </a:lnTo>
                        <a:close/>
                        <a:moveTo>
                          <a:pt x="793" y="0"/>
                        </a:moveTo>
                        <a:lnTo>
                          <a:pt x="842" y="6"/>
                        </a:lnTo>
                        <a:lnTo>
                          <a:pt x="890" y="22"/>
                        </a:lnTo>
                        <a:lnTo>
                          <a:pt x="893" y="26"/>
                        </a:lnTo>
                        <a:lnTo>
                          <a:pt x="897" y="30"/>
                        </a:lnTo>
                        <a:lnTo>
                          <a:pt x="899" y="36"/>
                        </a:lnTo>
                        <a:lnTo>
                          <a:pt x="901" y="42"/>
                        </a:lnTo>
                        <a:lnTo>
                          <a:pt x="901" y="47"/>
                        </a:lnTo>
                        <a:lnTo>
                          <a:pt x="901" y="51"/>
                        </a:lnTo>
                        <a:lnTo>
                          <a:pt x="897" y="98"/>
                        </a:lnTo>
                        <a:lnTo>
                          <a:pt x="891" y="150"/>
                        </a:lnTo>
                        <a:lnTo>
                          <a:pt x="884" y="208"/>
                        </a:lnTo>
                        <a:lnTo>
                          <a:pt x="874" y="269"/>
                        </a:lnTo>
                        <a:lnTo>
                          <a:pt x="876" y="265"/>
                        </a:lnTo>
                        <a:lnTo>
                          <a:pt x="882" y="250"/>
                        </a:lnTo>
                        <a:lnTo>
                          <a:pt x="890" y="226"/>
                        </a:lnTo>
                        <a:lnTo>
                          <a:pt x="899" y="193"/>
                        </a:lnTo>
                        <a:lnTo>
                          <a:pt x="909" y="155"/>
                        </a:lnTo>
                        <a:lnTo>
                          <a:pt x="919" y="112"/>
                        </a:lnTo>
                        <a:lnTo>
                          <a:pt x="927" y="63"/>
                        </a:lnTo>
                        <a:lnTo>
                          <a:pt x="962" y="93"/>
                        </a:lnTo>
                        <a:lnTo>
                          <a:pt x="994" y="128"/>
                        </a:lnTo>
                        <a:lnTo>
                          <a:pt x="1017" y="167"/>
                        </a:lnTo>
                        <a:lnTo>
                          <a:pt x="1033" y="212"/>
                        </a:lnTo>
                        <a:lnTo>
                          <a:pt x="1043" y="260"/>
                        </a:lnTo>
                        <a:lnTo>
                          <a:pt x="1045" y="267"/>
                        </a:lnTo>
                        <a:lnTo>
                          <a:pt x="1049" y="273"/>
                        </a:lnTo>
                        <a:lnTo>
                          <a:pt x="1054" y="277"/>
                        </a:lnTo>
                        <a:lnTo>
                          <a:pt x="1060" y="287"/>
                        </a:lnTo>
                        <a:lnTo>
                          <a:pt x="1062" y="305"/>
                        </a:lnTo>
                        <a:lnTo>
                          <a:pt x="1064" y="358"/>
                        </a:lnTo>
                        <a:lnTo>
                          <a:pt x="1064" y="364"/>
                        </a:lnTo>
                        <a:lnTo>
                          <a:pt x="1062" y="368"/>
                        </a:lnTo>
                        <a:lnTo>
                          <a:pt x="1035" y="368"/>
                        </a:lnTo>
                        <a:lnTo>
                          <a:pt x="1031" y="405"/>
                        </a:lnTo>
                        <a:lnTo>
                          <a:pt x="1023" y="444"/>
                        </a:lnTo>
                        <a:lnTo>
                          <a:pt x="1009" y="485"/>
                        </a:lnTo>
                        <a:lnTo>
                          <a:pt x="994" y="495"/>
                        </a:lnTo>
                        <a:lnTo>
                          <a:pt x="982" y="532"/>
                        </a:lnTo>
                        <a:lnTo>
                          <a:pt x="966" y="570"/>
                        </a:lnTo>
                        <a:lnTo>
                          <a:pt x="946" y="605"/>
                        </a:lnTo>
                        <a:lnTo>
                          <a:pt x="921" y="638"/>
                        </a:lnTo>
                        <a:lnTo>
                          <a:pt x="893" y="664"/>
                        </a:lnTo>
                        <a:lnTo>
                          <a:pt x="862" y="684"/>
                        </a:lnTo>
                        <a:lnTo>
                          <a:pt x="838" y="688"/>
                        </a:lnTo>
                        <a:lnTo>
                          <a:pt x="807" y="688"/>
                        </a:lnTo>
                        <a:lnTo>
                          <a:pt x="778" y="688"/>
                        </a:lnTo>
                        <a:lnTo>
                          <a:pt x="748" y="688"/>
                        </a:lnTo>
                        <a:lnTo>
                          <a:pt x="725" y="684"/>
                        </a:lnTo>
                        <a:lnTo>
                          <a:pt x="693" y="664"/>
                        </a:lnTo>
                        <a:lnTo>
                          <a:pt x="666" y="638"/>
                        </a:lnTo>
                        <a:lnTo>
                          <a:pt x="640" y="605"/>
                        </a:lnTo>
                        <a:lnTo>
                          <a:pt x="620" y="570"/>
                        </a:lnTo>
                        <a:lnTo>
                          <a:pt x="605" y="532"/>
                        </a:lnTo>
                        <a:lnTo>
                          <a:pt x="593" y="495"/>
                        </a:lnTo>
                        <a:lnTo>
                          <a:pt x="575" y="485"/>
                        </a:lnTo>
                        <a:lnTo>
                          <a:pt x="564" y="444"/>
                        </a:lnTo>
                        <a:lnTo>
                          <a:pt x="556" y="405"/>
                        </a:lnTo>
                        <a:lnTo>
                          <a:pt x="550" y="368"/>
                        </a:lnTo>
                        <a:lnTo>
                          <a:pt x="524" y="368"/>
                        </a:lnTo>
                        <a:lnTo>
                          <a:pt x="522" y="364"/>
                        </a:lnTo>
                        <a:lnTo>
                          <a:pt x="520" y="358"/>
                        </a:lnTo>
                        <a:lnTo>
                          <a:pt x="522" y="305"/>
                        </a:lnTo>
                        <a:lnTo>
                          <a:pt x="526" y="287"/>
                        </a:lnTo>
                        <a:lnTo>
                          <a:pt x="532" y="277"/>
                        </a:lnTo>
                        <a:lnTo>
                          <a:pt x="538" y="273"/>
                        </a:lnTo>
                        <a:lnTo>
                          <a:pt x="542" y="267"/>
                        </a:lnTo>
                        <a:lnTo>
                          <a:pt x="544" y="260"/>
                        </a:lnTo>
                        <a:lnTo>
                          <a:pt x="552" y="212"/>
                        </a:lnTo>
                        <a:lnTo>
                          <a:pt x="569" y="167"/>
                        </a:lnTo>
                        <a:lnTo>
                          <a:pt x="593" y="128"/>
                        </a:lnTo>
                        <a:lnTo>
                          <a:pt x="622" y="93"/>
                        </a:lnTo>
                        <a:lnTo>
                          <a:pt x="658" y="63"/>
                        </a:lnTo>
                        <a:lnTo>
                          <a:pt x="668" y="112"/>
                        </a:lnTo>
                        <a:lnTo>
                          <a:pt x="677" y="155"/>
                        </a:lnTo>
                        <a:lnTo>
                          <a:pt x="687" y="193"/>
                        </a:lnTo>
                        <a:lnTo>
                          <a:pt x="697" y="226"/>
                        </a:lnTo>
                        <a:lnTo>
                          <a:pt x="705" y="250"/>
                        </a:lnTo>
                        <a:lnTo>
                          <a:pt x="711" y="265"/>
                        </a:lnTo>
                        <a:lnTo>
                          <a:pt x="713" y="269"/>
                        </a:lnTo>
                        <a:lnTo>
                          <a:pt x="703" y="208"/>
                        </a:lnTo>
                        <a:lnTo>
                          <a:pt x="695" y="150"/>
                        </a:lnTo>
                        <a:lnTo>
                          <a:pt x="687" y="98"/>
                        </a:lnTo>
                        <a:lnTo>
                          <a:pt x="683" y="51"/>
                        </a:lnTo>
                        <a:lnTo>
                          <a:pt x="683" y="47"/>
                        </a:lnTo>
                        <a:lnTo>
                          <a:pt x="685" y="42"/>
                        </a:lnTo>
                        <a:lnTo>
                          <a:pt x="687" y="36"/>
                        </a:lnTo>
                        <a:lnTo>
                          <a:pt x="689" y="30"/>
                        </a:lnTo>
                        <a:lnTo>
                          <a:pt x="691" y="26"/>
                        </a:lnTo>
                        <a:lnTo>
                          <a:pt x="695" y="22"/>
                        </a:lnTo>
                        <a:lnTo>
                          <a:pt x="744" y="6"/>
                        </a:lnTo>
                        <a:lnTo>
                          <a:pt x="793" y="0"/>
                        </a:lnTo>
                        <a:close/>
                      </a:path>
                    </a:pathLst>
                  </a:custGeom>
                  <a:solidFill>
                    <a:srgbClr val="0071C5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sp3d extrusionH="107950" prstMaterial="matte"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18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Freeform 22">
                    <a:extLst>
                      <a:ext uri="{FF2B5EF4-FFF2-40B4-BE49-F238E27FC236}">
                        <a16:creationId xmlns:a16="http://schemas.microsoft.com/office/drawing/2014/main" id="{7EB03C3F-81B2-43FA-BB60-DDB3D114566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882096" y="2908617"/>
                    <a:ext cx="492624" cy="1109681"/>
                  </a:xfrm>
                  <a:custGeom>
                    <a:avLst/>
                    <a:gdLst>
                      <a:gd name="T0" fmla="*/ 648 w 811"/>
                      <a:gd name="T1" fmla="*/ 432 h 2353"/>
                      <a:gd name="T2" fmla="*/ 720 w 811"/>
                      <a:gd name="T3" fmla="*/ 383 h 2353"/>
                      <a:gd name="T4" fmla="*/ 90 w 811"/>
                      <a:gd name="T5" fmla="*/ 383 h 2353"/>
                      <a:gd name="T6" fmla="*/ 163 w 811"/>
                      <a:gd name="T7" fmla="*/ 432 h 2353"/>
                      <a:gd name="T8" fmla="*/ 90 w 811"/>
                      <a:gd name="T9" fmla="*/ 383 h 2353"/>
                      <a:gd name="T10" fmla="*/ 754 w 811"/>
                      <a:gd name="T11" fmla="*/ 346 h 2353"/>
                      <a:gd name="T12" fmla="*/ 787 w 811"/>
                      <a:gd name="T13" fmla="*/ 672 h 2353"/>
                      <a:gd name="T14" fmla="*/ 787 w 811"/>
                      <a:gd name="T15" fmla="*/ 705 h 2353"/>
                      <a:gd name="T16" fmla="*/ 762 w 811"/>
                      <a:gd name="T17" fmla="*/ 734 h 2353"/>
                      <a:gd name="T18" fmla="*/ 716 w 811"/>
                      <a:gd name="T19" fmla="*/ 766 h 2353"/>
                      <a:gd name="T20" fmla="*/ 673 w 811"/>
                      <a:gd name="T21" fmla="*/ 791 h 2353"/>
                      <a:gd name="T22" fmla="*/ 657 w 811"/>
                      <a:gd name="T23" fmla="*/ 823 h 2353"/>
                      <a:gd name="T24" fmla="*/ 667 w 811"/>
                      <a:gd name="T25" fmla="*/ 870 h 2353"/>
                      <a:gd name="T26" fmla="*/ 693 w 811"/>
                      <a:gd name="T27" fmla="*/ 933 h 2353"/>
                      <a:gd name="T28" fmla="*/ 734 w 811"/>
                      <a:gd name="T29" fmla="*/ 990 h 2353"/>
                      <a:gd name="T30" fmla="*/ 781 w 811"/>
                      <a:gd name="T31" fmla="*/ 1019 h 2353"/>
                      <a:gd name="T32" fmla="*/ 787 w 811"/>
                      <a:gd name="T33" fmla="*/ 1017 h 2353"/>
                      <a:gd name="T34" fmla="*/ 797 w 811"/>
                      <a:gd name="T35" fmla="*/ 1013 h 2353"/>
                      <a:gd name="T36" fmla="*/ 811 w 811"/>
                      <a:gd name="T37" fmla="*/ 2353 h 2353"/>
                      <a:gd name="T38" fmla="*/ 467 w 811"/>
                      <a:gd name="T39" fmla="*/ 1685 h 2353"/>
                      <a:gd name="T40" fmla="*/ 377 w 811"/>
                      <a:gd name="T41" fmla="*/ 1214 h 2353"/>
                      <a:gd name="T42" fmla="*/ 335 w 811"/>
                      <a:gd name="T43" fmla="*/ 2353 h 2353"/>
                      <a:gd name="T44" fmla="*/ 21 w 811"/>
                      <a:gd name="T45" fmla="*/ 1679 h 2353"/>
                      <a:gd name="T46" fmla="*/ 19 w 811"/>
                      <a:gd name="T47" fmla="*/ 1015 h 2353"/>
                      <a:gd name="T48" fmla="*/ 27 w 811"/>
                      <a:gd name="T49" fmla="*/ 1019 h 2353"/>
                      <a:gd name="T50" fmla="*/ 55 w 811"/>
                      <a:gd name="T51" fmla="*/ 1009 h 2353"/>
                      <a:gd name="T52" fmla="*/ 98 w 811"/>
                      <a:gd name="T53" fmla="*/ 964 h 2353"/>
                      <a:gd name="T54" fmla="*/ 133 w 811"/>
                      <a:gd name="T55" fmla="*/ 899 h 2353"/>
                      <a:gd name="T56" fmla="*/ 151 w 811"/>
                      <a:gd name="T57" fmla="*/ 846 h 2353"/>
                      <a:gd name="T58" fmla="*/ 149 w 811"/>
                      <a:gd name="T59" fmla="*/ 805 h 2353"/>
                      <a:gd name="T60" fmla="*/ 119 w 811"/>
                      <a:gd name="T61" fmla="*/ 780 h 2353"/>
                      <a:gd name="T62" fmla="*/ 72 w 811"/>
                      <a:gd name="T63" fmla="*/ 750 h 2353"/>
                      <a:gd name="T64" fmla="*/ 31 w 811"/>
                      <a:gd name="T65" fmla="*/ 719 h 2353"/>
                      <a:gd name="T66" fmla="*/ 23 w 811"/>
                      <a:gd name="T67" fmla="*/ 689 h 2353"/>
                      <a:gd name="T68" fmla="*/ 25 w 811"/>
                      <a:gd name="T69" fmla="*/ 650 h 2353"/>
                      <a:gd name="T70" fmla="*/ 620 w 811"/>
                      <a:gd name="T71" fmla="*/ 0 h 2353"/>
                      <a:gd name="T72" fmla="*/ 748 w 811"/>
                      <a:gd name="T73" fmla="*/ 304 h 2353"/>
                      <a:gd name="T74" fmla="*/ 620 w 811"/>
                      <a:gd name="T75" fmla="*/ 0 h 2353"/>
                      <a:gd name="T76" fmla="*/ 190 w 811"/>
                      <a:gd name="T77" fmla="*/ 304 h 2353"/>
                      <a:gd name="T78" fmla="*/ 62 w 811"/>
                      <a:gd name="T79" fmla="*/ 30 h 23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811" h="2353">
                        <a:moveTo>
                          <a:pt x="648" y="383"/>
                        </a:moveTo>
                        <a:lnTo>
                          <a:pt x="648" y="432"/>
                        </a:lnTo>
                        <a:lnTo>
                          <a:pt x="720" y="432"/>
                        </a:lnTo>
                        <a:lnTo>
                          <a:pt x="720" y="383"/>
                        </a:lnTo>
                        <a:lnTo>
                          <a:pt x="648" y="383"/>
                        </a:lnTo>
                        <a:close/>
                        <a:moveTo>
                          <a:pt x="90" y="383"/>
                        </a:moveTo>
                        <a:lnTo>
                          <a:pt x="90" y="432"/>
                        </a:lnTo>
                        <a:lnTo>
                          <a:pt x="163" y="432"/>
                        </a:lnTo>
                        <a:lnTo>
                          <a:pt x="163" y="383"/>
                        </a:lnTo>
                        <a:lnTo>
                          <a:pt x="90" y="383"/>
                        </a:lnTo>
                        <a:close/>
                        <a:moveTo>
                          <a:pt x="57" y="346"/>
                        </a:moveTo>
                        <a:lnTo>
                          <a:pt x="754" y="346"/>
                        </a:lnTo>
                        <a:lnTo>
                          <a:pt x="787" y="650"/>
                        </a:lnTo>
                        <a:lnTo>
                          <a:pt x="787" y="672"/>
                        </a:lnTo>
                        <a:lnTo>
                          <a:pt x="787" y="689"/>
                        </a:lnTo>
                        <a:lnTo>
                          <a:pt x="787" y="705"/>
                        </a:lnTo>
                        <a:lnTo>
                          <a:pt x="779" y="719"/>
                        </a:lnTo>
                        <a:lnTo>
                          <a:pt x="762" y="734"/>
                        </a:lnTo>
                        <a:lnTo>
                          <a:pt x="738" y="750"/>
                        </a:lnTo>
                        <a:lnTo>
                          <a:pt x="716" y="766"/>
                        </a:lnTo>
                        <a:lnTo>
                          <a:pt x="691" y="780"/>
                        </a:lnTo>
                        <a:lnTo>
                          <a:pt x="673" y="791"/>
                        </a:lnTo>
                        <a:lnTo>
                          <a:pt x="661" y="805"/>
                        </a:lnTo>
                        <a:lnTo>
                          <a:pt x="657" y="823"/>
                        </a:lnTo>
                        <a:lnTo>
                          <a:pt x="661" y="846"/>
                        </a:lnTo>
                        <a:lnTo>
                          <a:pt x="667" y="870"/>
                        </a:lnTo>
                        <a:lnTo>
                          <a:pt x="679" y="899"/>
                        </a:lnTo>
                        <a:lnTo>
                          <a:pt x="693" y="933"/>
                        </a:lnTo>
                        <a:lnTo>
                          <a:pt x="712" y="964"/>
                        </a:lnTo>
                        <a:lnTo>
                          <a:pt x="734" y="990"/>
                        </a:lnTo>
                        <a:lnTo>
                          <a:pt x="756" y="1009"/>
                        </a:lnTo>
                        <a:lnTo>
                          <a:pt x="781" y="1019"/>
                        </a:lnTo>
                        <a:lnTo>
                          <a:pt x="783" y="1019"/>
                        </a:lnTo>
                        <a:lnTo>
                          <a:pt x="787" y="1017"/>
                        </a:lnTo>
                        <a:lnTo>
                          <a:pt x="791" y="1015"/>
                        </a:lnTo>
                        <a:lnTo>
                          <a:pt x="797" y="1013"/>
                        </a:lnTo>
                        <a:lnTo>
                          <a:pt x="789" y="1679"/>
                        </a:lnTo>
                        <a:lnTo>
                          <a:pt x="811" y="2353"/>
                        </a:lnTo>
                        <a:lnTo>
                          <a:pt x="475" y="2353"/>
                        </a:lnTo>
                        <a:lnTo>
                          <a:pt x="467" y="1685"/>
                        </a:lnTo>
                        <a:lnTo>
                          <a:pt x="436" y="1214"/>
                        </a:lnTo>
                        <a:lnTo>
                          <a:pt x="377" y="1214"/>
                        </a:lnTo>
                        <a:lnTo>
                          <a:pt x="343" y="1685"/>
                        </a:lnTo>
                        <a:lnTo>
                          <a:pt x="335" y="2353"/>
                        </a:lnTo>
                        <a:lnTo>
                          <a:pt x="0" y="2353"/>
                        </a:lnTo>
                        <a:lnTo>
                          <a:pt x="21" y="1679"/>
                        </a:lnTo>
                        <a:lnTo>
                          <a:pt x="13" y="1013"/>
                        </a:lnTo>
                        <a:lnTo>
                          <a:pt x="19" y="1015"/>
                        </a:lnTo>
                        <a:lnTo>
                          <a:pt x="23" y="1017"/>
                        </a:lnTo>
                        <a:lnTo>
                          <a:pt x="27" y="1019"/>
                        </a:lnTo>
                        <a:lnTo>
                          <a:pt x="31" y="1019"/>
                        </a:lnTo>
                        <a:lnTo>
                          <a:pt x="55" y="1009"/>
                        </a:lnTo>
                        <a:lnTo>
                          <a:pt x="78" y="990"/>
                        </a:lnTo>
                        <a:lnTo>
                          <a:pt x="98" y="964"/>
                        </a:lnTo>
                        <a:lnTo>
                          <a:pt x="117" y="933"/>
                        </a:lnTo>
                        <a:lnTo>
                          <a:pt x="133" y="899"/>
                        </a:lnTo>
                        <a:lnTo>
                          <a:pt x="143" y="870"/>
                        </a:lnTo>
                        <a:lnTo>
                          <a:pt x="151" y="846"/>
                        </a:lnTo>
                        <a:lnTo>
                          <a:pt x="153" y="823"/>
                        </a:lnTo>
                        <a:lnTo>
                          <a:pt x="149" y="805"/>
                        </a:lnTo>
                        <a:lnTo>
                          <a:pt x="139" y="791"/>
                        </a:lnTo>
                        <a:lnTo>
                          <a:pt x="119" y="780"/>
                        </a:lnTo>
                        <a:lnTo>
                          <a:pt x="94" y="766"/>
                        </a:lnTo>
                        <a:lnTo>
                          <a:pt x="72" y="750"/>
                        </a:lnTo>
                        <a:lnTo>
                          <a:pt x="49" y="734"/>
                        </a:lnTo>
                        <a:lnTo>
                          <a:pt x="31" y="719"/>
                        </a:lnTo>
                        <a:lnTo>
                          <a:pt x="23" y="705"/>
                        </a:lnTo>
                        <a:lnTo>
                          <a:pt x="23" y="689"/>
                        </a:lnTo>
                        <a:lnTo>
                          <a:pt x="25" y="672"/>
                        </a:lnTo>
                        <a:lnTo>
                          <a:pt x="25" y="650"/>
                        </a:lnTo>
                        <a:lnTo>
                          <a:pt x="57" y="346"/>
                        </a:lnTo>
                        <a:close/>
                        <a:moveTo>
                          <a:pt x="620" y="0"/>
                        </a:moveTo>
                        <a:lnTo>
                          <a:pt x="748" y="30"/>
                        </a:lnTo>
                        <a:lnTo>
                          <a:pt x="748" y="304"/>
                        </a:lnTo>
                        <a:lnTo>
                          <a:pt x="620" y="304"/>
                        </a:lnTo>
                        <a:lnTo>
                          <a:pt x="620" y="0"/>
                        </a:lnTo>
                        <a:close/>
                        <a:moveTo>
                          <a:pt x="190" y="0"/>
                        </a:moveTo>
                        <a:lnTo>
                          <a:pt x="190" y="304"/>
                        </a:lnTo>
                        <a:lnTo>
                          <a:pt x="62" y="304"/>
                        </a:lnTo>
                        <a:lnTo>
                          <a:pt x="62" y="30"/>
                        </a:lnTo>
                        <a:lnTo>
                          <a:pt x="190" y="0"/>
                        </a:lnTo>
                        <a:close/>
                      </a:path>
                    </a:pathLst>
                  </a:custGeom>
                  <a:solidFill>
                    <a:srgbClr val="FFA300"/>
                  </a:solidFill>
                  <a:ln w="0">
                    <a:solidFill>
                      <a:srgbClr val="FFA300"/>
                    </a:solidFill>
                    <a:prstDash val="solid"/>
                    <a:round/>
                    <a:headEnd/>
                    <a:tailEnd/>
                  </a:ln>
                  <a:sp3d extrusionH="107950" prstMaterial="matte"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18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Freeform 23">
                    <a:extLst>
                      <a:ext uri="{FF2B5EF4-FFF2-40B4-BE49-F238E27FC236}">
                        <a16:creationId xmlns:a16="http://schemas.microsoft.com/office/drawing/2014/main" id="{F4E4AA25-A176-49F8-B96C-8133F87084D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014678" y="3086015"/>
                    <a:ext cx="227459" cy="101909"/>
                  </a:xfrm>
                  <a:custGeom>
                    <a:avLst/>
                    <a:gdLst>
                      <a:gd name="T0" fmla="*/ 263 w 375"/>
                      <a:gd name="T1" fmla="*/ 0 h 216"/>
                      <a:gd name="T2" fmla="*/ 273 w 375"/>
                      <a:gd name="T3" fmla="*/ 4 h 216"/>
                      <a:gd name="T4" fmla="*/ 255 w 375"/>
                      <a:gd name="T5" fmla="*/ 69 h 216"/>
                      <a:gd name="T6" fmla="*/ 255 w 375"/>
                      <a:gd name="T7" fmla="*/ 73 h 216"/>
                      <a:gd name="T8" fmla="*/ 257 w 375"/>
                      <a:gd name="T9" fmla="*/ 77 h 216"/>
                      <a:gd name="T10" fmla="*/ 261 w 375"/>
                      <a:gd name="T11" fmla="*/ 79 h 216"/>
                      <a:gd name="T12" fmla="*/ 310 w 375"/>
                      <a:gd name="T13" fmla="*/ 90 h 216"/>
                      <a:gd name="T14" fmla="*/ 314 w 375"/>
                      <a:gd name="T15" fmla="*/ 90 h 216"/>
                      <a:gd name="T16" fmla="*/ 318 w 375"/>
                      <a:gd name="T17" fmla="*/ 88 h 216"/>
                      <a:gd name="T18" fmla="*/ 320 w 375"/>
                      <a:gd name="T19" fmla="*/ 87 h 216"/>
                      <a:gd name="T20" fmla="*/ 337 w 375"/>
                      <a:gd name="T21" fmla="*/ 20 h 216"/>
                      <a:gd name="T22" fmla="*/ 347 w 375"/>
                      <a:gd name="T23" fmla="*/ 24 h 216"/>
                      <a:gd name="T24" fmla="*/ 363 w 375"/>
                      <a:gd name="T25" fmla="*/ 79 h 216"/>
                      <a:gd name="T26" fmla="*/ 349 w 375"/>
                      <a:gd name="T27" fmla="*/ 130 h 216"/>
                      <a:gd name="T28" fmla="*/ 306 w 375"/>
                      <a:gd name="T29" fmla="*/ 159 h 216"/>
                      <a:gd name="T30" fmla="*/ 302 w 375"/>
                      <a:gd name="T31" fmla="*/ 175 h 216"/>
                      <a:gd name="T32" fmla="*/ 375 w 375"/>
                      <a:gd name="T33" fmla="*/ 175 h 216"/>
                      <a:gd name="T34" fmla="*/ 375 w 375"/>
                      <a:gd name="T35" fmla="*/ 216 h 216"/>
                      <a:gd name="T36" fmla="*/ 0 w 375"/>
                      <a:gd name="T37" fmla="*/ 216 h 216"/>
                      <a:gd name="T38" fmla="*/ 0 w 375"/>
                      <a:gd name="T39" fmla="*/ 175 h 216"/>
                      <a:gd name="T40" fmla="*/ 221 w 375"/>
                      <a:gd name="T41" fmla="*/ 175 h 216"/>
                      <a:gd name="T42" fmla="*/ 231 w 375"/>
                      <a:gd name="T43" fmla="*/ 140 h 216"/>
                      <a:gd name="T44" fmla="*/ 208 w 375"/>
                      <a:gd name="T45" fmla="*/ 92 h 216"/>
                      <a:gd name="T46" fmla="*/ 221 w 375"/>
                      <a:gd name="T47" fmla="*/ 41 h 216"/>
                      <a:gd name="T48" fmla="*/ 263 w 375"/>
                      <a:gd name="T49" fmla="*/ 0 h 2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375" h="216">
                        <a:moveTo>
                          <a:pt x="263" y="0"/>
                        </a:moveTo>
                        <a:lnTo>
                          <a:pt x="273" y="4"/>
                        </a:lnTo>
                        <a:lnTo>
                          <a:pt x="255" y="69"/>
                        </a:lnTo>
                        <a:lnTo>
                          <a:pt x="255" y="73"/>
                        </a:lnTo>
                        <a:lnTo>
                          <a:pt x="257" y="77"/>
                        </a:lnTo>
                        <a:lnTo>
                          <a:pt x="261" y="79"/>
                        </a:lnTo>
                        <a:lnTo>
                          <a:pt x="310" y="90"/>
                        </a:lnTo>
                        <a:lnTo>
                          <a:pt x="314" y="90"/>
                        </a:lnTo>
                        <a:lnTo>
                          <a:pt x="318" y="88"/>
                        </a:lnTo>
                        <a:lnTo>
                          <a:pt x="320" y="87"/>
                        </a:lnTo>
                        <a:lnTo>
                          <a:pt x="337" y="20"/>
                        </a:lnTo>
                        <a:lnTo>
                          <a:pt x="347" y="24"/>
                        </a:lnTo>
                        <a:lnTo>
                          <a:pt x="363" y="79"/>
                        </a:lnTo>
                        <a:lnTo>
                          <a:pt x="349" y="130"/>
                        </a:lnTo>
                        <a:lnTo>
                          <a:pt x="306" y="159"/>
                        </a:lnTo>
                        <a:lnTo>
                          <a:pt x="302" y="175"/>
                        </a:lnTo>
                        <a:lnTo>
                          <a:pt x="375" y="175"/>
                        </a:lnTo>
                        <a:lnTo>
                          <a:pt x="375" y="216"/>
                        </a:lnTo>
                        <a:lnTo>
                          <a:pt x="0" y="216"/>
                        </a:lnTo>
                        <a:lnTo>
                          <a:pt x="0" y="175"/>
                        </a:lnTo>
                        <a:lnTo>
                          <a:pt x="221" y="175"/>
                        </a:lnTo>
                        <a:lnTo>
                          <a:pt x="231" y="140"/>
                        </a:lnTo>
                        <a:lnTo>
                          <a:pt x="208" y="92"/>
                        </a:lnTo>
                        <a:lnTo>
                          <a:pt x="221" y="41"/>
                        </a:lnTo>
                        <a:lnTo>
                          <a:pt x="263" y="0"/>
                        </a:lnTo>
                        <a:close/>
                      </a:path>
                    </a:pathLst>
                  </a:custGeom>
                  <a:solidFill>
                    <a:srgbClr val="0071C5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sp3d extrusionH="107950" prstMaterial="matte"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18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7CC842A9-C4D5-498B-AC30-ECB5ED503868}"/>
                    </a:ext>
                  </a:extLst>
                </p:cNvPr>
                <p:cNvGrpSpPr/>
                <p:nvPr/>
              </p:nvGrpSpPr>
              <p:grpSpPr>
                <a:xfrm flipH="1">
                  <a:off x="4187102" y="2101574"/>
                  <a:ext cx="679676" cy="908843"/>
                  <a:chOff x="7586955" y="717298"/>
                  <a:chExt cx="3312441" cy="4598084"/>
                </a:xfrm>
                <a:scene3d>
                  <a:camera prst="isometricOffAxis2Left">
                    <a:rot lat="1080000" lon="1560000" rev="300000"/>
                  </a:camera>
                  <a:lightRig rig="threePt" dir="t">
                    <a:rot lat="0" lon="0" rev="4800000"/>
                  </a:lightRig>
                </a:scene3d>
              </p:grpSpPr>
              <p:sp>
                <p:nvSpPr>
                  <p:cNvPr id="30" name="Freeform: Shape 29">
                    <a:extLst>
                      <a:ext uri="{FF2B5EF4-FFF2-40B4-BE49-F238E27FC236}">
                        <a16:creationId xmlns:a16="http://schemas.microsoft.com/office/drawing/2014/main" id="{48304EBC-3C77-41DD-84B7-5B23E04A1B47}"/>
                      </a:ext>
                    </a:extLst>
                  </p:cNvPr>
                  <p:cNvSpPr/>
                  <p:nvPr/>
                </p:nvSpPr>
                <p:spPr>
                  <a:xfrm flipH="1">
                    <a:off x="9148841" y="3838251"/>
                    <a:ext cx="426359" cy="369962"/>
                  </a:xfrm>
                  <a:custGeom>
                    <a:avLst/>
                    <a:gdLst>
                      <a:gd name="connsiteX0" fmla="*/ 11480 w 45909"/>
                      <a:gd name="connsiteY0" fmla="*/ 0 h 39759"/>
                      <a:gd name="connsiteX1" fmla="*/ 0 w 45909"/>
                      <a:gd name="connsiteY1" fmla="*/ 19875 h 39759"/>
                      <a:gd name="connsiteX2" fmla="*/ 11480 w 45909"/>
                      <a:gd name="connsiteY2" fmla="*/ 39759 h 39759"/>
                      <a:gd name="connsiteX3" fmla="*/ 34430 w 45909"/>
                      <a:gd name="connsiteY3" fmla="*/ 39759 h 39759"/>
                      <a:gd name="connsiteX4" fmla="*/ 45910 w 45909"/>
                      <a:gd name="connsiteY4" fmla="*/ 19875 h 39759"/>
                      <a:gd name="connsiteX5" fmla="*/ 34430 w 45909"/>
                      <a:gd name="connsiteY5" fmla="*/ 0 h 397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909" h="39759">
                        <a:moveTo>
                          <a:pt x="11480" y="0"/>
                        </a:moveTo>
                        <a:lnTo>
                          <a:pt x="0" y="19875"/>
                        </a:lnTo>
                        <a:lnTo>
                          <a:pt x="11480" y="39759"/>
                        </a:lnTo>
                        <a:lnTo>
                          <a:pt x="34430" y="39759"/>
                        </a:lnTo>
                        <a:lnTo>
                          <a:pt x="45910" y="19875"/>
                        </a:lnTo>
                        <a:lnTo>
                          <a:pt x="34430" y="0"/>
                        </a:lnTo>
                        <a:close/>
                      </a:path>
                    </a:pathLst>
                  </a:custGeom>
                  <a:solidFill>
                    <a:srgbClr val="009CDA"/>
                  </a:solidFill>
                  <a:ln w="4953" cap="flat">
                    <a:noFill/>
                    <a:prstDash val="solid"/>
                    <a:miter/>
                  </a:ln>
                  <a:sp3d extrusionH="177800"/>
                </p:spPr>
                <p:txBody>
                  <a:bodyPr rtlCol="0" anchor="ctr"/>
                  <a:lstStyle/>
                  <a:p>
                    <a:pPr marL="0" marR="0" lvl="0" indent="0" algn="l" defTabSz="6095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" name="Freeform: Shape 30">
                    <a:extLst>
                      <a:ext uri="{FF2B5EF4-FFF2-40B4-BE49-F238E27FC236}">
                        <a16:creationId xmlns:a16="http://schemas.microsoft.com/office/drawing/2014/main" id="{DF08EF66-D138-4F69-96F6-7253D0C0D03E}"/>
                      </a:ext>
                    </a:extLst>
                  </p:cNvPr>
                  <p:cNvSpPr/>
                  <p:nvPr/>
                </p:nvSpPr>
                <p:spPr>
                  <a:xfrm flipH="1">
                    <a:off x="8957230" y="3617664"/>
                    <a:ext cx="809567" cy="811146"/>
                  </a:xfrm>
                  <a:custGeom>
                    <a:avLst/>
                    <a:gdLst>
                      <a:gd name="connsiteX0" fmla="*/ 43586 w 87172"/>
                      <a:gd name="connsiteY0" fmla="*/ 0 h 87172"/>
                      <a:gd name="connsiteX1" fmla="*/ 0 w 87172"/>
                      <a:gd name="connsiteY1" fmla="*/ 43586 h 87172"/>
                      <a:gd name="connsiteX2" fmla="*/ 43586 w 87172"/>
                      <a:gd name="connsiteY2" fmla="*/ 87172 h 87172"/>
                      <a:gd name="connsiteX3" fmla="*/ 87172 w 87172"/>
                      <a:gd name="connsiteY3" fmla="*/ 43586 h 87172"/>
                      <a:gd name="connsiteX4" fmla="*/ 43586 w 87172"/>
                      <a:gd name="connsiteY4" fmla="*/ 0 h 87172"/>
                      <a:gd name="connsiteX5" fmla="*/ 57937 w 87172"/>
                      <a:gd name="connsiteY5" fmla="*/ 68442 h 87172"/>
                      <a:gd name="connsiteX6" fmla="*/ 29235 w 87172"/>
                      <a:gd name="connsiteY6" fmla="*/ 68442 h 87172"/>
                      <a:gd name="connsiteX7" fmla="*/ 14884 w 87172"/>
                      <a:gd name="connsiteY7" fmla="*/ 43586 h 87172"/>
                      <a:gd name="connsiteX8" fmla="*/ 29235 w 87172"/>
                      <a:gd name="connsiteY8" fmla="*/ 18735 h 87172"/>
                      <a:gd name="connsiteX9" fmla="*/ 57937 w 87172"/>
                      <a:gd name="connsiteY9" fmla="*/ 18735 h 87172"/>
                      <a:gd name="connsiteX10" fmla="*/ 72288 w 87172"/>
                      <a:gd name="connsiteY10" fmla="*/ 43586 h 87172"/>
                      <a:gd name="connsiteX11" fmla="*/ 57937 w 87172"/>
                      <a:gd name="connsiteY11" fmla="*/ 68442 h 87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87172" h="87172">
                        <a:moveTo>
                          <a:pt x="43586" y="0"/>
                        </a:moveTo>
                        <a:cubicBezTo>
                          <a:pt x="19516" y="0"/>
                          <a:pt x="0" y="19516"/>
                          <a:pt x="0" y="43586"/>
                        </a:cubicBezTo>
                        <a:cubicBezTo>
                          <a:pt x="0" y="67656"/>
                          <a:pt x="19516" y="87172"/>
                          <a:pt x="43586" y="87172"/>
                        </a:cubicBezTo>
                        <a:cubicBezTo>
                          <a:pt x="67656" y="87172"/>
                          <a:pt x="87172" y="67656"/>
                          <a:pt x="87172" y="43586"/>
                        </a:cubicBezTo>
                        <a:cubicBezTo>
                          <a:pt x="87172" y="19516"/>
                          <a:pt x="67661" y="0"/>
                          <a:pt x="43586" y="0"/>
                        </a:cubicBezTo>
                        <a:close/>
                        <a:moveTo>
                          <a:pt x="57937" y="68442"/>
                        </a:moveTo>
                        <a:lnTo>
                          <a:pt x="29235" y="68442"/>
                        </a:lnTo>
                        <a:lnTo>
                          <a:pt x="14884" y="43586"/>
                        </a:lnTo>
                        <a:lnTo>
                          <a:pt x="29235" y="18735"/>
                        </a:lnTo>
                        <a:lnTo>
                          <a:pt x="57937" y="18735"/>
                        </a:lnTo>
                        <a:lnTo>
                          <a:pt x="72288" y="43586"/>
                        </a:lnTo>
                        <a:lnTo>
                          <a:pt x="57937" y="68442"/>
                        </a:ln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noFill/>
                    <a:prstDash val="solid"/>
                  </a:ln>
                  <a:effectLst/>
                  <a:sp3d extrusionH="177800"/>
                </p:spPr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6095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" name="Freeform: Shape 31">
                    <a:extLst>
                      <a:ext uri="{FF2B5EF4-FFF2-40B4-BE49-F238E27FC236}">
                        <a16:creationId xmlns:a16="http://schemas.microsoft.com/office/drawing/2014/main" id="{F10D6775-DA80-4265-AF43-D027A20EC714}"/>
                      </a:ext>
                    </a:extLst>
                  </p:cNvPr>
                  <p:cNvSpPr/>
                  <p:nvPr/>
                </p:nvSpPr>
                <p:spPr>
                  <a:xfrm flipH="1">
                    <a:off x="10189655" y="1775614"/>
                    <a:ext cx="709741" cy="711125"/>
                  </a:xfrm>
                  <a:custGeom>
                    <a:avLst/>
                    <a:gdLst>
                      <a:gd name="connsiteX0" fmla="*/ 38212 w 76423"/>
                      <a:gd name="connsiteY0" fmla="*/ 0 h 76423"/>
                      <a:gd name="connsiteX1" fmla="*/ 0 w 76423"/>
                      <a:gd name="connsiteY1" fmla="*/ 38212 h 76423"/>
                      <a:gd name="connsiteX2" fmla="*/ 38212 w 76423"/>
                      <a:gd name="connsiteY2" fmla="*/ 76424 h 76423"/>
                      <a:gd name="connsiteX3" fmla="*/ 76424 w 76423"/>
                      <a:gd name="connsiteY3" fmla="*/ 38212 h 76423"/>
                      <a:gd name="connsiteX4" fmla="*/ 38212 w 76423"/>
                      <a:gd name="connsiteY4" fmla="*/ 0 h 76423"/>
                      <a:gd name="connsiteX5" fmla="*/ 54125 w 76423"/>
                      <a:gd name="connsiteY5" fmla="*/ 60928 h 76423"/>
                      <a:gd name="connsiteX6" fmla="*/ 26498 w 76423"/>
                      <a:gd name="connsiteY6" fmla="*/ 63356 h 76423"/>
                      <a:gd name="connsiteX7" fmla="*/ 10584 w 76423"/>
                      <a:gd name="connsiteY7" fmla="*/ 40640 h 76423"/>
                      <a:gd name="connsiteX8" fmla="*/ 22298 w 76423"/>
                      <a:gd name="connsiteY8" fmla="*/ 15501 h 76423"/>
                      <a:gd name="connsiteX9" fmla="*/ 49926 w 76423"/>
                      <a:gd name="connsiteY9" fmla="*/ 13072 h 76423"/>
                      <a:gd name="connsiteX10" fmla="*/ 65844 w 76423"/>
                      <a:gd name="connsiteY10" fmla="*/ 35788 h 76423"/>
                      <a:gd name="connsiteX11" fmla="*/ 54125 w 76423"/>
                      <a:gd name="connsiteY11" fmla="*/ 60928 h 764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76423" h="76423">
                        <a:moveTo>
                          <a:pt x="38212" y="0"/>
                        </a:moveTo>
                        <a:cubicBezTo>
                          <a:pt x="17108" y="0"/>
                          <a:pt x="0" y="17108"/>
                          <a:pt x="0" y="38212"/>
                        </a:cubicBezTo>
                        <a:cubicBezTo>
                          <a:pt x="0" y="59316"/>
                          <a:pt x="17108" y="76424"/>
                          <a:pt x="38212" y="76424"/>
                        </a:cubicBezTo>
                        <a:cubicBezTo>
                          <a:pt x="59316" y="76424"/>
                          <a:pt x="76424" y="59316"/>
                          <a:pt x="76424" y="38212"/>
                        </a:cubicBezTo>
                        <a:cubicBezTo>
                          <a:pt x="76424" y="17108"/>
                          <a:pt x="59316" y="0"/>
                          <a:pt x="38212" y="0"/>
                        </a:cubicBezTo>
                        <a:close/>
                        <a:moveTo>
                          <a:pt x="54125" y="60928"/>
                        </a:moveTo>
                        <a:lnTo>
                          <a:pt x="26498" y="63356"/>
                        </a:lnTo>
                        <a:lnTo>
                          <a:pt x="10584" y="40640"/>
                        </a:lnTo>
                        <a:lnTo>
                          <a:pt x="22298" y="15501"/>
                        </a:lnTo>
                        <a:lnTo>
                          <a:pt x="49926" y="13072"/>
                        </a:lnTo>
                        <a:lnTo>
                          <a:pt x="65844" y="35788"/>
                        </a:lnTo>
                        <a:lnTo>
                          <a:pt x="54125" y="60928"/>
                        </a:ln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noFill/>
                    <a:prstDash val="solid"/>
                  </a:ln>
                  <a:effectLst/>
                  <a:sp3d extrusionH="177800"/>
                </p:spPr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6095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" name="Freeform: Shape 32">
                    <a:extLst>
                      <a:ext uri="{FF2B5EF4-FFF2-40B4-BE49-F238E27FC236}">
                        <a16:creationId xmlns:a16="http://schemas.microsoft.com/office/drawing/2014/main" id="{78527D54-B57C-4AD5-828B-A8590D2C6E6F}"/>
                      </a:ext>
                    </a:extLst>
                  </p:cNvPr>
                  <p:cNvSpPr/>
                  <p:nvPr/>
                </p:nvSpPr>
                <p:spPr>
                  <a:xfrm flipH="1">
                    <a:off x="10341098" y="1945731"/>
                    <a:ext cx="406854" cy="370931"/>
                  </a:xfrm>
                  <a:custGeom>
                    <a:avLst/>
                    <a:gdLst>
                      <a:gd name="connsiteX0" fmla="*/ 31195 w 43809"/>
                      <a:gd name="connsiteY0" fmla="*/ 0 h 39863"/>
                      <a:gd name="connsiteX1" fmla="*/ 9285 w 43809"/>
                      <a:gd name="connsiteY1" fmla="*/ 1921 h 39863"/>
                      <a:gd name="connsiteX2" fmla="*/ 0 w 43809"/>
                      <a:gd name="connsiteY2" fmla="*/ 21855 h 39863"/>
                      <a:gd name="connsiteX3" fmla="*/ 12615 w 43809"/>
                      <a:gd name="connsiteY3" fmla="*/ 39864 h 39863"/>
                      <a:gd name="connsiteX4" fmla="*/ 34524 w 43809"/>
                      <a:gd name="connsiteY4" fmla="*/ 37943 h 39863"/>
                      <a:gd name="connsiteX5" fmla="*/ 43810 w 43809"/>
                      <a:gd name="connsiteY5" fmla="*/ 18009 h 39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3809" h="39863">
                        <a:moveTo>
                          <a:pt x="31195" y="0"/>
                        </a:moveTo>
                        <a:lnTo>
                          <a:pt x="9285" y="1921"/>
                        </a:lnTo>
                        <a:lnTo>
                          <a:pt x="0" y="21855"/>
                        </a:lnTo>
                        <a:lnTo>
                          <a:pt x="12615" y="39864"/>
                        </a:lnTo>
                        <a:lnTo>
                          <a:pt x="34524" y="37943"/>
                        </a:lnTo>
                        <a:lnTo>
                          <a:pt x="43810" y="18009"/>
                        </a:lnTo>
                        <a:close/>
                      </a:path>
                    </a:pathLst>
                  </a:custGeom>
                  <a:solidFill>
                    <a:srgbClr val="009CDA"/>
                  </a:solidFill>
                  <a:ln w="4953" cap="flat">
                    <a:noFill/>
                    <a:prstDash val="solid"/>
                    <a:miter/>
                  </a:ln>
                  <a:sp3d extrusionH="177800"/>
                </p:spPr>
                <p:txBody>
                  <a:bodyPr rtlCol="0" anchor="ctr"/>
                  <a:lstStyle/>
                  <a:p>
                    <a:pPr marL="0" marR="0" lvl="0" indent="0" algn="l" defTabSz="6095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" name="Freeform: Shape 33">
                    <a:extLst>
                      <a:ext uri="{FF2B5EF4-FFF2-40B4-BE49-F238E27FC236}">
                        <a16:creationId xmlns:a16="http://schemas.microsoft.com/office/drawing/2014/main" id="{1759E199-A8C0-4A05-BB90-4EC4791FD61A}"/>
                      </a:ext>
                    </a:extLst>
                  </p:cNvPr>
                  <p:cNvSpPr/>
                  <p:nvPr/>
                </p:nvSpPr>
                <p:spPr>
                  <a:xfrm flipH="1">
                    <a:off x="9175410" y="2344130"/>
                    <a:ext cx="1459231" cy="1697718"/>
                  </a:xfrm>
                  <a:custGeom>
                    <a:avLst/>
                    <a:gdLst>
                      <a:gd name="connsiteX0" fmla="*/ 46263 w 157126"/>
                      <a:gd name="connsiteY0" fmla="*/ 0 h 182450"/>
                      <a:gd name="connsiteX1" fmla="*/ 9703 w 157126"/>
                      <a:gd name="connsiteY1" fmla="*/ 20303 h 182450"/>
                      <a:gd name="connsiteX2" fmla="*/ 0 w 157126"/>
                      <a:gd name="connsiteY2" fmla="*/ 19163 h 182450"/>
                      <a:gd name="connsiteX3" fmla="*/ 88575 w 157126"/>
                      <a:gd name="connsiteY3" fmla="*/ 182450 h 182450"/>
                      <a:gd name="connsiteX4" fmla="*/ 88476 w 157126"/>
                      <a:gd name="connsiteY4" fmla="*/ 180450 h 182450"/>
                      <a:gd name="connsiteX5" fmla="*/ 137038 w 157126"/>
                      <a:gd name="connsiteY5" fmla="*/ 131888 h 182450"/>
                      <a:gd name="connsiteX6" fmla="*/ 157127 w 157126"/>
                      <a:gd name="connsiteY6" fmla="*/ 136292 h 182450"/>
                      <a:gd name="connsiteX7" fmla="*/ 46263 w 157126"/>
                      <a:gd name="connsiteY7" fmla="*/ 0 h 1824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57126" h="182450">
                        <a:moveTo>
                          <a:pt x="46263" y="0"/>
                        </a:moveTo>
                        <a:cubicBezTo>
                          <a:pt x="38615" y="12172"/>
                          <a:pt x="25110" y="20303"/>
                          <a:pt x="9703" y="20303"/>
                        </a:cubicBezTo>
                        <a:cubicBezTo>
                          <a:pt x="6364" y="20303"/>
                          <a:pt x="3125" y="19885"/>
                          <a:pt x="0" y="19163"/>
                        </a:cubicBezTo>
                        <a:lnTo>
                          <a:pt x="88575" y="182450"/>
                        </a:lnTo>
                        <a:cubicBezTo>
                          <a:pt x="88550" y="181783"/>
                          <a:pt x="88476" y="181122"/>
                          <a:pt x="88476" y="180450"/>
                        </a:cubicBezTo>
                        <a:cubicBezTo>
                          <a:pt x="88476" y="153673"/>
                          <a:pt x="110261" y="131888"/>
                          <a:pt x="137038" y="131888"/>
                        </a:cubicBezTo>
                        <a:cubicBezTo>
                          <a:pt x="144209" y="131888"/>
                          <a:pt x="150996" y="133490"/>
                          <a:pt x="157127" y="136292"/>
                        </a:cubicBezTo>
                        <a:lnTo>
                          <a:pt x="46263" y="0"/>
                        </a:lnTo>
                        <a:close/>
                      </a:path>
                    </a:pathLst>
                  </a:custGeom>
                  <a:solidFill>
                    <a:srgbClr val="009CDA"/>
                  </a:solidFill>
                  <a:ln w="4953" cap="flat">
                    <a:noFill/>
                    <a:prstDash val="solid"/>
                    <a:miter/>
                  </a:ln>
                  <a:sp3d extrusionH="177800"/>
                </p:spPr>
                <p:txBody>
                  <a:bodyPr rtlCol="0" anchor="ctr"/>
                  <a:lstStyle/>
                  <a:p>
                    <a:pPr marL="0" marR="0" lvl="0" indent="0" algn="l" defTabSz="6095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" name="Freeform: Shape 34">
                    <a:extLst>
                      <a:ext uri="{FF2B5EF4-FFF2-40B4-BE49-F238E27FC236}">
                        <a16:creationId xmlns:a16="http://schemas.microsoft.com/office/drawing/2014/main" id="{22B3F6A9-41CB-4D67-B183-F25101D33719}"/>
                      </a:ext>
                    </a:extLst>
                  </p:cNvPr>
                  <p:cNvSpPr/>
                  <p:nvPr/>
                </p:nvSpPr>
                <p:spPr>
                  <a:xfrm flipH="1">
                    <a:off x="9058757" y="998778"/>
                    <a:ext cx="1458078" cy="1213750"/>
                  </a:xfrm>
                  <a:custGeom>
                    <a:avLst/>
                    <a:gdLst>
                      <a:gd name="connsiteX0" fmla="*/ 157002 w 157002"/>
                      <a:gd name="connsiteY0" fmla="*/ 28284 h 130439"/>
                      <a:gd name="connsiteX1" fmla="*/ 138113 w 157002"/>
                      <a:gd name="connsiteY1" fmla="*/ 0 h 130439"/>
                      <a:gd name="connsiteX2" fmla="*/ 0 w 157002"/>
                      <a:gd name="connsiteY2" fmla="*/ 78658 h 130439"/>
                      <a:gd name="connsiteX3" fmla="*/ 40212 w 157002"/>
                      <a:gd name="connsiteY3" fmla="*/ 121696 h 130439"/>
                      <a:gd name="connsiteX4" fmla="*/ 39321 w 157002"/>
                      <a:gd name="connsiteY4" fmla="*/ 130440 h 130439"/>
                      <a:gd name="connsiteX5" fmla="*/ 157002 w 157002"/>
                      <a:gd name="connsiteY5" fmla="*/ 28284 h 130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002" h="130439">
                        <a:moveTo>
                          <a:pt x="157002" y="28284"/>
                        </a:moveTo>
                        <a:cubicBezTo>
                          <a:pt x="146313" y="23134"/>
                          <a:pt x="138790" y="12475"/>
                          <a:pt x="138113" y="0"/>
                        </a:cubicBezTo>
                        <a:lnTo>
                          <a:pt x="0" y="78658"/>
                        </a:lnTo>
                        <a:cubicBezTo>
                          <a:pt x="22422" y="80200"/>
                          <a:pt x="40212" y="98886"/>
                          <a:pt x="40212" y="121696"/>
                        </a:cubicBezTo>
                        <a:cubicBezTo>
                          <a:pt x="40212" y="124692"/>
                          <a:pt x="39904" y="127613"/>
                          <a:pt x="39321" y="130440"/>
                        </a:cubicBezTo>
                        <a:lnTo>
                          <a:pt x="157002" y="28284"/>
                        </a:lnTo>
                        <a:close/>
                      </a:path>
                    </a:pathLst>
                  </a:custGeom>
                  <a:solidFill>
                    <a:srgbClr val="009CDA"/>
                  </a:solidFill>
                  <a:ln w="4953" cap="flat">
                    <a:noFill/>
                    <a:prstDash val="solid"/>
                    <a:miter/>
                  </a:ln>
                  <a:sp3d extrusionH="177800"/>
                </p:spPr>
                <p:txBody>
                  <a:bodyPr rtlCol="0" anchor="ctr"/>
                  <a:lstStyle/>
                  <a:p>
                    <a:pPr marL="0" marR="0" lvl="0" indent="0" algn="l" defTabSz="6095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" name="Freeform: Shape 35">
                    <a:extLst>
                      <a:ext uri="{FF2B5EF4-FFF2-40B4-BE49-F238E27FC236}">
                        <a16:creationId xmlns:a16="http://schemas.microsoft.com/office/drawing/2014/main" id="{C522889C-3749-4815-8E53-8F26F9290123}"/>
                      </a:ext>
                    </a:extLst>
                  </p:cNvPr>
                  <p:cNvSpPr/>
                  <p:nvPr/>
                </p:nvSpPr>
                <p:spPr>
                  <a:xfrm flipH="1">
                    <a:off x="8790400" y="851116"/>
                    <a:ext cx="268497" cy="261659"/>
                  </a:xfrm>
                  <a:custGeom>
                    <a:avLst/>
                    <a:gdLst>
                      <a:gd name="connsiteX0" fmla="*/ 4568 w 28911"/>
                      <a:gd name="connsiteY0" fmla="*/ 3075 h 28120"/>
                      <a:gd name="connsiteX1" fmla="*/ 0 w 28911"/>
                      <a:gd name="connsiteY1" fmla="*/ 17133 h 28120"/>
                      <a:gd name="connsiteX2" fmla="*/ 9883 w 28911"/>
                      <a:gd name="connsiteY2" fmla="*/ 28120 h 28120"/>
                      <a:gd name="connsiteX3" fmla="*/ 24338 w 28911"/>
                      <a:gd name="connsiteY3" fmla="*/ 25050 h 28120"/>
                      <a:gd name="connsiteX4" fmla="*/ 28911 w 28911"/>
                      <a:gd name="connsiteY4" fmla="*/ 10987 h 28120"/>
                      <a:gd name="connsiteX5" fmla="*/ 19029 w 28911"/>
                      <a:gd name="connsiteY5" fmla="*/ 0 h 28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911" h="28120">
                        <a:moveTo>
                          <a:pt x="4568" y="3075"/>
                        </a:moveTo>
                        <a:lnTo>
                          <a:pt x="0" y="17133"/>
                        </a:lnTo>
                        <a:lnTo>
                          <a:pt x="9883" y="28120"/>
                        </a:lnTo>
                        <a:lnTo>
                          <a:pt x="24338" y="25050"/>
                        </a:lnTo>
                        <a:lnTo>
                          <a:pt x="28911" y="10987"/>
                        </a:lnTo>
                        <a:lnTo>
                          <a:pt x="19029" y="0"/>
                        </a:lnTo>
                        <a:close/>
                      </a:path>
                    </a:pathLst>
                  </a:custGeom>
                  <a:solidFill>
                    <a:srgbClr val="009CDA"/>
                  </a:solidFill>
                  <a:ln w="4953" cap="flat">
                    <a:noFill/>
                    <a:prstDash val="solid"/>
                    <a:miter/>
                  </a:ln>
                  <a:sp3d extrusionH="177800"/>
                </p:spPr>
                <p:txBody>
                  <a:bodyPr rtlCol="0" anchor="ctr"/>
                  <a:lstStyle/>
                  <a:p>
                    <a:pPr marL="0" marR="0" lvl="0" indent="0" algn="l" defTabSz="6095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" name="Freeform: Shape 36">
                    <a:extLst>
                      <a:ext uri="{FF2B5EF4-FFF2-40B4-BE49-F238E27FC236}">
                        <a16:creationId xmlns:a16="http://schemas.microsoft.com/office/drawing/2014/main" id="{A8B9E10E-B800-401E-BDCF-3EF2CAEBD91A}"/>
                      </a:ext>
                    </a:extLst>
                  </p:cNvPr>
                  <p:cNvSpPr/>
                  <p:nvPr/>
                </p:nvSpPr>
                <p:spPr>
                  <a:xfrm flipH="1">
                    <a:off x="8660490" y="717298"/>
                    <a:ext cx="528310" cy="529340"/>
                  </a:xfrm>
                  <a:custGeom>
                    <a:avLst/>
                    <a:gdLst>
                      <a:gd name="connsiteX0" fmla="*/ 28444 w 56887"/>
                      <a:gd name="connsiteY0" fmla="*/ 0 h 56887"/>
                      <a:gd name="connsiteX1" fmla="*/ 0 w 56887"/>
                      <a:gd name="connsiteY1" fmla="*/ 28444 h 56887"/>
                      <a:gd name="connsiteX2" fmla="*/ 28444 w 56887"/>
                      <a:gd name="connsiteY2" fmla="*/ 56887 h 56887"/>
                      <a:gd name="connsiteX3" fmla="*/ 56887 w 56887"/>
                      <a:gd name="connsiteY3" fmla="*/ 28444 h 56887"/>
                      <a:gd name="connsiteX4" fmla="*/ 28444 w 56887"/>
                      <a:gd name="connsiteY4" fmla="*/ 0 h 56887"/>
                      <a:gd name="connsiteX5" fmla="*/ 41212 w 56887"/>
                      <a:gd name="connsiteY5" fmla="*/ 42631 h 56887"/>
                      <a:gd name="connsiteX6" fmla="*/ 22537 w 56887"/>
                      <a:gd name="connsiteY6" fmla="*/ 46597 h 56887"/>
                      <a:gd name="connsiteX7" fmla="*/ 9768 w 56887"/>
                      <a:gd name="connsiteY7" fmla="*/ 32405 h 56887"/>
                      <a:gd name="connsiteX8" fmla="*/ 15670 w 56887"/>
                      <a:gd name="connsiteY8" fmla="*/ 14252 h 56887"/>
                      <a:gd name="connsiteX9" fmla="*/ 34350 w 56887"/>
                      <a:gd name="connsiteY9" fmla="*/ 10286 h 56887"/>
                      <a:gd name="connsiteX10" fmla="*/ 47119 w 56887"/>
                      <a:gd name="connsiteY10" fmla="*/ 24478 h 56887"/>
                      <a:gd name="connsiteX11" fmla="*/ 41212 w 56887"/>
                      <a:gd name="connsiteY11" fmla="*/ 42631 h 56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6887" h="56887">
                        <a:moveTo>
                          <a:pt x="28444" y="0"/>
                        </a:moveTo>
                        <a:cubicBezTo>
                          <a:pt x="12734" y="0"/>
                          <a:pt x="0" y="12734"/>
                          <a:pt x="0" y="28444"/>
                        </a:cubicBezTo>
                        <a:cubicBezTo>
                          <a:pt x="0" y="44153"/>
                          <a:pt x="12734" y="56887"/>
                          <a:pt x="28444" y="56887"/>
                        </a:cubicBezTo>
                        <a:cubicBezTo>
                          <a:pt x="44153" y="56887"/>
                          <a:pt x="56887" y="44153"/>
                          <a:pt x="56887" y="28444"/>
                        </a:cubicBezTo>
                        <a:cubicBezTo>
                          <a:pt x="56887" y="12734"/>
                          <a:pt x="44153" y="0"/>
                          <a:pt x="28444" y="0"/>
                        </a:cubicBezTo>
                        <a:close/>
                        <a:moveTo>
                          <a:pt x="41212" y="42631"/>
                        </a:moveTo>
                        <a:lnTo>
                          <a:pt x="22537" y="46597"/>
                        </a:lnTo>
                        <a:lnTo>
                          <a:pt x="9768" y="32405"/>
                        </a:lnTo>
                        <a:lnTo>
                          <a:pt x="15670" y="14252"/>
                        </a:lnTo>
                        <a:lnTo>
                          <a:pt x="34350" y="10286"/>
                        </a:lnTo>
                        <a:lnTo>
                          <a:pt x="47119" y="24478"/>
                        </a:lnTo>
                        <a:lnTo>
                          <a:pt x="41212" y="42631"/>
                        </a:ln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 cap="flat" cmpd="sng" algn="ctr">
                    <a:noFill/>
                    <a:prstDash val="solid"/>
                  </a:ln>
                  <a:effectLst/>
                  <a:sp3d extrusionH="177800"/>
                </p:spPr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6095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Freeform: Shape 37">
                    <a:extLst>
                      <a:ext uri="{FF2B5EF4-FFF2-40B4-BE49-F238E27FC236}">
                        <a16:creationId xmlns:a16="http://schemas.microsoft.com/office/drawing/2014/main" id="{01DFB31A-966F-4E27-9B87-1A2B337D179B}"/>
                      </a:ext>
                    </a:extLst>
                  </p:cNvPr>
                  <p:cNvSpPr/>
                  <p:nvPr/>
                </p:nvSpPr>
                <p:spPr>
                  <a:xfrm flipH="1">
                    <a:off x="8767759" y="4640416"/>
                    <a:ext cx="1896917" cy="674966"/>
                  </a:xfrm>
                  <a:custGeom>
                    <a:avLst/>
                    <a:gdLst>
                      <a:gd name="connsiteX0" fmla="*/ 204256 w 204255"/>
                      <a:gd name="connsiteY0" fmla="*/ 72537 h 72537"/>
                      <a:gd name="connsiteX1" fmla="*/ 148289 w 204255"/>
                      <a:gd name="connsiteY1" fmla="*/ 0 h 72537"/>
                      <a:gd name="connsiteX2" fmla="*/ 102130 w 204255"/>
                      <a:gd name="connsiteY2" fmla="*/ 33554 h 72537"/>
                      <a:gd name="connsiteX3" fmla="*/ 55972 w 204255"/>
                      <a:gd name="connsiteY3" fmla="*/ 0 h 72537"/>
                      <a:gd name="connsiteX4" fmla="*/ 0 w 204255"/>
                      <a:gd name="connsiteY4" fmla="*/ 72537 h 72537"/>
                      <a:gd name="connsiteX5" fmla="*/ 204256 w 204255"/>
                      <a:gd name="connsiteY5" fmla="*/ 72537 h 7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255" h="72537">
                        <a:moveTo>
                          <a:pt x="204256" y="72537"/>
                        </a:moveTo>
                        <a:cubicBezTo>
                          <a:pt x="197757" y="40635"/>
                          <a:pt x="176688" y="14063"/>
                          <a:pt x="148289" y="0"/>
                        </a:cubicBezTo>
                        <a:cubicBezTo>
                          <a:pt x="141949" y="19452"/>
                          <a:pt x="123667" y="33554"/>
                          <a:pt x="102130" y="33554"/>
                        </a:cubicBezTo>
                        <a:cubicBezTo>
                          <a:pt x="80594" y="33554"/>
                          <a:pt x="62311" y="19447"/>
                          <a:pt x="55972" y="0"/>
                        </a:cubicBezTo>
                        <a:cubicBezTo>
                          <a:pt x="27573" y="14068"/>
                          <a:pt x="6504" y="40640"/>
                          <a:pt x="0" y="72537"/>
                        </a:cubicBezTo>
                        <a:lnTo>
                          <a:pt x="204256" y="72537"/>
                        </a:lnTo>
                        <a:close/>
                      </a:path>
                    </a:pathLst>
                  </a:custGeom>
                  <a:solidFill>
                    <a:srgbClr val="009CDA"/>
                  </a:solidFill>
                  <a:ln w="4953" cap="flat">
                    <a:noFill/>
                    <a:prstDash val="solid"/>
                    <a:miter/>
                  </a:ln>
                  <a:sp3d extrusionH="177800"/>
                </p:spPr>
                <p:txBody>
                  <a:bodyPr rtlCol="0" anchor="ctr"/>
                  <a:lstStyle/>
                  <a:p>
                    <a:pPr marL="0" marR="0" lvl="0" indent="0" algn="l" defTabSz="6095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" name="Freeform: Shape 38">
                    <a:extLst>
                      <a:ext uri="{FF2B5EF4-FFF2-40B4-BE49-F238E27FC236}">
                        <a16:creationId xmlns:a16="http://schemas.microsoft.com/office/drawing/2014/main" id="{A27873CB-0B12-4DD4-A64D-304990A059CF}"/>
                      </a:ext>
                    </a:extLst>
                  </p:cNvPr>
                  <p:cNvSpPr/>
                  <p:nvPr/>
                </p:nvSpPr>
                <p:spPr>
                  <a:xfrm rot="6631892" flipH="1">
                    <a:off x="9235597" y="3959116"/>
                    <a:ext cx="1128815" cy="1257075"/>
                  </a:xfrm>
                  <a:custGeom>
                    <a:avLst/>
                    <a:gdLst>
                      <a:gd name="connsiteX0" fmla="*/ 46263 w 157126"/>
                      <a:gd name="connsiteY0" fmla="*/ 0 h 182450"/>
                      <a:gd name="connsiteX1" fmla="*/ 9703 w 157126"/>
                      <a:gd name="connsiteY1" fmla="*/ 20303 h 182450"/>
                      <a:gd name="connsiteX2" fmla="*/ 0 w 157126"/>
                      <a:gd name="connsiteY2" fmla="*/ 19163 h 182450"/>
                      <a:gd name="connsiteX3" fmla="*/ 88575 w 157126"/>
                      <a:gd name="connsiteY3" fmla="*/ 182450 h 182450"/>
                      <a:gd name="connsiteX4" fmla="*/ 88476 w 157126"/>
                      <a:gd name="connsiteY4" fmla="*/ 180450 h 182450"/>
                      <a:gd name="connsiteX5" fmla="*/ 137038 w 157126"/>
                      <a:gd name="connsiteY5" fmla="*/ 131888 h 182450"/>
                      <a:gd name="connsiteX6" fmla="*/ 157127 w 157126"/>
                      <a:gd name="connsiteY6" fmla="*/ 136292 h 182450"/>
                      <a:gd name="connsiteX7" fmla="*/ 46263 w 157126"/>
                      <a:gd name="connsiteY7" fmla="*/ 0 h 182450"/>
                      <a:gd name="connsiteX0" fmla="*/ 78730 w 157127"/>
                      <a:gd name="connsiteY0" fmla="*/ 24089 h 164028"/>
                      <a:gd name="connsiteX1" fmla="*/ 9703 w 157127"/>
                      <a:gd name="connsiteY1" fmla="*/ 1881 h 164028"/>
                      <a:gd name="connsiteX2" fmla="*/ 0 w 157127"/>
                      <a:gd name="connsiteY2" fmla="*/ 741 h 164028"/>
                      <a:gd name="connsiteX3" fmla="*/ 88575 w 157127"/>
                      <a:gd name="connsiteY3" fmla="*/ 164028 h 164028"/>
                      <a:gd name="connsiteX4" fmla="*/ 88476 w 157127"/>
                      <a:gd name="connsiteY4" fmla="*/ 162028 h 164028"/>
                      <a:gd name="connsiteX5" fmla="*/ 137038 w 157127"/>
                      <a:gd name="connsiteY5" fmla="*/ 113466 h 164028"/>
                      <a:gd name="connsiteX6" fmla="*/ 157127 w 157127"/>
                      <a:gd name="connsiteY6" fmla="*/ 117870 h 164028"/>
                      <a:gd name="connsiteX7" fmla="*/ 78730 w 157127"/>
                      <a:gd name="connsiteY7" fmla="*/ 24089 h 164028"/>
                      <a:gd name="connsiteX0" fmla="*/ 69968 w 148365"/>
                      <a:gd name="connsiteY0" fmla="*/ 26738 h 166677"/>
                      <a:gd name="connsiteX1" fmla="*/ 941 w 148365"/>
                      <a:gd name="connsiteY1" fmla="*/ 4530 h 166677"/>
                      <a:gd name="connsiteX2" fmla="*/ 26933 w 148365"/>
                      <a:gd name="connsiteY2" fmla="*/ 147900 h 166677"/>
                      <a:gd name="connsiteX3" fmla="*/ 79813 w 148365"/>
                      <a:gd name="connsiteY3" fmla="*/ 166677 h 166677"/>
                      <a:gd name="connsiteX4" fmla="*/ 79714 w 148365"/>
                      <a:gd name="connsiteY4" fmla="*/ 164677 h 166677"/>
                      <a:gd name="connsiteX5" fmla="*/ 128276 w 148365"/>
                      <a:gd name="connsiteY5" fmla="*/ 116115 h 166677"/>
                      <a:gd name="connsiteX6" fmla="*/ 148365 w 148365"/>
                      <a:gd name="connsiteY6" fmla="*/ 120519 h 166677"/>
                      <a:gd name="connsiteX7" fmla="*/ 69968 w 148365"/>
                      <a:gd name="connsiteY7" fmla="*/ 26738 h 166677"/>
                      <a:gd name="connsiteX0" fmla="*/ 68083 w 148298"/>
                      <a:gd name="connsiteY0" fmla="*/ 31020 h 166115"/>
                      <a:gd name="connsiteX1" fmla="*/ 874 w 148298"/>
                      <a:gd name="connsiteY1" fmla="*/ 3968 h 166115"/>
                      <a:gd name="connsiteX2" fmla="*/ 26866 w 148298"/>
                      <a:gd name="connsiteY2" fmla="*/ 147338 h 166115"/>
                      <a:gd name="connsiteX3" fmla="*/ 79746 w 148298"/>
                      <a:gd name="connsiteY3" fmla="*/ 166115 h 166115"/>
                      <a:gd name="connsiteX4" fmla="*/ 79647 w 148298"/>
                      <a:gd name="connsiteY4" fmla="*/ 164115 h 166115"/>
                      <a:gd name="connsiteX5" fmla="*/ 128209 w 148298"/>
                      <a:gd name="connsiteY5" fmla="*/ 115553 h 166115"/>
                      <a:gd name="connsiteX6" fmla="*/ 148298 w 148298"/>
                      <a:gd name="connsiteY6" fmla="*/ 119957 h 166115"/>
                      <a:gd name="connsiteX7" fmla="*/ 68083 w 148298"/>
                      <a:gd name="connsiteY7" fmla="*/ 31020 h 166115"/>
                      <a:gd name="connsiteX0" fmla="*/ 41333 w 121548"/>
                      <a:gd name="connsiteY0" fmla="*/ 0 h 135095"/>
                      <a:gd name="connsiteX1" fmla="*/ 116 w 121548"/>
                      <a:gd name="connsiteY1" fmla="*/ 116318 h 135095"/>
                      <a:gd name="connsiteX2" fmla="*/ 52996 w 121548"/>
                      <a:gd name="connsiteY2" fmla="*/ 135095 h 135095"/>
                      <a:gd name="connsiteX3" fmla="*/ 52897 w 121548"/>
                      <a:gd name="connsiteY3" fmla="*/ 133095 h 135095"/>
                      <a:gd name="connsiteX4" fmla="*/ 101459 w 121548"/>
                      <a:gd name="connsiteY4" fmla="*/ 84533 h 135095"/>
                      <a:gd name="connsiteX5" fmla="*/ 121548 w 121548"/>
                      <a:gd name="connsiteY5" fmla="*/ 88937 h 135095"/>
                      <a:gd name="connsiteX6" fmla="*/ 41333 w 121548"/>
                      <a:gd name="connsiteY6" fmla="*/ 0 h 1350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548" h="135095">
                        <a:moveTo>
                          <a:pt x="41333" y="0"/>
                        </a:moveTo>
                        <a:cubicBezTo>
                          <a:pt x="21094" y="4563"/>
                          <a:pt x="-1828" y="93802"/>
                          <a:pt x="116" y="116318"/>
                        </a:cubicBezTo>
                        <a:lnTo>
                          <a:pt x="52996" y="135095"/>
                        </a:lnTo>
                        <a:cubicBezTo>
                          <a:pt x="52971" y="134428"/>
                          <a:pt x="52897" y="133767"/>
                          <a:pt x="52897" y="133095"/>
                        </a:cubicBezTo>
                        <a:cubicBezTo>
                          <a:pt x="52897" y="106318"/>
                          <a:pt x="74682" y="84533"/>
                          <a:pt x="101459" y="84533"/>
                        </a:cubicBezTo>
                        <a:cubicBezTo>
                          <a:pt x="108630" y="84533"/>
                          <a:pt x="115417" y="86135"/>
                          <a:pt x="121548" y="88937"/>
                        </a:cubicBezTo>
                        <a:cubicBezTo>
                          <a:pt x="84593" y="43506"/>
                          <a:pt x="78288" y="45431"/>
                          <a:pt x="41333" y="0"/>
                        </a:cubicBezTo>
                        <a:close/>
                      </a:path>
                    </a:pathLst>
                  </a:custGeom>
                  <a:solidFill>
                    <a:srgbClr val="009CDA"/>
                  </a:solidFill>
                  <a:ln w="4953" cap="flat">
                    <a:noFill/>
                    <a:prstDash val="solid"/>
                    <a:miter/>
                  </a:ln>
                  <a:sp3d extrusionH="177800"/>
                </p:spPr>
                <p:txBody>
                  <a:bodyPr rtlCol="0" anchor="ctr"/>
                  <a:lstStyle/>
                  <a:p>
                    <a:pPr marL="0" marR="0" lvl="0" indent="0" algn="l" defTabSz="6095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ntel Clear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40" name="Group 39">
                    <a:extLst>
                      <a:ext uri="{FF2B5EF4-FFF2-40B4-BE49-F238E27FC236}">
                        <a16:creationId xmlns:a16="http://schemas.microsoft.com/office/drawing/2014/main" id="{B3F0E272-F509-4CAD-AB96-94EDFD4DAAF3}"/>
                      </a:ext>
                    </a:extLst>
                  </p:cNvPr>
                  <p:cNvGrpSpPr/>
                  <p:nvPr/>
                </p:nvGrpSpPr>
                <p:grpSpPr>
                  <a:xfrm rot="20562543">
                    <a:off x="7586955" y="1202168"/>
                    <a:ext cx="1499293" cy="1347522"/>
                    <a:chOff x="7348399" y="984978"/>
                    <a:chExt cx="1499293" cy="1347521"/>
                  </a:xfrm>
                </p:grpSpPr>
                <p:sp>
                  <p:nvSpPr>
                    <p:cNvPr id="41" name="Freeform: Shape 40">
                      <a:extLst>
                        <a:ext uri="{FF2B5EF4-FFF2-40B4-BE49-F238E27FC236}">
                          <a16:creationId xmlns:a16="http://schemas.microsoft.com/office/drawing/2014/main" id="{A1187200-6BC7-431F-AA57-A910D15B7A24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7786040" y="1631228"/>
                      <a:ext cx="302951" cy="332006"/>
                    </a:xfrm>
                    <a:custGeom>
                      <a:avLst/>
                      <a:gdLst>
                        <a:gd name="connsiteX0" fmla="*/ 32622 w 32621"/>
                        <a:gd name="connsiteY0" fmla="*/ 4057 h 35680"/>
                        <a:gd name="connsiteX1" fmla="*/ 4994 w 32621"/>
                        <a:gd name="connsiteY1" fmla="*/ 7839 h 35680"/>
                        <a:gd name="connsiteX2" fmla="*/ 6507 w 32621"/>
                        <a:gd name="connsiteY2" fmla="*/ 35680 h 35680"/>
                        <a:gd name="connsiteX3" fmla="*/ 32622 w 32621"/>
                        <a:gd name="connsiteY3" fmla="*/ 4057 h 356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2621" h="35680">
                          <a:moveTo>
                            <a:pt x="32622" y="4057"/>
                          </a:moveTo>
                          <a:cubicBezTo>
                            <a:pt x="24575" y="-2586"/>
                            <a:pt x="12205" y="-894"/>
                            <a:pt x="4994" y="7839"/>
                          </a:cubicBezTo>
                          <a:cubicBezTo>
                            <a:pt x="-2216" y="16572"/>
                            <a:pt x="-1539" y="29037"/>
                            <a:pt x="6507" y="35680"/>
                          </a:cubicBezTo>
                          <a:lnTo>
                            <a:pt x="32622" y="4057"/>
                          </a:lnTo>
                          <a:close/>
                        </a:path>
                      </a:pathLst>
                    </a:custGeom>
                    <a:solidFill>
                      <a:srgbClr val="009CDA"/>
                    </a:solidFill>
                    <a:ln w="4953" cap="flat">
                      <a:noFill/>
                      <a:prstDash val="solid"/>
                      <a:miter/>
                    </a:ln>
                    <a:sp3d extrusionH="177800"/>
                  </p:spPr>
                  <p:txBody>
                    <a:bodyPr rtlCol="0" anchor="ctr"/>
                    <a:lstStyle/>
                    <a:p>
                      <a:pPr marL="0" marR="0" lvl="0" indent="0" algn="l" defTabSz="6095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IN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2" name="Freeform: Shape 41">
                      <a:extLst>
                        <a:ext uri="{FF2B5EF4-FFF2-40B4-BE49-F238E27FC236}">
                          <a16:creationId xmlns:a16="http://schemas.microsoft.com/office/drawing/2014/main" id="{7552D8DC-74A3-4B8F-BF86-721931A9CB43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7348399" y="1668467"/>
                      <a:ext cx="666435" cy="664032"/>
                    </a:xfrm>
                    <a:custGeom>
                      <a:avLst/>
                      <a:gdLst>
                        <a:gd name="connsiteX0" fmla="*/ 32081 w 71760"/>
                        <a:gd name="connsiteY0" fmla="*/ 0 h 71362"/>
                        <a:gd name="connsiteX1" fmla="*/ 58350 w 71760"/>
                        <a:gd name="connsiteY1" fmla="*/ 15486 h 71362"/>
                        <a:gd name="connsiteX2" fmla="*/ 71761 w 71760"/>
                        <a:gd name="connsiteY2" fmla="*/ 34111 h 71362"/>
                        <a:gd name="connsiteX3" fmla="*/ 64924 w 71760"/>
                        <a:gd name="connsiteY3" fmla="*/ 46348 h 71362"/>
                        <a:gd name="connsiteX4" fmla="*/ 61411 w 71760"/>
                        <a:gd name="connsiteY4" fmla="*/ 48831 h 71362"/>
                        <a:gd name="connsiteX5" fmla="*/ 58340 w 71760"/>
                        <a:gd name="connsiteY5" fmla="*/ 46940 h 71362"/>
                        <a:gd name="connsiteX6" fmla="*/ 58684 w 71760"/>
                        <a:gd name="connsiteY6" fmla="*/ 42486 h 71362"/>
                        <a:gd name="connsiteX7" fmla="*/ 61973 w 71760"/>
                        <a:gd name="connsiteY7" fmla="*/ 36256 h 71362"/>
                        <a:gd name="connsiteX8" fmla="*/ 53180 w 71760"/>
                        <a:gd name="connsiteY8" fmla="*/ 24259 h 71362"/>
                        <a:gd name="connsiteX9" fmla="*/ 39943 w 71760"/>
                        <a:gd name="connsiteY9" fmla="*/ 16456 h 71362"/>
                        <a:gd name="connsiteX10" fmla="*/ 17645 w 71760"/>
                        <a:gd name="connsiteY10" fmla="*/ 43457 h 71362"/>
                        <a:gd name="connsiteX11" fmla="*/ 27807 w 71760"/>
                        <a:gd name="connsiteY11" fmla="*/ 54981 h 71362"/>
                        <a:gd name="connsiteX12" fmla="*/ 41252 w 71760"/>
                        <a:gd name="connsiteY12" fmla="*/ 61351 h 71362"/>
                        <a:gd name="connsiteX13" fmla="*/ 46746 w 71760"/>
                        <a:gd name="connsiteY13" fmla="*/ 56937 h 71362"/>
                        <a:gd name="connsiteX14" fmla="*/ 51055 w 71760"/>
                        <a:gd name="connsiteY14" fmla="*/ 55758 h 71362"/>
                        <a:gd name="connsiteX15" fmla="*/ 53494 w 71760"/>
                        <a:gd name="connsiteY15" fmla="*/ 58415 h 71362"/>
                        <a:gd name="connsiteX16" fmla="*/ 51722 w 71760"/>
                        <a:gd name="connsiteY16" fmla="*/ 62336 h 71362"/>
                        <a:gd name="connsiteX17" fmla="*/ 40998 w 71760"/>
                        <a:gd name="connsiteY17" fmla="*/ 71363 h 71362"/>
                        <a:gd name="connsiteX18" fmla="*/ 20173 w 71760"/>
                        <a:gd name="connsiteY18" fmla="*/ 61714 h 71362"/>
                        <a:gd name="connsiteX19" fmla="*/ 0 w 71760"/>
                        <a:gd name="connsiteY19" fmla="*/ 38849 h 713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71760" h="71362">
                          <a:moveTo>
                            <a:pt x="32081" y="0"/>
                          </a:moveTo>
                          <a:lnTo>
                            <a:pt x="58350" y="15486"/>
                          </a:lnTo>
                          <a:lnTo>
                            <a:pt x="71761" y="34111"/>
                          </a:lnTo>
                          <a:lnTo>
                            <a:pt x="64924" y="46348"/>
                          </a:lnTo>
                          <a:lnTo>
                            <a:pt x="61411" y="48831"/>
                          </a:lnTo>
                          <a:lnTo>
                            <a:pt x="58340" y="46940"/>
                          </a:lnTo>
                          <a:lnTo>
                            <a:pt x="58684" y="42486"/>
                          </a:lnTo>
                          <a:lnTo>
                            <a:pt x="61973" y="36256"/>
                          </a:lnTo>
                          <a:lnTo>
                            <a:pt x="53180" y="24259"/>
                          </a:lnTo>
                          <a:lnTo>
                            <a:pt x="39943" y="16456"/>
                          </a:lnTo>
                          <a:lnTo>
                            <a:pt x="17645" y="43457"/>
                          </a:lnTo>
                          <a:lnTo>
                            <a:pt x="27807" y="54981"/>
                          </a:lnTo>
                          <a:lnTo>
                            <a:pt x="41252" y="61351"/>
                          </a:lnTo>
                          <a:lnTo>
                            <a:pt x="46746" y="56937"/>
                          </a:lnTo>
                          <a:lnTo>
                            <a:pt x="51055" y="55758"/>
                          </a:lnTo>
                          <a:lnTo>
                            <a:pt x="53494" y="58415"/>
                          </a:lnTo>
                          <a:lnTo>
                            <a:pt x="51722" y="62336"/>
                          </a:lnTo>
                          <a:lnTo>
                            <a:pt x="40998" y="71363"/>
                          </a:lnTo>
                          <a:lnTo>
                            <a:pt x="20173" y="61714"/>
                          </a:lnTo>
                          <a:lnTo>
                            <a:pt x="0" y="38849"/>
                          </a:lnTo>
                          <a:close/>
                        </a:path>
                      </a:pathLst>
                    </a:custGeom>
                    <a:solidFill>
                      <a:sysClr val="window" lastClr="FFFFFF"/>
                    </a:solidFill>
                    <a:ln w="9525" cap="flat" cmpd="sng" algn="ctr">
                      <a:noFill/>
                      <a:prstDash val="solid"/>
                    </a:ln>
                    <a:effectLst/>
                    <a:sp3d extrusionH="177800"/>
                  </p:spPr>
                  <p:txBody>
                    <a:bodyPr wrap="square" rtlCol="0" anchor="ctr">
                      <a:noAutofit/>
                    </a:bodyPr>
                    <a:lstStyle/>
                    <a:p>
                      <a:pPr marL="0" marR="0" lvl="0" indent="0" algn="ctr" defTabSz="6095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IN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" name="Freeform: Shape 42">
                      <a:extLst>
                        <a:ext uri="{FF2B5EF4-FFF2-40B4-BE49-F238E27FC236}">
                          <a16:creationId xmlns:a16="http://schemas.microsoft.com/office/drawing/2014/main" id="{DB1262EE-63F3-4D8D-A40D-7492B9F96B4C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7989053" y="984978"/>
                      <a:ext cx="858639" cy="790069"/>
                    </a:xfrm>
                    <a:custGeom>
                      <a:avLst/>
                      <a:gdLst>
                        <a:gd name="connsiteX0" fmla="*/ 82853 w 92456"/>
                        <a:gd name="connsiteY0" fmla="*/ 74120 h 84907"/>
                        <a:gd name="connsiteX1" fmla="*/ 92457 w 92456"/>
                        <a:gd name="connsiteY1" fmla="*/ 66874 h 84907"/>
                        <a:gd name="connsiteX2" fmla="*/ 25120 w 92456"/>
                        <a:gd name="connsiteY2" fmla="*/ 0 h 84907"/>
                        <a:gd name="connsiteX3" fmla="*/ 0 w 92456"/>
                        <a:gd name="connsiteY3" fmla="*/ 32012 h 84907"/>
                        <a:gd name="connsiteX4" fmla="*/ 77543 w 92456"/>
                        <a:gd name="connsiteY4" fmla="*/ 84908 h 84907"/>
                        <a:gd name="connsiteX5" fmla="*/ 82853 w 92456"/>
                        <a:gd name="connsiteY5" fmla="*/ 74120 h 849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2456" h="84907">
                          <a:moveTo>
                            <a:pt x="82853" y="74120"/>
                          </a:moveTo>
                          <a:cubicBezTo>
                            <a:pt x="85555" y="70850"/>
                            <a:pt x="88889" y="68492"/>
                            <a:pt x="92457" y="66874"/>
                          </a:cubicBezTo>
                          <a:lnTo>
                            <a:pt x="25120" y="0"/>
                          </a:lnTo>
                          <a:cubicBezTo>
                            <a:pt x="24970" y="15416"/>
                            <a:pt x="14326" y="28339"/>
                            <a:pt x="0" y="32012"/>
                          </a:cubicBezTo>
                          <a:lnTo>
                            <a:pt x="77543" y="84908"/>
                          </a:lnTo>
                          <a:cubicBezTo>
                            <a:pt x="78479" y="81031"/>
                            <a:pt x="80205" y="77324"/>
                            <a:pt x="82853" y="74120"/>
                          </a:cubicBezTo>
                          <a:close/>
                        </a:path>
                      </a:pathLst>
                    </a:custGeom>
                    <a:solidFill>
                      <a:srgbClr val="009CDA"/>
                    </a:solidFill>
                    <a:ln w="4953" cap="flat">
                      <a:noFill/>
                      <a:prstDash val="solid"/>
                      <a:miter/>
                    </a:ln>
                    <a:sp3d extrusionH="177800"/>
                  </p:spPr>
                  <p:txBody>
                    <a:bodyPr rtlCol="0" anchor="ctr"/>
                    <a:lstStyle/>
                    <a:p>
                      <a:pPr marL="0" marR="0" lvl="0" indent="0" algn="l" defTabSz="6095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IN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ntel Clear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pic>
            <p:nvPicPr>
              <p:cNvPr id="121" name="Picture 120">
                <a:extLst>
                  <a:ext uri="{FF2B5EF4-FFF2-40B4-BE49-F238E27FC236}">
                    <a16:creationId xmlns:a16="http://schemas.microsoft.com/office/drawing/2014/main" id="{9760224F-5913-4025-8E24-FB2326A745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29978" y="4593603"/>
                <a:ext cx="261673" cy="227542"/>
              </a:xfrm>
              <a:prstGeom prst="rect">
                <a:avLst/>
              </a:prstGeom>
            </p:spPr>
          </p:pic>
          <p:pic>
            <p:nvPicPr>
              <p:cNvPr id="122" name="Picture 121">
                <a:extLst>
                  <a:ext uri="{FF2B5EF4-FFF2-40B4-BE49-F238E27FC236}">
                    <a16:creationId xmlns:a16="http://schemas.microsoft.com/office/drawing/2014/main" id="{F97A377C-E205-4CE8-9FA9-54D806586D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590080" y="5425436"/>
                <a:ext cx="261673" cy="227542"/>
              </a:xfrm>
              <a:prstGeom prst="rect">
                <a:avLst/>
              </a:prstGeom>
            </p:spPr>
          </p:pic>
          <p:pic>
            <p:nvPicPr>
              <p:cNvPr id="124" name="Picture 123">
                <a:extLst>
                  <a:ext uri="{FF2B5EF4-FFF2-40B4-BE49-F238E27FC236}">
                    <a16:creationId xmlns:a16="http://schemas.microsoft.com/office/drawing/2014/main" id="{258B10BF-89EE-4223-B454-DCE0651FAD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920640" y="4317198"/>
                <a:ext cx="261673" cy="227542"/>
              </a:xfrm>
              <a:prstGeom prst="rect">
                <a:avLst/>
              </a:prstGeom>
            </p:spPr>
          </p:pic>
          <p:pic>
            <p:nvPicPr>
              <p:cNvPr id="125" name="Picture 124">
                <a:extLst>
                  <a:ext uri="{FF2B5EF4-FFF2-40B4-BE49-F238E27FC236}">
                    <a16:creationId xmlns:a16="http://schemas.microsoft.com/office/drawing/2014/main" id="{B3C14DBF-02DA-4D41-9D34-15FB0A35F7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034719" y="3849175"/>
                <a:ext cx="261673" cy="227542"/>
              </a:xfrm>
              <a:prstGeom prst="rect">
                <a:avLst/>
              </a:prstGeom>
            </p:spPr>
          </p:pic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33FE87AF-A85B-42C0-A68C-603F6EA8C0DC}"/>
                </a:ext>
              </a:extLst>
            </p:cNvPr>
            <p:cNvGrpSpPr/>
            <p:nvPr/>
          </p:nvGrpSpPr>
          <p:grpSpPr>
            <a:xfrm>
              <a:off x="4495251" y="3209116"/>
              <a:ext cx="3177576" cy="1734222"/>
              <a:chOff x="1747272" y="2393684"/>
              <a:chExt cx="3048631" cy="1663053"/>
            </a:xfrm>
          </p:grpSpPr>
          <p:cxnSp>
            <p:nvCxnSpPr>
              <p:cNvPr id="119" name="Straight Arrow Connector 118">
                <a:extLst>
                  <a:ext uri="{FF2B5EF4-FFF2-40B4-BE49-F238E27FC236}">
                    <a16:creationId xmlns:a16="http://schemas.microsoft.com/office/drawing/2014/main" id="{168F2D9A-A714-4F28-A1CE-9C860428D01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47272" y="2498755"/>
                <a:ext cx="418404" cy="776506"/>
              </a:xfrm>
              <a:prstGeom prst="straightConnector1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20" name="Straight Arrow Connector 119">
                <a:extLst>
                  <a:ext uri="{FF2B5EF4-FFF2-40B4-BE49-F238E27FC236}">
                    <a16:creationId xmlns:a16="http://schemas.microsoft.com/office/drawing/2014/main" id="{200CAD76-E0EA-4BEF-A5FC-E1D8768879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6238" y="2418021"/>
                <a:ext cx="697585" cy="307153"/>
              </a:xfrm>
              <a:prstGeom prst="straightConnector1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23" name="Straight Arrow Connector 122">
                <a:extLst>
                  <a:ext uri="{FF2B5EF4-FFF2-40B4-BE49-F238E27FC236}">
                    <a16:creationId xmlns:a16="http://schemas.microsoft.com/office/drawing/2014/main" id="{53239FD5-CBB1-433A-88AA-40788A3489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55219" y="2475747"/>
                <a:ext cx="1442763" cy="1580990"/>
              </a:xfrm>
              <a:prstGeom prst="straightConnector1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26" name="Straight Arrow Connector 125">
                <a:extLst>
                  <a:ext uri="{FF2B5EF4-FFF2-40B4-BE49-F238E27FC236}">
                    <a16:creationId xmlns:a16="http://schemas.microsoft.com/office/drawing/2014/main" id="{9CE134DD-7289-4D02-B54A-95CFFD3ADF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16450" y="2393684"/>
                <a:ext cx="2479453" cy="688448"/>
              </a:xfrm>
              <a:prstGeom prst="straightConnector1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sp>
        <p:nvSpPr>
          <p:cNvPr id="127" name="TextBox 126">
            <a:extLst>
              <a:ext uri="{FF2B5EF4-FFF2-40B4-BE49-F238E27FC236}">
                <a16:creationId xmlns:a16="http://schemas.microsoft.com/office/drawing/2014/main" id="{034698BE-3907-4577-A078-76E5CA110D93}"/>
              </a:ext>
            </a:extLst>
          </p:cNvPr>
          <p:cNvSpPr txBox="1"/>
          <p:nvPr/>
        </p:nvSpPr>
        <p:spPr>
          <a:xfrm>
            <a:off x="8296463" y="1847401"/>
            <a:ext cx="3710766" cy="4924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Extended Reality: </a:t>
            </a:r>
            <a:r>
              <a:rPr kumimoji="0" lang="en-US" sz="160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user input, computing and display with</a:t>
            </a:r>
            <a:r>
              <a:rPr kumimoji="0" lang="en-US" sz="1600" b="1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</a:t>
            </a:r>
            <a:r>
              <a:rPr kumimoji="0" lang="en-US" sz="160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low latency </a:t>
            </a:r>
          </a:p>
        </p:txBody>
      </p:sp>
      <p:pic>
        <p:nvPicPr>
          <p:cNvPr id="118" name="Picture 117">
            <a:extLst>
              <a:ext uri="{FF2B5EF4-FFF2-40B4-BE49-F238E27FC236}">
                <a16:creationId xmlns:a16="http://schemas.microsoft.com/office/drawing/2014/main" id="{3D31C39D-9831-4CD2-82A7-B835EE5943C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680"/>
          <a:stretch/>
        </p:blipFill>
        <p:spPr>
          <a:xfrm>
            <a:off x="8296463" y="2451523"/>
            <a:ext cx="3710766" cy="1540669"/>
          </a:xfrm>
          <a:prstGeom prst="rect">
            <a:avLst/>
          </a:prstGeom>
        </p:spPr>
      </p:pic>
      <p:sp>
        <p:nvSpPr>
          <p:cNvPr id="128" name="TextBox 127">
            <a:extLst>
              <a:ext uri="{FF2B5EF4-FFF2-40B4-BE49-F238E27FC236}">
                <a16:creationId xmlns:a16="http://schemas.microsoft.com/office/drawing/2014/main" id="{F4543C10-8F11-4BBC-A70E-F96306839857}"/>
              </a:ext>
            </a:extLst>
          </p:cNvPr>
          <p:cNvSpPr txBox="1"/>
          <p:nvPr/>
        </p:nvSpPr>
        <p:spPr>
          <a:xfrm>
            <a:off x="9152021" y="4037947"/>
            <a:ext cx="3128211" cy="161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Source: Microsoft Mesh</a:t>
            </a:r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F1FD1347-6AE7-46A1-819F-3EB3E6CEF2E9}"/>
              </a:ext>
            </a:extLst>
          </p:cNvPr>
          <p:cNvGrpSpPr/>
          <p:nvPr/>
        </p:nvGrpSpPr>
        <p:grpSpPr>
          <a:xfrm>
            <a:off x="8200127" y="4367610"/>
            <a:ext cx="3189224" cy="1996641"/>
            <a:chOff x="5813910" y="2363129"/>
            <a:chExt cx="5917746" cy="3855106"/>
          </a:xfrm>
        </p:grpSpPr>
        <p:pic>
          <p:nvPicPr>
            <p:cNvPr id="142" name="Picture 141" descr="Intel NUC Kit NUC8i7HNK (Hades Canyon) i7-8705G Radeon RX Vega M GL Barebone System BOXNUC8I7HNK1">
              <a:extLst>
                <a:ext uri="{FF2B5EF4-FFF2-40B4-BE49-F238E27FC236}">
                  <a16:creationId xmlns:a16="http://schemas.microsoft.com/office/drawing/2014/main" id="{0229C472-35AE-4384-A91F-AFF01B322C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396933" y="2363129"/>
              <a:ext cx="1289154" cy="1289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" name="Picture 6" descr="Amazon.com: Microsoft Hololens2 4GB RAM 64GB ROM VR Headset (Device ONLY) -  US Version : Cell Phones &amp; Accessories">
              <a:extLst>
                <a:ext uri="{FF2B5EF4-FFF2-40B4-BE49-F238E27FC236}">
                  <a16:creationId xmlns:a16="http://schemas.microsoft.com/office/drawing/2014/main" id="{3AFC1C1D-6E05-4687-A06C-83BD7710F2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6933" y="5245939"/>
              <a:ext cx="1545841" cy="972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DC2B3210-1A07-4587-9212-B849B9648E60}"/>
                </a:ext>
              </a:extLst>
            </p:cNvPr>
            <p:cNvCxnSpPr>
              <a:cxnSpLocks/>
              <a:endCxn id="142" idx="2"/>
            </p:cNvCxnSpPr>
            <p:nvPr/>
          </p:nvCxnSpPr>
          <p:spPr>
            <a:xfrm flipH="1" flipV="1">
              <a:off x="9041510" y="3652283"/>
              <a:ext cx="20990" cy="140244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dash"/>
              <a:miter lim="400000"/>
              <a:headEnd type="triangle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F748D212-EA7B-4399-A8C5-466D63B9A2C9}"/>
                </a:ext>
              </a:extLst>
            </p:cNvPr>
            <p:cNvSpPr txBox="1"/>
            <p:nvPr/>
          </p:nvSpPr>
          <p:spPr>
            <a:xfrm>
              <a:off x="10147676" y="5575317"/>
              <a:ext cx="746586" cy="4159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 anchorCtr="0">
              <a:spAutoFit/>
            </a:bodyPr>
            <a:lstStyle/>
            <a:p>
              <a:pPr marL="0" marR="0" indent="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>
                  <a:ln>
                    <a:noFill/>
                  </a:ln>
                  <a:solidFill>
                    <a:schemeClr val="tx2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rPr>
                <a:t>HMD</a:t>
              </a: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9A0C9D31-21AF-47DA-ADD3-A8BDEB70569E}"/>
                </a:ext>
              </a:extLst>
            </p:cNvPr>
            <p:cNvSpPr txBox="1"/>
            <p:nvPr/>
          </p:nvSpPr>
          <p:spPr>
            <a:xfrm>
              <a:off x="10057044" y="2793310"/>
              <a:ext cx="1674612" cy="4159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 anchorCtr="0">
              <a:spAutoFit/>
            </a:bodyPr>
            <a:lstStyle/>
            <a:p>
              <a:pPr marL="0" marR="0" indent="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>
                  <a:ln>
                    <a:noFill/>
                  </a:ln>
                  <a:solidFill>
                    <a:schemeClr val="tx2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rPr>
                <a:t>Computing</a:t>
              </a:r>
            </a:p>
          </p:txBody>
        </p:sp>
        <p:sp>
          <p:nvSpPr>
            <p:cNvPr id="149" name="Arrow: Curved Right 148">
              <a:extLst>
                <a:ext uri="{FF2B5EF4-FFF2-40B4-BE49-F238E27FC236}">
                  <a16:creationId xmlns:a16="http://schemas.microsoft.com/office/drawing/2014/main" id="{00B2BD07-5D40-46CE-9082-7BC19FD499DC}"/>
                </a:ext>
              </a:extLst>
            </p:cNvPr>
            <p:cNvSpPr/>
            <p:nvPr/>
          </p:nvSpPr>
          <p:spPr>
            <a:xfrm>
              <a:off x="7612381" y="3328166"/>
              <a:ext cx="692471" cy="1726562"/>
            </a:xfrm>
            <a:prstGeom prst="curvedRightArrow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50" name="Arrow: Curved Right 149">
              <a:extLst>
                <a:ext uri="{FF2B5EF4-FFF2-40B4-BE49-F238E27FC236}">
                  <a16:creationId xmlns:a16="http://schemas.microsoft.com/office/drawing/2014/main" id="{0B426606-A147-43FD-ABF8-AD49B00BF536}"/>
                </a:ext>
              </a:extLst>
            </p:cNvPr>
            <p:cNvSpPr/>
            <p:nvPr/>
          </p:nvSpPr>
          <p:spPr>
            <a:xfrm rot="10800000">
              <a:off x="9796826" y="3251739"/>
              <a:ext cx="692471" cy="1726562"/>
            </a:xfrm>
            <a:prstGeom prst="curvedRightArrow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525924DF-2739-444F-913E-8F455835AAD6}"/>
                </a:ext>
              </a:extLst>
            </p:cNvPr>
            <p:cNvSpPr txBox="1"/>
            <p:nvPr/>
          </p:nvSpPr>
          <p:spPr>
            <a:xfrm>
              <a:off x="10649922" y="4001656"/>
              <a:ext cx="772647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 anchorCtr="0">
              <a:spAutoFit/>
            </a:bodyPr>
            <a:lstStyle/>
            <a:p>
              <a:pPr marL="0" marR="0" indent="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>
                  <a:ln>
                    <a:noFill/>
                  </a:ln>
                  <a:solidFill>
                    <a:schemeClr val="tx2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rPr>
                <a:t>“Sensing”</a:t>
              </a: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4E33ABB6-6907-440A-B59D-49904DDE3F06}"/>
                </a:ext>
              </a:extLst>
            </p:cNvPr>
            <p:cNvSpPr txBox="1"/>
            <p:nvPr/>
          </p:nvSpPr>
          <p:spPr>
            <a:xfrm>
              <a:off x="5813910" y="3934407"/>
              <a:ext cx="912109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 anchorCtr="0">
              <a:spAutoFit/>
            </a:bodyPr>
            <a:lstStyle/>
            <a:p>
              <a:pPr marL="0" marR="0" indent="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>
                  <a:ln>
                    <a:noFill/>
                  </a:ln>
                  <a:solidFill>
                    <a:schemeClr val="tx2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rPr>
                <a:t>“Actuation”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092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49515-4025-46E3-84FA-D99ED79B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>
                <a:solidFill>
                  <a:srgbClr val="525252"/>
                </a:solidFill>
              </a:rPr>
              <a:t>Time Synchronization (802.1AS) &amp; Time-Aware Shaping (802.1Qbv) over Wi-Fi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225DEA1-BD16-4F28-80DB-0E5BFC49B7C5}"/>
              </a:ext>
            </a:extLst>
          </p:cNvPr>
          <p:cNvSpPr txBox="1"/>
          <p:nvPr/>
        </p:nvSpPr>
        <p:spPr>
          <a:xfrm>
            <a:off x="307834" y="1813515"/>
            <a:ext cx="5768944" cy="27699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802.1AS synchronization across wired-wireless TSN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B5CD40C-FC7E-4756-B301-74798D6201C8}"/>
              </a:ext>
            </a:extLst>
          </p:cNvPr>
          <p:cNvSpPr/>
          <p:nvPr/>
        </p:nvSpPr>
        <p:spPr>
          <a:xfrm>
            <a:off x="324237" y="5627993"/>
            <a:ext cx="5777285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lvl="1" defTabSz="2438338">
              <a:spcBef>
                <a:spcPts val="0"/>
              </a:spcBef>
            </a:pPr>
            <a:r>
              <a:rPr lang="en-US" sz="1400" b="1">
                <a:solidFill>
                  <a:schemeClr val="tx2"/>
                </a:solidFill>
              </a:rPr>
              <a:t>802.11 defined MAC specific support for 802.1AS:</a:t>
            </a:r>
            <a:r>
              <a:rPr lang="en-US" sz="1400">
                <a:solidFill>
                  <a:schemeClr val="tx2"/>
                </a:solidFill>
              </a:rPr>
              <a:t> </a:t>
            </a:r>
          </a:p>
          <a:p>
            <a:pPr marL="685800" lvl="2" indent="-285750" defTabSz="2438338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2"/>
                </a:solidFill>
                <a:latin typeface="Times New Roman"/>
                <a:ea typeface="MS Gothic"/>
                <a:cs typeface="Times New Roman"/>
              </a:rPr>
              <a:t>Timing Measurement (TM) – IEEE802.11-2012 </a:t>
            </a:r>
          </a:p>
          <a:p>
            <a:pPr marL="685800" lvl="2" indent="-285750" defTabSz="2438338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2"/>
                </a:solidFill>
                <a:latin typeface="Times New Roman"/>
                <a:ea typeface="MS Gothic"/>
                <a:cs typeface="Times New Roman"/>
              </a:rPr>
              <a:t>Fine Timing Measurement (FTM) – IEEE802.11-2016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C8A357F-2234-49AA-B533-CA905F1B9D5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370" y="2256351"/>
            <a:ext cx="5283020" cy="33535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2775E0-F5B6-4764-B73B-934077FC9BA2}"/>
              </a:ext>
            </a:extLst>
          </p:cNvPr>
          <p:cNvSpPr txBox="1"/>
          <p:nvPr/>
        </p:nvSpPr>
        <p:spPr>
          <a:xfrm>
            <a:off x="555576" y="4536801"/>
            <a:ext cx="7011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1"/>
                </a:solidFill>
              </a:rPr>
              <a:t>Talker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44CB8E3-675E-41AE-B0A4-B654D6D93796}"/>
              </a:ext>
            </a:extLst>
          </p:cNvPr>
          <p:cNvSpPr txBox="1"/>
          <p:nvPr/>
        </p:nvSpPr>
        <p:spPr>
          <a:xfrm>
            <a:off x="4982497" y="4571839"/>
            <a:ext cx="946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1"/>
                </a:solidFill>
              </a:rPr>
              <a:t>Listener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C13BAD-95EA-4B3D-AE30-D8C5BF86F12B}"/>
              </a:ext>
            </a:extLst>
          </p:cNvPr>
          <p:cNvSpPr txBox="1"/>
          <p:nvPr/>
        </p:nvSpPr>
        <p:spPr>
          <a:xfrm>
            <a:off x="7601795" y="5274273"/>
            <a:ext cx="1053628" cy="370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STA 1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BABA78A-46A8-4FCF-AAD7-3BE1FC4C58F9}"/>
              </a:ext>
            </a:extLst>
          </p:cNvPr>
          <p:cNvGrpSpPr/>
          <p:nvPr/>
        </p:nvGrpSpPr>
        <p:grpSpPr>
          <a:xfrm>
            <a:off x="8638144" y="2599071"/>
            <a:ext cx="1035243" cy="1247151"/>
            <a:chOff x="1295400" y="3886200"/>
            <a:chExt cx="1155700" cy="145321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7EB8478-0449-4432-A244-E7D8A7CB7DCB}"/>
                </a:ext>
              </a:extLst>
            </p:cNvPr>
            <p:cNvGrpSpPr/>
            <p:nvPr/>
          </p:nvGrpSpPr>
          <p:grpSpPr>
            <a:xfrm>
              <a:off x="1295400" y="3886200"/>
              <a:ext cx="219619" cy="572893"/>
              <a:chOff x="1741664" y="1918076"/>
              <a:chExt cx="219619" cy="572893"/>
            </a:xfrm>
            <a:effectLst/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E675484F-E804-41A9-8985-38EA39E1CEF4}"/>
                  </a:ext>
                </a:extLst>
              </p:cNvPr>
              <p:cNvSpPr/>
              <p:nvPr/>
            </p:nvSpPr>
            <p:spPr>
              <a:xfrm>
                <a:off x="1741664" y="1918076"/>
                <a:ext cx="219619" cy="572893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rgbClr val="000000"/>
                </a:solidFill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22FE9F82-CD85-4CF8-9840-5969671D26EF}"/>
                  </a:ext>
                </a:extLst>
              </p:cNvPr>
              <p:cNvCxnSpPr/>
              <p:nvPr/>
            </p:nvCxnSpPr>
            <p:spPr>
              <a:xfrm>
                <a:off x="1741664" y="2061299"/>
                <a:ext cx="219619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787E1A68-09DB-4509-919C-A921ADB390CB}"/>
                  </a:ext>
                </a:extLst>
              </p:cNvPr>
              <p:cNvCxnSpPr/>
              <p:nvPr/>
            </p:nvCxnSpPr>
            <p:spPr>
              <a:xfrm>
                <a:off x="1741664" y="2204522"/>
                <a:ext cx="219619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4DBF769B-C62F-4C62-834A-688923B381D7}"/>
                  </a:ext>
                </a:extLst>
              </p:cNvPr>
              <p:cNvCxnSpPr/>
              <p:nvPr/>
            </p:nvCxnSpPr>
            <p:spPr>
              <a:xfrm>
                <a:off x="1741664" y="2347745"/>
                <a:ext cx="219619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2594499-60D0-408A-8A12-4120BC6C923D}"/>
                </a:ext>
              </a:extLst>
            </p:cNvPr>
            <p:cNvGrpSpPr/>
            <p:nvPr/>
          </p:nvGrpSpPr>
          <p:grpSpPr>
            <a:xfrm>
              <a:off x="1609181" y="3886200"/>
              <a:ext cx="219619" cy="572893"/>
              <a:chOff x="1741664" y="1918076"/>
              <a:chExt cx="219619" cy="572893"/>
            </a:xfrm>
            <a:effectLst/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998D2D6-2DBA-4C80-9D4F-A165935FE60C}"/>
                  </a:ext>
                </a:extLst>
              </p:cNvPr>
              <p:cNvSpPr/>
              <p:nvPr/>
            </p:nvSpPr>
            <p:spPr>
              <a:xfrm>
                <a:off x="1741664" y="1918076"/>
                <a:ext cx="219619" cy="57289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8EBA079-B074-431E-A8DD-51CA0B82D685}"/>
                  </a:ext>
                </a:extLst>
              </p:cNvPr>
              <p:cNvCxnSpPr/>
              <p:nvPr/>
            </p:nvCxnSpPr>
            <p:spPr>
              <a:xfrm>
                <a:off x="1741664" y="2061299"/>
                <a:ext cx="219619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F41B4DAB-6547-4411-A0B2-A2BE91A99FCA}"/>
                  </a:ext>
                </a:extLst>
              </p:cNvPr>
              <p:cNvCxnSpPr/>
              <p:nvPr/>
            </p:nvCxnSpPr>
            <p:spPr>
              <a:xfrm>
                <a:off x="1741664" y="2204522"/>
                <a:ext cx="219619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9ED2C819-6C57-4D89-9AAD-A3BADBBE731A}"/>
                  </a:ext>
                </a:extLst>
              </p:cNvPr>
              <p:cNvCxnSpPr/>
              <p:nvPr/>
            </p:nvCxnSpPr>
            <p:spPr>
              <a:xfrm>
                <a:off x="1741664" y="2347745"/>
                <a:ext cx="219619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E2FB237-7C87-443B-A96C-3A1824B88151}"/>
                </a:ext>
              </a:extLst>
            </p:cNvPr>
            <p:cNvGrpSpPr/>
            <p:nvPr/>
          </p:nvGrpSpPr>
          <p:grpSpPr>
            <a:xfrm>
              <a:off x="1913981" y="3886200"/>
              <a:ext cx="219619" cy="572893"/>
              <a:chOff x="1741664" y="1918076"/>
              <a:chExt cx="219619" cy="572893"/>
            </a:xfrm>
            <a:solidFill>
              <a:srgbClr val="FFC000"/>
            </a:solidFill>
            <a:effectLst/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AC15DA4-529C-4EE7-BC8E-F9B439D4D765}"/>
                  </a:ext>
                </a:extLst>
              </p:cNvPr>
              <p:cNvSpPr/>
              <p:nvPr/>
            </p:nvSpPr>
            <p:spPr>
              <a:xfrm>
                <a:off x="1741664" y="1918076"/>
                <a:ext cx="219619" cy="572893"/>
              </a:xfrm>
              <a:prstGeom prst="rect">
                <a:avLst/>
              </a:prstGeom>
              <a:grpFill/>
              <a:ln>
                <a:solidFill>
                  <a:srgbClr val="000000"/>
                </a:solidFill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1F923319-4498-43BB-92A6-2A7C709EA8BE}"/>
                  </a:ext>
                </a:extLst>
              </p:cNvPr>
              <p:cNvCxnSpPr/>
              <p:nvPr/>
            </p:nvCxnSpPr>
            <p:spPr>
              <a:xfrm>
                <a:off x="1741664" y="2061299"/>
                <a:ext cx="219619" cy="0"/>
              </a:xfrm>
              <a:prstGeom prst="lin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C4C74851-A405-4561-9F2E-D430B4433605}"/>
                  </a:ext>
                </a:extLst>
              </p:cNvPr>
              <p:cNvCxnSpPr/>
              <p:nvPr/>
            </p:nvCxnSpPr>
            <p:spPr>
              <a:xfrm>
                <a:off x="1741664" y="2204522"/>
                <a:ext cx="219619" cy="0"/>
              </a:xfrm>
              <a:prstGeom prst="lin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4E2BC107-93CA-4EA2-8D10-914892B1F61F}"/>
                  </a:ext>
                </a:extLst>
              </p:cNvPr>
              <p:cNvCxnSpPr/>
              <p:nvPr/>
            </p:nvCxnSpPr>
            <p:spPr>
              <a:xfrm>
                <a:off x="1741664" y="2347745"/>
                <a:ext cx="219619" cy="0"/>
              </a:xfrm>
              <a:prstGeom prst="lin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010E102-9503-43DC-8DCE-C63943FABE32}"/>
                </a:ext>
              </a:extLst>
            </p:cNvPr>
            <p:cNvGrpSpPr/>
            <p:nvPr/>
          </p:nvGrpSpPr>
          <p:grpSpPr>
            <a:xfrm>
              <a:off x="2218781" y="3886200"/>
              <a:ext cx="219619" cy="572893"/>
              <a:chOff x="1741664" y="1918076"/>
              <a:chExt cx="219619" cy="572893"/>
            </a:xfrm>
            <a:effectLst/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D638241-9748-4F16-AC4A-1A983FC4A8E5}"/>
                  </a:ext>
                </a:extLst>
              </p:cNvPr>
              <p:cNvSpPr/>
              <p:nvPr/>
            </p:nvSpPr>
            <p:spPr>
              <a:xfrm>
                <a:off x="1741664" y="1918076"/>
                <a:ext cx="219619" cy="57289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8EC0B621-2E76-41D2-A71C-37A9832D3D59}"/>
                  </a:ext>
                </a:extLst>
              </p:cNvPr>
              <p:cNvCxnSpPr/>
              <p:nvPr/>
            </p:nvCxnSpPr>
            <p:spPr>
              <a:xfrm>
                <a:off x="1741664" y="2061299"/>
                <a:ext cx="219619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25B5AC7D-09A4-47A7-A527-9CF32DFC3296}"/>
                  </a:ext>
                </a:extLst>
              </p:cNvPr>
              <p:cNvCxnSpPr/>
              <p:nvPr/>
            </p:nvCxnSpPr>
            <p:spPr>
              <a:xfrm>
                <a:off x="1741664" y="2204522"/>
                <a:ext cx="219619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97AD97D2-4124-4DB0-B2BE-AA5EA3030143}"/>
                  </a:ext>
                </a:extLst>
              </p:cNvPr>
              <p:cNvCxnSpPr/>
              <p:nvPr/>
            </p:nvCxnSpPr>
            <p:spPr>
              <a:xfrm>
                <a:off x="1741664" y="2347745"/>
                <a:ext cx="219619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22276C3-D4C7-4EDA-A64A-ABFE61AEC3CD}"/>
                </a:ext>
              </a:extLst>
            </p:cNvPr>
            <p:cNvSpPr/>
            <p:nvPr/>
          </p:nvSpPr>
          <p:spPr>
            <a:xfrm>
              <a:off x="1314690" y="5034616"/>
              <a:ext cx="1136410" cy="3048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4DD7EA4-A14A-4398-8416-7B22CC7A50F1}"/>
                </a:ext>
              </a:extLst>
            </p:cNvPr>
            <p:cNvSpPr/>
            <p:nvPr/>
          </p:nvSpPr>
          <p:spPr>
            <a:xfrm>
              <a:off x="1314689" y="4617544"/>
              <a:ext cx="219619" cy="276975"/>
            </a:xfrm>
            <a:prstGeom prst="rect">
              <a:avLst/>
            </a:prstGeom>
            <a:solidFill>
              <a:srgbClr val="E9D7D3"/>
            </a:solidFill>
            <a:ln>
              <a:solidFill>
                <a:srgbClr val="FF66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>
                  <a:solidFill>
                    <a:srgbClr val="000000"/>
                  </a:solidFill>
                </a:rPr>
                <a:t>T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DEB2F85-7AF4-4C66-88F4-2379DF95D7A8}"/>
                </a:ext>
              </a:extLst>
            </p:cNvPr>
            <p:cNvSpPr/>
            <p:nvPr/>
          </p:nvSpPr>
          <p:spPr>
            <a:xfrm>
              <a:off x="1620286" y="4617544"/>
              <a:ext cx="219619" cy="276975"/>
            </a:xfrm>
            <a:prstGeom prst="rect">
              <a:avLst/>
            </a:prstGeom>
            <a:solidFill>
              <a:srgbClr val="E9D7D3"/>
            </a:solidFill>
            <a:ln>
              <a:solidFill>
                <a:srgbClr val="FF66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>
                  <a:solidFill>
                    <a:srgbClr val="000000"/>
                  </a:solidFill>
                </a:rPr>
                <a:t>T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8AC43F6-6196-4FC0-8D7A-B969816903EB}"/>
                </a:ext>
              </a:extLst>
            </p:cNvPr>
            <p:cNvSpPr/>
            <p:nvPr/>
          </p:nvSpPr>
          <p:spPr>
            <a:xfrm>
              <a:off x="1925883" y="4617544"/>
              <a:ext cx="219619" cy="276975"/>
            </a:xfrm>
            <a:prstGeom prst="rect">
              <a:avLst/>
            </a:prstGeom>
            <a:solidFill>
              <a:srgbClr val="E9D7D3"/>
            </a:solidFill>
            <a:ln>
              <a:solidFill>
                <a:srgbClr val="FF66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>
                  <a:solidFill>
                    <a:srgbClr val="000000"/>
                  </a:solidFill>
                </a:rPr>
                <a:t>T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CEF40ED-8CAD-4261-9640-6D60A2A9C9B8}"/>
                </a:ext>
              </a:extLst>
            </p:cNvPr>
            <p:cNvSpPr/>
            <p:nvPr/>
          </p:nvSpPr>
          <p:spPr>
            <a:xfrm>
              <a:off x="2231480" y="4617544"/>
              <a:ext cx="219619" cy="276975"/>
            </a:xfrm>
            <a:prstGeom prst="rect">
              <a:avLst/>
            </a:prstGeom>
            <a:solidFill>
              <a:srgbClr val="E9D7D3"/>
            </a:solidFill>
            <a:ln>
              <a:solidFill>
                <a:srgbClr val="FF66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>
                  <a:solidFill>
                    <a:srgbClr val="000000"/>
                  </a:solidFill>
                </a:rPr>
                <a:t>T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BF296DC-AF6A-4369-8C18-348969205541}"/>
              </a:ext>
            </a:extLst>
          </p:cNvPr>
          <p:cNvGrpSpPr/>
          <p:nvPr/>
        </p:nvGrpSpPr>
        <p:grpSpPr>
          <a:xfrm>
            <a:off x="9873893" y="3972365"/>
            <a:ext cx="1035243" cy="1247151"/>
            <a:chOff x="1295400" y="3886200"/>
            <a:chExt cx="1155700" cy="1453216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DD84D4F-FEF2-432C-A34E-6C01ADA8F5C5}"/>
                </a:ext>
              </a:extLst>
            </p:cNvPr>
            <p:cNvGrpSpPr/>
            <p:nvPr/>
          </p:nvGrpSpPr>
          <p:grpSpPr>
            <a:xfrm>
              <a:off x="1295400" y="3886200"/>
              <a:ext cx="219619" cy="572893"/>
              <a:chOff x="1741664" y="1918076"/>
              <a:chExt cx="219619" cy="572893"/>
            </a:xfrm>
            <a:effectLst/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F731F718-4376-49B8-9F71-8CCC01CFDC0F}"/>
                  </a:ext>
                </a:extLst>
              </p:cNvPr>
              <p:cNvSpPr/>
              <p:nvPr/>
            </p:nvSpPr>
            <p:spPr>
              <a:xfrm>
                <a:off x="1741664" y="1918076"/>
                <a:ext cx="219619" cy="572893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B2D9B800-6EDC-4AB0-9A42-932E602E668F}"/>
                  </a:ext>
                </a:extLst>
              </p:cNvPr>
              <p:cNvCxnSpPr/>
              <p:nvPr/>
            </p:nvCxnSpPr>
            <p:spPr>
              <a:xfrm>
                <a:off x="1741664" y="2061299"/>
                <a:ext cx="219619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A7CDE228-6389-4817-B90B-0CAD994C42CB}"/>
                  </a:ext>
                </a:extLst>
              </p:cNvPr>
              <p:cNvCxnSpPr/>
              <p:nvPr/>
            </p:nvCxnSpPr>
            <p:spPr>
              <a:xfrm>
                <a:off x="1741664" y="2204522"/>
                <a:ext cx="219619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3C049498-5492-4F32-BEC9-0446A8FA1DEB}"/>
                  </a:ext>
                </a:extLst>
              </p:cNvPr>
              <p:cNvCxnSpPr/>
              <p:nvPr/>
            </p:nvCxnSpPr>
            <p:spPr>
              <a:xfrm>
                <a:off x="1741664" y="2347745"/>
                <a:ext cx="219619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1A17E627-419B-40A9-BF0C-D3BCAC59C7E0}"/>
                </a:ext>
              </a:extLst>
            </p:cNvPr>
            <p:cNvGrpSpPr/>
            <p:nvPr/>
          </p:nvGrpSpPr>
          <p:grpSpPr>
            <a:xfrm>
              <a:off x="1609181" y="3886200"/>
              <a:ext cx="219619" cy="572893"/>
              <a:chOff x="1741664" y="1918076"/>
              <a:chExt cx="219619" cy="572893"/>
            </a:xfrm>
            <a:effectLst/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F1F7F3BA-091B-4B37-BC53-3115C1DCA952}"/>
                  </a:ext>
                </a:extLst>
              </p:cNvPr>
              <p:cNvSpPr/>
              <p:nvPr/>
            </p:nvSpPr>
            <p:spPr>
              <a:xfrm>
                <a:off x="1741664" y="1918076"/>
                <a:ext cx="219619" cy="57289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CE713468-0A75-453C-A041-FB0156AE1547}"/>
                  </a:ext>
                </a:extLst>
              </p:cNvPr>
              <p:cNvCxnSpPr/>
              <p:nvPr/>
            </p:nvCxnSpPr>
            <p:spPr>
              <a:xfrm>
                <a:off x="1741664" y="2061299"/>
                <a:ext cx="219619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BE64D1AC-B3E5-4926-8F54-4F8B3C4A2AEC}"/>
                  </a:ext>
                </a:extLst>
              </p:cNvPr>
              <p:cNvCxnSpPr/>
              <p:nvPr/>
            </p:nvCxnSpPr>
            <p:spPr>
              <a:xfrm>
                <a:off x="1741664" y="2204522"/>
                <a:ext cx="219619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4CCCD352-D7B4-4DAF-83A8-95DB47D7F816}"/>
                  </a:ext>
                </a:extLst>
              </p:cNvPr>
              <p:cNvCxnSpPr/>
              <p:nvPr/>
            </p:nvCxnSpPr>
            <p:spPr>
              <a:xfrm>
                <a:off x="1741664" y="2347745"/>
                <a:ext cx="219619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D645B92-D4D7-45DB-87DD-1F4C47C2FC32}"/>
                </a:ext>
              </a:extLst>
            </p:cNvPr>
            <p:cNvGrpSpPr/>
            <p:nvPr/>
          </p:nvGrpSpPr>
          <p:grpSpPr>
            <a:xfrm>
              <a:off x="1913981" y="3886200"/>
              <a:ext cx="219619" cy="572893"/>
              <a:chOff x="1741664" y="1918076"/>
              <a:chExt cx="219619" cy="572893"/>
            </a:xfrm>
            <a:solidFill>
              <a:srgbClr val="FFC000"/>
            </a:solidFill>
            <a:effectLst/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78185A0C-3F22-4BEA-A13F-F0B3C65A9711}"/>
                  </a:ext>
                </a:extLst>
              </p:cNvPr>
              <p:cNvSpPr/>
              <p:nvPr/>
            </p:nvSpPr>
            <p:spPr>
              <a:xfrm>
                <a:off x="1741664" y="1918076"/>
                <a:ext cx="219619" cy="57289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EE6ECED8-E4ED-4BEA-852C-70AF471CE87C}"/>
                  </a:ext>
                </a:extLst>
              </p:cNvPr>
              <p:cNvCxnSpPr/>
              <p:nvPr/>
            </p:nvCxnSpPr>
            <p:spPr>
              <a:xfrm>
                <a:off x="1741664" y="2061299"/>
                <a:ext cx="219619" cy="0"/>
              </a:xfrm>
              <a:prstGeom prst="lin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0C0524AD-31CD-4F28-BF9B-56F85F3E9A2A}"/>
                  </a:ext>
                </a:extLst>
              </p:cNvPr>
              <p:cNvCxnSpPr/>
              <p:nvPr/>
            </p:nvCxnSpPr>
            <p:spPr>
              <a:xfrm>
                <a:off x="1741664" y="2204522"/>
                <a:ext cx="219619" cy="0"/>
              </a:xfrm>
              <a:prstGeom prst="lin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808AE248-689E-4275-9656-2DC533141D41}"/>
                  </a:ext>
                </a:extLst>
              </p:cNvPr>
              <p:cNvCxnSpPr/>
              <p:nvPr/>
            </p:nvCxnSpPr>
            <p:spPr>
              <a:xfrm>
                <a:off x="1741664" y="2347745"/>
                <a:ext cx="219619" cy="0"/>
              </a:xfrm>
              <a:prstGeom prst="lin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C65DFC59-A4BE-4D27-93F4-14E6949D34C8}"/>
                </a:ext>
              </a:extLst>
            </p:cNvPr>
            <p:cNvGrpSpPr/>
            <p:nvPr/>
          </p:nvGrpSpPr>
          <p:grpSpPr>
            <a:xfrm>
              <a:off x="2218781" y="3886200"/>
              <a:ext cx="219619" cy="572893"/>
              <a:chOff x="1741664" y="1918076"/>
              <a:chExt cx="219619" cy="572893"/>
            </a:xfrm>
            <a:effectLst/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1DFC518E-3D2F-4B5E-8FBC-752DE95FBC06}"/>
                  </a:ext>
                </a:extLst>
              </p:cNvPr>
              <p:cNvSpPr/>
              <p:nvPr/>
            </p:nvSpPr>
            <p:spPr>
              <a:xfrm>
                <a:off x="1741664" y="1918076"/>
                <a:ext cx="219619" cy="57289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5CA26562-F186-450E-9D63-EAED1BFA5DB2}"/>
                  </a:ext>
                </a:extLst>
              </p:cNvPr>
              <p:cNvCxnSpPr/>
              <p:nvPr/>
            </p:nvCxnSpPr>
            <p:spPr>
              <a:xfrm>
                <a:off x="1741664" y="2061299"/>
                <a:ext cx="219619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A78ADCF0-5C07-441D-9307-388FFB2EB4C0}"/>
                  </a:ext>
                </a:extLst>
              </p:cNvPr>
              <p:cNvCxnSpPr/>
              <p:nvPr/>
            </p:nvCxnSpPr>
            <p:spPr>
              <a:xfrm>
                <a:off x="1741664" y="2204522"/>
                <a:ext cx="219619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B0B5310C-8B6E-4504-A34A-77853A5C5747}"/>
                  </a:ext>
                </a:extLst>
              </p:cNvPr>
              <p:cNvCxnSpPr/>
              <p:nvPr/>
            </p:nvCxnSpPr>
            <p:spPr>
              <a:xfrm>
                <a:off x="1741664" y="2347745"/>
                <a:ext cx="219619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E15DAC0-9427-4DB1-B92A-256D740CD9A6}"/>
                </a:ext>
              </a:extLst>
            </p:cNvPr>
            <p:cNvSpPr/>
            <p:nvPr/>
          </p:nvSpPr>
          <p:spPr>
            <a:xfrm>
              <a:off x="1314690" y="5034616"/>
              <a:ext cx="1136410" cy="3048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0F24DD02-27B6-4884-A533-B783B28EF1CB}"/>
                </a:ext>
              </a:extLst>
            </p:cNvPr>
            <p:cNvSpPr/>
            <p:nvPr/>
          </p:nvSpPr>
          <p:spPr>
            <a:xfrm>
              <a:off x="1314689" y="4617544"/>
              <a:ext cx="219619" cy="276975"/>
            </a:xfrm>
            <a:prstGeom prst="rect">
              <a:avLst/>
            </a:prstGeom>
            <a:solidFill>
              <a:srgbClr val="E9D7D3"/>
            </a:solidFill>
            <a:ln>
              <a:solidFill>
                <a:srgbClr val="FF66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>
                  <a:solidFill>
                    <a:srgbClr val="000000"/>
                  </a:solidFill>
                </a:rPr>
                <a:t>T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6F5D239-669D-41F3-A097-78F55D066858}"/>
                </a:ext>
              </a:extLst>
            </p:cNvPr>
            <p:cNvSpPr/>
            <p:nvPr/>
          </p:nvSpPr>
          <p:spPr>
            <a:xfrm>
              <a:off x="1620286" y="4617544"/>
              <a:ext cx="219619" cy="276975"/>
            </a:xfrm>
            <a:prstGeom prst="rect">
              <a:avLst/>
            </a:prstGeom>
            <a:solidFill>
              <a:srgbClr val="E9D7D3"/>
            </a:solidFill>
            <a:ln>
              <a:solidFill>
                <a:srgbClr val="FF66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>
                  <a:solidFill>
                    <a:srgbClr val="000000"/>
                  </a:solidFill>
                </a:rPr>
                <a:t>T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0A88817-94A5-4606-B6FE-053FDD048F3F}"/>
                </a:ext>
              </a:extLst>
            </p:cNvPr>
            <p:cNvSpPr/>
            <p:nvPr/>
          </p:nvSpPr>
          <p:spPr>
            <a:xfrm>
              <a:off x="1925883" y="4617544"/>
              <a:ext cx="219619" cy="276975"/>
            </a:xfrm>
            <a:prstGeom prst="rect">
              <a:avLst/>
            </a:prstGeom>
            <a:solidFill>
              <a:srgbClr val="E9D7D3"/>
            </a:solidFill>
            <a:ln>
              <a:solidFill>
                <a:srgbClr val="FF66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>
                  <a:solidFill>
                    <a:srgbClr val="000000"/>
                  </a:solidFill>
                </a:rPr>
                <a:t>T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61BBFFE-C418-4B64-B921-395FD2AF0C85}"/>
                </a:ext>
              </a:extLst>
            </p:cNvPr>
            <p:cNvSpPr/>
            <p:nvPr/>
          </p:nvSpPr>
          <p:spPr>
            <a:xfrm>
              <a:off x="2231480" y="4617544"/>
              <a:ext cx="219619" cy="276975"/>
            </a:xfrm>
            <a:prstGeom prst="rect">
              <a:avLst/>
            </a:prstGeom>
            <a:solidFill>
              <a:srgbClr val="E9D7D3"/>
            </a:solidFill>
            <a:ln>
              <a:solidFill>
                <a:srgbClr val="FF66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>
                  <a:solidFill>
                    <a:srgbClr val="000000"/>
                  </a:solidFill>
                </a:rPr>
                <a:t>T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AF877EC-273B-46EF-B481-0FD402783F57}"/>
              </a:ext>
            </a:extLst>
          </p:cNvPr>
          <p:cNvGrpSpPr/>
          <p:nvPr/>
        </p:nvGrpSpPr>
        <p:grpSpPr>
          <a:xfrm>
            <a:off x="7525595" y="3972365"/>
            <a:ext cx="1035243" cy="1247151"/>
            <a:chOff x="1295400" y="3886200"/>
            <a:chExt cx="1155700" cy="1453216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276C0C09-EB74-4461-A9C4-44F347736B43}"/>
                </a:ext>
              </a:extLst>
            </p:cNvPr>
            <p:cNvGrpSpPr/>
            <p:nvPr/>
          </p:nvGrpSpPr>
          <p:grpSpPr>
            <a:xfrm>
              <a:off x="1295400" y="3886200"/>
              <a:ext cx="219619" cy="572893"/>
              <a:chOff x="1741664" y="1918076"/>
              <a:chExt cx="219619" cy="572893"/>
            </a:xfrm>
            <a:effectLst/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6EEFB7E3-9377-4693-B6B8-2C98FDA356E6}"/>
                  </a:ext>
                </a:extLst>
              </p:cNvPr>
              <p:cNvSpPr/>
              <p:nvPr/>
            </p:nvSpPr>
            <p:spPr>
              <a:xfrm>
                <a:off x="1741664" y="1918076"/>
                <a:ext cx="219619" cy="572893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rgbClr val="000000"/>
                </a:solidFill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C38477D5-FD60-45C6-B6FF-A2A4929EB809}"/>
                  </a:ext>
                </a:extLst>
              </p:cNvPr>
              <p:cNvCxnSpPr/>
              <p:nvPr/>
            </p:nvCxnSpPr>
            <p:spPr>
              <a:xfrm>
                <a:off x="1741664" y="2061299"/>
                <a:ext cx="219619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A6D2D441-757E-44F9-BD04-AFEA5556F192}"/>
                  </a:ext>
                </a:extLst>
              </p:cNvPr>
              <p:cNvCxnSpPr/>
              <p:nvPr/>
            </p:nvCxnSpPr>
            <p:spPr>
              <a:xfrm>
                <a:off x="1741664" y="2204522"/>
                <a:ext cx="219619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FEA6AD64-92BB-4052-BA42-48193A7E680F}"/>
                  </a:ext>
                </a:extLst>
              </p:cNvPr>
              <p:cNvCxnSpPr/>
              <p:nvPr/>
            </p:nvCxnSpPr>
            <p:spPr>
              <a:xfrm>
                <a:off x="1741664" y="2347745"/>
                <a:ext cx="219619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C32EBDDF-2E81-4BC9-B16B-6EE13DD94B7B}"/>
                </a:ext>
              </a:extLst>
            </p:cNvPr>
            <p:cNvGrpSpPr/>
            <p:nvPr/>
          </p:nvGrpSpPr>
          <p:grpSpPr>
            <a:xfrm>
              <a:off x="1609181" y="3886200"/>
              <a:ext cx="219619" cy="572893"/>
              <a:chOff x="1741664" y="1918076"/>
              <a:chExt cx="219619" cy="572893"/>
            </a:xfrm>
            <a:effectLst/>
          </p:grpSpPr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823BCD12-8179-469E-8442-1EFD89AD009B}"/>
                  </a:ext>
                </a:extLst>
              </p:cNvPr>
              <p:cNvSpPr/>
              <p:nvPr/>
            </p:nvSpPr>
            <p:spPr>
              <a:xfrm>
                <a:off x="1741664" y="1918076"/>
                <a:ext cx="219619" cy="57289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AC7DCF23-2D9B-4BBA-87DF-F75732A16E0A}"/>
                  </a:ext>
                </a:extLst>
              </p:cNvPr>
              <p:cNvCxnSpPr/>
              <p:nvPr/>
            </p:nvCxnSpPr>
            <p:spPr>
              <a:xfrm>
                <a:off x="1741664" y="2061299"/>
                <a:ext cx="219619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A1AF92BD-10ED-49D5-94AB-688D9C8365B5}"/>
                  </a:ext>
                </a:extLst>
              </p:cNvPr>
              <p:cNvCxnSpPr/>
              <p:nvPr/>
            </p:nvCxnSpPr>
            <p:spPr>
              <a:xfrm>
                <a:off x="1741664" y="2204522"/>
                <a:ext cx="219619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7339CFB2-8488-4B8C-AECC-F7E0513953DA}"/>
                  </a:ext>
                </a:extLst>
              </p:cNvPr>
              <p:cNvCxnSpPr/>
              <p:nvPr/>
            </p:nvCxnSpPr>
            <p:spPr>
              <a:xfrm>
                <a:off x="1741664" y="2347745"/>
                <a:ext cx="219619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B7835821-B238-4181-8FDA-D387F07CEEC3}"/>
                </a:ext>
              </a:extLst>
            </p:cNvPr>
            <p:cNvGrpSpPr/>
            <p:nvPr/>
          </p:nvGrpSpPr>
          <p:grpSpPr>
            <a:xfrm>
              <a:off x="1913981" y="3886200"/>
              <a:ext cx="219619" cy="572893"/>
              <a:chOff x="1741664" y="1918076"/>
              <a:chExt cx="219619" cy="572893"/>
            </a:xfrm>
            <a:solidFill>
              <a:srgbClr val="FFC000"/>
            </a:solidFill>
            <a:effectLst/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F7F568F8-36BA-4411-869C-3B0BC9370CAE}"/>
                  </a:ext>
                </a:extLst>
              </p:cNvPr>
              <p:cNvSpPr/>
              <p:nvPr/>
            </p:nvSpPr>
            <p:spPr>
              <a:xfrm>
                <a:off x="1741664" y="1918076"/>
                <a:ext cx="219619" cy="57289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5E85DB35-E88B-4D04-AE66-A26DDC6F8F33}"/>
                  </a:ext>
                </a:extLst>
              </p:cNvPr>
              <p:cNvCxnSpPr/>
              <p:nvPr/>
            </p:nvCxnSpPr>
            <p:spPr>
              <a:xfrm>
                <a:off x="1741664" y="2061299"/>
                <a:ext cx="219619" cy="0"/>
              </a:xfrm>
              <a:prstGeom prst="lin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817F47BA-781C-42CA-889E-29DDFC13BFA5}"/>
                  </a:ext>
                </a:extLst>
              </p:cNvPr>
              <p:cNvCxnSpPr/>
              <p:nvPr/>
            </p:nvCxnSpPr>
            <p:spPr>
              <a:xfrm>
                <a:off x="1741664" y="2204522"/>
                <a:ext cx="219619" cy="0"/>
              </a:xfrm>
              <a:prstGeom prst="lin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9F4D417F-40C2-4D07-9261-9099B74AA669}"/>
                  </a:ext>
                </a:extLst>
              </p:cNvPr>
              <p:cNvCxnSpPr/>
              <p:nvPr/>
            </p:nvCxnSpPr>
            <p:spPr>
              <a:xfrm>
                <a:off x="1741664" y="2347745"/>
                <a:ext cx="219619" cy="0"/>
              </a:xfrm>
              <a:prstGeom prst="lin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9050316C-F372-4626-B6FC-01BDDC9DDA65}"/>
                </a:ext>
              </a:extLst>
            </p:cNvPr>
            <p:cNvGrpSpPr/>
            <p:nvPr/>
          </p:nvGrpSpPr>
          <p:grpSpPr>
            <a:xfrm>
              <a:off x="2218781" y="3886200"/>
              <a:ext cx="219619" cy="572893"/>
              <a:chOff x="1741664" y="1918076"/>
              <a:chExt cx="219619" cy="572893"/>
            </a:xfrm>
            <a:effectLst/>
          </p:grpSpPr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28A44944-396E-43DD-9BA6-C3B590AE4ACE}"/>
                  </a:ext>
                </a:extLst>
              </p:cNvPr>
              <p:cNvSpPr/>
              <p:nvPr/>
            </p:nvSpPr>
            <p:spPr>
              <a:xfrm>
                <a:off x="1741664" y="1918076"/>
                <a:ext cx="219619" cy="57289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9ABEBF35-D453-45D1-9FD7-19504A170796}"/>
                  </a:ext>
                </a:extLst>
              </p:cNvPr>
              <p:cNvCxnSpPr/>
              <p:nvPr/>
            </p:nvCxnSpPr>
            <p:spPr>
              <a:xfrm>
                <a:off x="1741664" y="2061299"/>
                <a:ext cx="219619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FACF066E-E3FA-4884-AB09-907DB8F7CDB2}"/>
                  </a:ext>
                </a:extLst>
              </p:cNvPr>
              <p:cNvCxnSpPr/>
              <p:nvPr/>
            </p:nvCxnSpPr>
            <p:spPr>
              <a:xfrm>
                <a:off x="1741664" y="2204522"/>
                <a:ext cx="219619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B467503F-1312-4337-86DD-60AB34736FA1}"/>
                  </a:ext>
                </a:extLst>
              </p:cNvPr>
              <p:cNvCxnSpPr/>
              <p:nvPr/>
            </p:nvCxnSpPr>
            <p:spPr>
              <a:xfrm>
                <a:off x="1741664" y="2347745"/>
                <a:ext cx="219619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E15FE65-C771-4E3C-B486-B9B9F9A75175}"/>
                </a:ext>
              </a:extLst>
            </p:cNvPr>
            <p:cNvSpPr/>
            <p:nvPr/>
          </p:nvSpPr>
          <p:spPr>
            <a:xfrm>
              <a:off x="1314690" y="5034616"/>
              <a:ext cx="1136410" cy="3048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E672F876-2788-4A28-86A7-CD16DAFFB5BB}"/>
                </a:ext>
              </a:extLst>
            </p:cNvPr>
            <p:cNvSpPr/>
            <p:nvPr/>
          </p:nvSpPr>
          <p:spPr>
            <a:xfrm>
              <a:off x="1314689" y="4617544"/>
              <a:ext cx="219619" cy="276975"/>
            </a:xfrm>
            <a:prstGeom prst="rect">
              <a:avLst/>
            </a:prstGeom>
            <a:solidFill>
              <a:srgbClr val="E9D7D3"/>
            </a:solidFill>
            <a:ln>
              <a:solidFill>
                <a:srgbClr val="FF66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>
                  <a:solidFill>
                    <a:srgbClr val="000000"/>
                  </a:solidFill>
                </a:rPr>
                <a:t>T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E147FDF6-761A-4744-AE0E-BCE8EE845566}"/>
                </a:ext>
              </a:extLst>
            </p:cNvPr>
            <p:cNvSpPr/>
            <p:nvPr/>
          </p:nvSpPr>
          <p:spPr>
            <a:xfrm>
              <a:off x="1620286" y="4617544"/>
              <a:ext cx="219619" cy="276975"/>
            </a:xfrm>
            <a:prstGeom prst="rect">
              <a:avLst/>
            </a:prstGeom>
            <a:solidFill>
              <a:srgbClr val="E9D7D3"/>
            </a:solidFill>
            <a:ln>
              <a:solidFill>
                <a:srgbClr val="FF66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>
                  <a:solidFill>
                    <a:srgbClr val="000000"/>
                  </a:solidFill>
                </a:rPr>
                <a:t>T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3D92970-5D78-4AFC-BE67-7FE54EFF1986}"/>
                </a:ext>
              </a:extLst>
            </p:cNvPr>
            <p:cNvSpPr/>
            <p:nvPr/>
          </p:nvSpPr>
          <p:spPr>
            <a:xfrm>
              <a:off x="1925883" y="4617544"/>
              <a:ext cx="219619" cy="276975"/>
            </a:xfrm>
            <a:prstGeom prst="rect">
              <a:avLst/>
            </a:prstGeom>
            <a:solidFill>
              <a:srgbClr val="E9D7D3"/>
            </a:solidFill>
            <a:ln>
              <a:solidFill>
                <a:srgbClr val="FF66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>
                  <a:solidFill>
                    <a:srgbClr val="000000"/>
                  </a:solidFill>
                </a:rPr>
                <a:t>T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955CFE39-1BB8-454E-AE63-C2BE813C614C}"/>
                </a:ext>
              </a:extLst>
            </p:cNvPr>
            <p:cNvSpPr/>
            <p:nvPr/>
          </p:nvSpPr>
          <p:spPr>
            <a:xfrm>
              <a:off x="2231480" y="4617544"/>
              <a:ext cx="219619" cy="276975"/>
            </a:xfrm>
            <a:prstGeom prst="rect">
              <a:avLst/>
            </a:prstGeom>
            <a:solidFill>
              <a:srgbClr val="E9D7D3"/>
            </a:solidFill>
            <a:ln>
              <a:solidFill>
                <a:srgbClr val="FF66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>
                  <a:solidFill>
                    <a:srgbClr val="000000"/>
                  </a:solidFill>
                </a:rPr>
                <a:t>T</a:t>
              </a: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F7F405A5-D209-46BE-AAB3-B52B040E075C}"/>
              </a:ext>
            </a:extLst>
          </p:cNvPr>
          <p:cNvSpPr txBox="1"/>
          <p:nvPr/>
        </p:nvSpPr>
        <p:spPr>
          <a:xfrm>
            <a:off x="8703608" y="4113516"/>
            <a:ext cx="1007385" cy="53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prstClr val="black"/>
                </a:solidFill>
              </a:rPr>
              <a:t>Shared medium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5AB4308-AB8F-481A-B7E2-43E044DF18DA}"/>
              </a:ext>
            </a:extLst>
          </p:cNvPr>
          <p:cNvSpPr txBox="1"/>
          <p:nvPr/>
        </p:nvSpPr>
        <p:spPr>
          <a:xfrm>
            <a:off x="9963998" y="5230056"/>
            <a:ext cx="990599" cy="370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STA 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9F04C37-5986-484E-A0AC-45DC257F6330}"/>
              </a:ext>
            </a:extLst>
          </p:cNvPr>
          <p:cNvSpPr txBox="1"/>
          <p:nvPr/>
        </p:nvSpPr>
        <p:spPr>
          <a:xfrm>
            <a:off x="8492703" y="2321832"/>
            <a:ext cx="1813877" cy="15299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sz="1100">
                <a:solidFill>
                  <a:srgbClr val="003C71"/>
                </a:solidFill>
              </a:rPr>
              <a:t>Queues/Traffic Classes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B54A5FC-C559-449D-B2F0-AC6BE7F266A6}"/>
              </a:ext>
            </a:extLst>
          </p:cNvPr>
          <p:cNvSpPr/>
          <p:nvPr/>
        </p:nvSpPr>
        <p:spPr>
          <a:xfrm>
            <a:off x="8631661" y="2980882"/>
            <a:ext cx="211900" cy="11902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897994E9-1779-4FC6-924F-6A0261AB4FB4}"/>
              </a:ext>
            </a:extLst>
          </p:cNvPr>
          <p:cNvSpPr/>
          <p:nvPr/>
        </p:nvSpPr>
        <p:spPr>
          <a:xfrm>
            <a:off x="8662824" y="3226923"/>
            <a:ext cx="196728" cy="2377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45415498-4DD4-4510-A84C-43EB1434586F}"/>
              </a:ext>
            </a:extLst>
          </p:cNvPr>
          <p:cNvSpPr/>
          <p:nvPr/>
        </p:nvSpPr>
        <p:spPr>
          <a:xfrm>
            <a:off x="8929167" y="3219199"/>
            <a:ext cx="196728" cy="2377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04263D4F-2DD6-4CC8-99D4-A2DBCDD88CC3}"/>
              </a:ext>
            </a:extLst>
          </p:cNvPr>
          <p:cNvSpPr/>
          <p:nvPr/>
        </p:nvSpPr>
        <p:spPr>
          <a:xfrm>
            <a:off x="9211835" y="3238495"/>
            <a:ext cx="196728" cy="2377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4A87F0B1-62D7-43A2-8ADE-413F087A279F}"/>
              </a:ext>
            </a:extLst>
          </p:cNvPr>
          <p:cNvSpPr/>
          <p:nvPr/>
        </p:nvSpPr>
        <p:spPr>
          <a:xfrm>
            <a:off x="9465281" y="3225811"/>
            <a:ext cx="196728" cy="2377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F02B59C1-C4CA-46EA-91FE-162D93B1EAA3}"/>
              </a:ext>
            </a:extLst>
          </p:cNvPr>
          <p:cNvSpPr/>
          <p:nvPr/>
        </p:nvSpPr>
        <p:spPr>
          <a:xfrm>
            <a:off x="10161507" y="4601315"/>
            <a:ext cx="196728" cy="2377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7E8F9241-1CB4-458B-91CC-FD1A52261715}"/>
              </a:ext>
            </a:extLst>
          </p:cNvPr>
          <p:cNvSpPr/>
          <p:nvPr/>
        </p:nvSpPr>
        <p:spPr>
          <a:xfrm>
            <a:off x="10444173" y="4612729"/>
            <a:ext cx="196728" cy="2377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C67742FA-28CF-4B62-A116-CA82CD97887F}"/>
              </a:ext>
            </a:extLst>
          </p:cNvPr>
          <p:cNvSpPr/>
          <p:nvPr/>
        </p:nvSpPr>
        <p:spPr>
          <a:xfrm>
            <a:off x="10713387" y="4607927"/>
            <a:ext cx="196728" cy="2377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5EA2D83E-3D9F-4179-BD37-B3839C3EE620}"/>
              </a:ext>
            </a:extLst>
          </p:cNvPr>
          <p:cNvSpPr/>
          <p:nvPr/>
        </p:nvSpPr>
        <p:spPr>
          <a:xfrm>
            <a:off x="9896683" y="4604710"/>
            <a:ext cx="196728" cy="2377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ED1D6D2B-FAA2-41A2-984C-415239007BA4}"/>
              </a:ext>
            </a:extLst>
          </p:cNvPr>
          <p:cNvSpPr/>
          <p:nvPr/>
        </p:nvSpPr>
        <p:spPr>
          <a:xfrm>
            <a:off x="7814329" y="4606878"/>
            <a:ext cx="196728" cy="2377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55CF7695-10E8-49FC-BAF7-6F191540957C}"/>
              </a:ext>
            </a:extLst>
          </p:cNvPr>
          <p:cNvSpPr/>
          <p:nvPr/>
        </p:nvSpPr>
        <p:spPr>
          <a:xfrm>
            <a:off x="8096996" y="4618291"/>
            <a:ext cx="196728" cy="2377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F1561820-6AAE-425A-884C-70BFB0B7190F}"/>
              </a:ext>
            </a:extLst>
          </p:cNvPr>
          <p:cNvSpPr/>
          <p:nvPr/>
        </p:nvSpPr>
        <p:spPr>
          <a:xfrm>
            <a:off x="8366209" y="4613490"/>
            <a:ext cx="196728" cy="2377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8BBB369-411A-4EC7-A008-4A17EC59E5FB}"/>
              </a:ext>
            </a:extLst>
          </p:cNvPr>
          <p:cNvSpPr/>
          <p:nvPr/>
        </p:nvSpPr>
        <p:spPr>
          <a:xfrm>
            <a:off x="7549507" y="4610271"/>
            <a:ext cx="196728" cy="2377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C95CA5F8-C1AA-49A3-893C-32BE38C5A1D3}"/>
              </a:ext>
            </a:extLst>
          </p:cNvPr>
          <p:cNvSpPr/>
          <p:nvPr/>
        </p:nvSpPr>
        <p:spPr bwMode="auto">
          <a:xfrm>
            <a:off x="8309518" y="3690873"/>
            <a:ext cx="1692497" cy="1574127"/>
          </a:xfrm>
          <a:prstGeom prst="ellips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B1DFB1CF-7360-4C0C-B6F0-8B481C20150D}"/>
              </a:ext>
            </a:extLst>
          </p:cNvPr>
          <p:cNvSpPr txBox="1"/>
          <p:nvPr/>
        </p:nvSpPr>
        <p:spPr>
          <a:xfrm>
            <a:off x="9741046" y="2661768"/>
            <a:ext cx="709511" cy="370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AP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47E17CE5-8178-4D46-9BCE-DE847E3FC43E}"/>
              </a:ext>
            </a:extLst>
          </p:cNvPr>
          <p:cNvSpPr txBox="1"/>
          <p:nvPr/>
        </p:nvSpPr>
        <p:spPr>
          <a:xfrm>
            <a:off x="6231476" y="1815884"/>
            <a:ext cx="5768944" cy="27699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802.1Qbv time-aware scheduling in WiFi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5C700404-D0C6-4EC7-9093-C3D75C4D1768}"/>
              </a:ext>
            </a:extLst>
          </p:cNvPr>
          <p:cNvSpPr/>
          <p:nvPr/>
        </p:nvSpPr>
        <p:spPr>
          <a:xfrm>
            <a:off x="5604060" y="5663031"/>
            <a:ext cx="5777285" cy="775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742950" lvl="1" indent="-285750" defTabSz="2438338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tx2"/>
                </a:solidFill>
              </a:rPr>
              <a:t>A time-aware (Qbv) scheduler defines when gates open/close to ensure </a:t>
            </a:r>
            <a:r>
              <a:rPr lang="en-US" sz="1400" b="1">
                <a:solidFill>
                  <a:schemeClr val="tx2"/>
                </a:solidFill>
                <a:sym typeface="Wingdings"/>
              </a:rPr>
              <a:t>time-sensitive frames are not delayed by other traffic</a:t>
            </a:r>
          </a:p>
          <a:p>
            <a:pPr marL="742950" lvl="1" indent="-285750" defTabSz="2438338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400" b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28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-0.00091 0.4259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itle 1">
            <a:extLst>
              <a:ext uri="{FF2B5EF4-FFF2-40B4-BE49-F238E27FC236}">
                <a16:creationId xmlns:a16="http://schemas.microsoft.com/office/drawing/2014/main" id="{2FBA6877-17E7-42F0-8924-90E46BDC890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Time Synchronization – 802.1AS over 802.11 TM/FTM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311D9D-77BE-49F5-AB36-8056033A4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92" y="1690688"/>
            <a:ext cx="3694432" cy="32446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D9F3C3-03FA-4038-9D92-C71CD4B49A76}"/>
              </a:ext>
            </a:extLst>
          </p:cNvPr>
          <p:cNvSpPr txBox="1"/>
          <p:nvPr/>
        </p:nvSpPr>
        <p:spPr>
          <a:xfrm>
            <a:off x="424109" y="5167311"/>
            <a:ext cx="3796199" cy="1450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cs typeface="Neo Sans Intel"/>
                <a:sym typeface="Helvetica Neue"/>
              </a:rPr>
              <a:t>802.11 action frames are used to compute:</a:t>
            </a:r>
          </a:p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4A86"/>
              </a:solidFill>
              <a:effectLst/>
              <a:uLnTx/>
              <a:uFillTx/>
              <a:latin typeface="Intel Clear"/>
              <a:cs typeface="Neo Sans Intel"/>
              <a:sym typeface="Helvetica Neue"/>
            </a:endParaRPr>
          </a:p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cs typeface="Neo Sans Intel"/>
                <a:sym typeface="Helvetica Neue"/>
              </a:rPr>
              <a:t>LinkDelay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cs typeface="Neo Sans Intel"/>
                <a:sym typeface="Helvetica Neue"/>
              </a:rPr>
              <a:t> = [(t4-t1)-(t3-t2)]/2</a:t>
            </a:r>
          </a:p>
          <a:p>
            <a:pPr marL="171446" marR="0" lvl="0" indent="-171446" algn="l" defTabSz="1219169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4A86"/>
              </a:solidFill>
              <a:effectLst/>
              <a:uLnTx/>
              <a:uFillTx/>
              <a:latin typeface="Intel Clear"/>
              <a:cs typeface="Neo Sans Intel"/>
              <a:sym typeface="Helvetica Neue"/>
            </a:endParaRPr>
          </a:p>
          <a:p>
            <a:pPr marL="0" marR="0" lvl="1" indent="0" algn="l" defTabSz="1219169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cs typeface="Neo Sans Intel"/>
                <a:sym typeface="Helvetica Neue"/>
              </a:rPr>
              <a:t>NeighborRateRatio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cs typeface="Neo Sans Intel"/>
                <a:sym typeface="Helvetica Neue"/>
              </a:rPr>
              <a:t>* = (t1’-t1)/(t2’-t2)</a:t>
            </a:r>
          </a:p>
          <a:p>
            <a:pPr marL="171446" marR="0" lvl="0" indent="-171446" algn="l" defTabSz="1219169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4A86"/>
              </a:solidFill>
              <a:effectLst/>
              <a:uLnTx/>
              <a:uFillTx/>
              <a:latin typeface="Intel Clear"/>
              <a:cs typeface="Neo Sans Intel"/>
              <a:sym typeface="Helvetica Neue"/>
            </a:endParaRPr>
          </a:p>
          <a:p>
            <a:pPr marL="0" marR="0" lvl="1" indent="0" algn="l" defTabSz="1219169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cs typeface="Neo Sans Intel"/>
                <a:sym typeface="Helvetica Neue"/>
              </a:rPr>
              <a:t>TimeOffset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cs typeface="Neo Sans Intel"/>
                <a:sym typeface="Helvetica Neue"/>
              </a:rPr>
              <a:t> = [(t2-t1)-(t4-t3)]/2</a:t>
            </a:r>
          </a:p>
          <a:p>
            <a:pPr marL="0" marR="0" lvl="1" indent="0" algn="l" defTabSz="1219169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4A86"/>
              </a:solidFill>
              <a:effectLst/>
              <a:uLnTx/>
              <a:uFillTx/>
              <a:latin typeface="Intel Clear"/>
              <a:cs typeface="Neo Sans Intel"/>
              <a:sym typeface="Helvetica Neue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EEB734-6859-492F-993A-6B8FB454C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3097" y="2886368"/>
            <a:ext cx="4942930" cy="31861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8EA234-E1B8-4E7E-A84D-CB5115CFD4EC}"/>
              </a:ext>
            </a:extLst>
          </p:cNvPr>
          <p:cNvSpPr txBox="1"/>
          <p:nvPr/>
        </p:nvSpPr>
        <p:spPr>
          <a:xfrm>
            <a:off x="6622871" y="6072554"/>
            <a:ext cx="797170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STA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A35EF7-3E49-4C24-A701-EEEDFEBF6FD5}"/>
              </a:ext>
            </a:extLst>
          </p:cNvPr>
          <p:cNvSpPr txBox="1"/>
          <p:nvPr/>
        </p:nvSpPr>
        <p:spPr>
          <a:xfrm>
            <a:off x="9186984" y="6076462"/>
            <a:ext cx="1785816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AP (Soft-AP)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8D35483-1319-479D-BF7B-1AE5BD215A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1552806"/>
              </p:ext>
            </p:extLst>
          </p:nvPr>
        </p:nvGraphicFramePr>
        <p:xfrm>
          <a:off x="7127629" y="953712"/>
          <a:ext cx="2515068" cy="192874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024461">
                  <a:extLst>
                    <a:ext uri="{9D8B030D-6E8A-4147-A177-3AD203B41FA5}">
                      <a16:colId xmlns:a16="http://schemas.microsoft.com/office/drawing/2014/main" val="1515268795"/>
                    </a:ext>
                  </a:extLst>
                </a:gridCol>
                <a:gridCol w="1490607">
                  <a:extLst>
                    <a:ext uri="{9D8B030D-6E8A-4147-A177-3AD203B41FA5}">
                      <a16:colId xmlns:a16="http://schemas.microsoft.com/office/drawing/2014/main" val="3528136824"/>
                    </a:ext>
                  </a:extLst>
                </a:gridCol>
              </a:tblGrid>
              <a:tr h="321458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Accuracy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54579272"/>
                  </a:ext>
                </a:extLst>
              </a:tr>
              <a:tr h="321458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90%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+/-2.8us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T="9525" marB="0" anchor="b"/>
                </a:tc>
                <a:extLst>
                  <a:ext uri="{0D108BD9-81ED-4DB2-BD59-A6C34878D82A}">
                    <a16:rowId xmlns:a16="http://schemas.microsoft.com/office/drawing/2014/main" val="1704601182"/>
                  </a:ext>
                </a:extLst>
              </a:tr>
              <a:tr h="321458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75%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+/- 2.5 us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T="9525" marB="0" anchor="b"/>
                </a:tc>
                <a:extLst>
                  <a:ext uri="{0D108BD9-81ED-4DB2-BD59-A6C34878D82A}">
                    <a16:rowId xmlns:a16="http://schemas.microsoft.com/office/drawing/2014/main" val="2037506432"/>
                  </a:ext>
                </a:extLst>
              </a:tr>
              <a:tr h="321458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50%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+/- 1.8 us ns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T="9525" marB="0" anchor="b"/>
                </a:tc>
                <a:extLst>
                  <a:ext uri="{0D108BD9-81ED-4DB2-BD59-A6C34878D82A}">
                    <a16:rowId xmlns:a16="http://schemas.microsoft.com/office/drawing/2014/main" val="2925976299"/>
                  </a:ext>
                </a:extLst>
              </a:tr>
              <a:tr h="321458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25%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+/- 750 ns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T="9525" marB="0" anchor="b"/>
                </a:tc>
                <a:extLst>
                  <a:ext uri="{0D108BD9-81ED-4DB2-BD59-A6C34878D82A}">
                    <a16:rowId xmlns:a16="http://schemas.microsoft.com/office/drawing/2014/main" val="144203822"/>
                  </a:ext>
                </a:extLst>
              </a:tr>
              <a:tr h="321458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12.50%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+/- 260 ns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T="9525" marB="0" anchor="b"/>
                </a:tc>
                <a:extLst>
                  <a:ext uri="{0D108BD9-81ED-4DB2-BD59-A6C34878D82A}">
                    <a16:rowId xmlns:a16="http://schemas.microsoft.com/office/drawing/2014/main" val="27921929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997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itle 1">
            <a:extLst>
              <a:ext uri="{FF2B5EF4-FFF2-40B4-BE49-F238E27FC236}">
                <a16:creationId xmlns:a16="http://schemas.microsoft.com/office/drawing/2014/main" id="{2FBA6877-17E7-42F0-8924-90E46BDC890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Time Aware Traffic Shaping – 802.1Qbv over 802.11</a:t>
            </a:r>
          </a:p>
        </p:txBody>
      </p:sp>
      <p:pic>
        <p:nvPicPr>
          <p:cNvPr id="5" name="Picture 6" descr="Chart&#10;&#10;Description automatically generated">
            <a:extLst>
              <a:ext uri="{FF2B5EF4-FFF2-40B4-BE49-F238E27FC236}">
                <a16:creationId xmlns:a16="http://schemas.microsoft.com/office/drawing/2014/main" id="{65E08090-B045-42E5-93DA-0BB42EBC2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779" y="3778017"/>
            <a:ext cx="2824244" cy="23637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5C842A-8A10-4718-AD2C-A9285AEE9A4F}"/>
              </a:ext>
            </a:extLst>
          </p:cNvPr>
          <p:cNvSpPr txBox="1"/>
          <p:nvPr/>
        </p:nvSpPr>
        <p:spPr>
          <a:xfrm>
            <a:off x="1946131" y="3500655"/>
            <a:ext cx="1567737" cy="204095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defTabSz="609570"/>
            <a:r>
              <a:rPr lang="en-US" sz="1467">
                <a:solidFill>
                  <a:srgbClr val="003C71"/>
                </a:solidFill>
                <a:latin typeface="Intel Clear"/>
              </a:rPr>
              <a:t>Example Schedule</a:t>
            </a:r>
          </a:p>
        </p:txBody>
      </p:sp>
      <p:pic>
        <p:nvPicPr>
          <p:cNvPr id="7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B342AC54-6CEF-43C4-9730-8F0E71591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3377" y="1180710"/>
            <a:ext cx="3283974" cy="2465258"/>
          </a:xfrm>
          <a:prstGeom prst="rect">
            <a:avLst/>
          </a:prstGeom>
        </p:spPr>
      </p:pic>
      <p:pic>
        <p:nvPicPr>
          <p:cNvPr id="8" name="Picture 9" descr="Chart, histogram&#10;&#10;Description automatically generated">
            <a:extLst>
              <a:ext uri="{FF2B5EF4-FFF2-40B4-BE49-F238E27FC236}">
                <a16:creationId xmlns:a16="http://schemas.microsoft.com/office/drawing/2014/main" id="{2DC35B1D-FEBC-4FA6-968C-A6D3D71803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3229" y="3876880"/>
            <a:ext cx="3498440" cy="26159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8DBAE7-6976-4AAF-87C1-89CA46126553}"/>
              </a:ext>
            </a:extLst>
          </p:cNvPr>
          <p:cNvSpPr txBox="1"/>
          <p:nvPr/>
        </p:nvSpPr>
        <p:spPr>
          <a:xfrm>
            <a:off x="5847516" y="966463"/>
            <a:ext cx="4099298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2438338">
              <a:lnSpc>
                <a:spcPct val="100000"/>
              </a:lnSpc>
              <a:spcBef>
                <a:spcPts val="0"/>
              </a:spcBef>
            </a:pPr>
            <a:r>
              <a:rPr lang="en-US" sz="1600">
                <a:solidFill>
                  <a:schemeClr val="tx2"/>
                </a:solidFill>
              </a:rPr>
              <a:t>Latency distribution without </a:t>
            </a:r>
            <a:r>
              <a:rPr lang="en-US" sz="1600" err="1">
                <a:solidFill>
                  <a:schemeClr val="tx2"/>
                </a:solidFill>
              </a:rPr>
              <a:t>Qbv</a:t>
            </a:r>
            <a:r>
              <a:rPr lang="en-US" sz="1600">
                <a:solidFill>
                  <a:schemeClr val="tx2"/>
                </a:solidFill>
              </a:rPr>
              <a:t> schedules</a:t>
            </a:r>
            <a:endParaRPr lang="en-US" sz="16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34538B-AFE4-4A33-AB6F-88DBC557DE6A}"/>
              </a:ext>
            </a:extLst>
          </p:cNvPr>
          <p:cNvSpPr txBox="1"/>
          <p:nvPr/>
        </p:nvSpPr>
        <p:spPr>
          <a:xfrm>
            <a:off x="6040851" y="3737104"/>
            <a:ext cx="4099298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2438338">
              <a:lnSpc>
                <a:spcPct val="100000"/>
              </a:lnSpc>
              <a:spcBef>
                <a:spcPts val="0"/>
              </a:spcBef>
            </a:pPr>
            <a:r>
              <a:rPr lang="en-US" sz="1600">
                <a:solidFill>
                  <a:schemeClr val="tx2"/>
                </a:solidFill>
              </a:rPr>
              <a:t>Latency distribution with </a:t>
            </a:r>
            <a:r>
              <a:rPr lang="en-US" sz="1600" err="1">
                <a:solidFill>
                  <a:schemeClr val="tx2"/>
                </a:solidFill>
              </a:rPr>
              <a:t>Qbv</a:t>
            </a:r>
            <a:r>
              <a:rPr lang="en-US" sz="1600">
                <a:solidFill>
                  <a:schemeClr val="tx2"/>
                </a:solidFill>
              </a:rPr>
              <a:t> schedules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D6F9EC-2257-4A3B-8106-A71E8B965CAD}"/>
              </a:ext>
            </a:extLst>
          </p:cNvPr>
          <p:cNvSpPr txBox="1"/>
          <p:nvPr/>
        </p:nvSpPr>
        <p:spPr>
          <a:xfrm>
            <a:off x="878989" y="3032596"/>
            <a:ext cx="3645229" cy="204095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defTabSz="609570"/>
            <a:r>
              <a:rPr lang="en-US" sz="1467" b="1">
                <a:solidFill>
                  <a:srgbClr val="003C71"/>
                </a:solidFill>
                <a:latin typeface="Intel Clear"/>
              </a:rPr>
              <a:t>Test Setup for </a:t>
            </a:r>
            <a:r>
              <a:rPr lang="en-US" sz="1467" b="1" err="1">
                <a:solidFill>
                  <a:srgbClr val="003C71"/>
                </a:solidFill>
                <a:latin typeface="Intel Clear"/>
              </a:rPr>
              <a:t>Qbv</a:t>
            </a:r>
            <a:r>
              <a:rPr lang="en-US" sz="1467" b="1">
                <a:solidFill>
                  <a:srgbClr val="003C71"/>
                </a:solidFill>
                <a:latin typeface="Intel Clear"/>
              </a:rPr>
              <a:t> over 802.11ac/Wi-Fi 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B22CDD-D55B-4DCC-8B44-7482D39044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68725">
            <a:off x="1917529" y="1873846"/>
            <a:ext cx="398307" cy="3739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6FC368-18AB-410C-B019-0462BAA974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600422">
            <a:off x="2600040" y="1953220"/>
            <a:ext cx="398307" cy="3739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FE2E0CC-33E0-4ACB-8048-266BEE6A92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8901" y="1895690"/>
            <a:ext cx="686673" cy="44321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B0C5631-C91F-4638-9967-7ECE5A959387}"/>
              </a:ext>
            </a:extLst>
          </p:cNvPr>
          <p:cNvSpPr/>
          <p:nvPr/>
        </p:nvSpPr>
        <p:spPr>
          <a:xfrm>
            <a:off x="1408850" y="2419373"/>
            <a:ext cx="378630" cy="2592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570"/>
            <a:r>
              <a:rPr lang="en-US" sz="1200">
                <a:solidFill>
                  <a:srgbClr val="003C71"/>
                </a:solidFill>
                <a:latin typeface="Intel Clear"/>
              </a:rPr>
              <a:t>AP</a:t>
            </a:r>
          </a:p>
        </p:txBody>
      </p:sp>
      <p:cxnSp>
        <p:nvCxnSpPr>
          <p:cNvPr id="16" name="Elbow Connector 87">
            <a:extLst>
              <a:ext uri="{FF2B5EF4-FFF2-40B4-BE49-F238E27FC236}">
                <a16:creationId xmlns:a16="http://schemas.microsoft.com/office/drawing/2014/main" id="{25A97282-14C6-40DD-ACD3-9E772B9666A9}"/>
              </a:ext>
            </a:extLst>
          </p:cNvPr>
          <p:cNvCxnSpPr>
            <a:stCxn id="17" idx="2"/>
            <a:endCxn id="18" idx="1"/>
          </p:cNvCxnSpPr>
          <p:nvPr/>
        </p:nvCxnSpPr>
        <p:spPr>
          <a:xfrm rot="16200000" flipH="1">
            <a:off x="986241" y="1830040"/>
            <a:ext cx="249752" cy="287424"/>
          </a:xfrm>
          <a:prstGeom prst="bentConnector2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88">
            <a:extLst>
              <a:ext uri="{FF2B5EF4-FFF2-40B4-BE49-F238E27FC236}">
                <a16:creationId xmlns:a16="http://schemas.microsoft.com/office/drawing/2014/main" id="{4FBD8A28-719B-4F7E-9C77-7F6A40A00C74}"/>
              </a:ext>
            </a:extLst>
          </p:cNvPr>
          <p:cNvSpPr/>
          <p:nvPr/>
        </p:nvSpPr>
        <p:spPr>
          <a:xfrm>
            <a:off x="562403" y="1427104"/>
            <a:ext cx="810007" cy="421773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r>
              <a:rPr lang="en-US" sz="1400">
                <a:solidFill>
                  <a:prstClr val="black"/>
                </a:solidFill>
                <a:latin typeface="Intel Clear"/>
              </a:rPr>
              <a:t>Talker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DED9CE3-95CE-46EC-BDD2-437596EA96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4832" y="1877021"/>
            <a:ext cx="686673" cy="44321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9F293BC-C9DA-4067-947C-BD57D0B3E6FA}"/>
              </a:ext>
            </a:extLst>
          </p:cNvPr>
          <p:cNvSpPr/>
          <p:nvPr/>
        </p:nvSpPr>
        <p:spPr>
          <a:xfrm>
            <a:off x="3116629" y="2363201"/>
            <a:ext cx="593432" cy="2592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570"/>
            <a:r>
              <a:rPr lang="en-US" sz="1200">
                <a:solidFill>
                  <a:srgbClr val="003C71"/>
                </a:solidFill>
                <a:latin typeface="Intel Clear"/>
              </a:rPr>
              <a:t>Client</a:t>
            </a:r>
          </a:p>
        </p:txBody>
      </p:sp>
      <p:sp>
        <p:nvSpPr>
          <p:cNvPr id="20" name="Rounded Rectangle 96">
            <a:extLst>
              <a:ext uri="{FF2B5EF4-FFF2-40B4-BE49-F238E27FC236}">
                <a16:creationId xmlns:a16="http://schemas.microsoft.com/office/drawing/2014/main" id="{C5B2ADEB-3E0D-44F5-B792-BFAAD6F6F240}"/>
              </a:ext>
            </a:extLst>
          </p:cNvPr>
          <p:cNvSpPr/>
          <p:nvPr/>
        </p:nvSpPr>
        <p:spPr>
          <a:xfrm>
            <a:off x="3614932" y="1455245"/>
            <a:ext cx="945792" cy="421773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r>
              <a:rPr lang="en-US" sz="1400">
                <a:solidFill>
                  <a:prstClr val="black"/>
                </a:solidFill>
                <a:latin typeface="Intel Clear"/>
              </a:rPr>
              <a:t>Listener</a:t>
            </a:r>
          </a:p>
        </p:txBody>
      </p:sp>
      <p:cxnSp>
        <p:nvCxnSpPr>
          <p:cNvPr id="21" name="Elbow Connector 97">
            <a:extLst>
              <a:ext uri="{FF2B5EF4-FFF2-40B4-BE49-F238E27FC236}">
                <a16:creationId xmlns:a16="http://schemas.microsoft.com/office/drawing/2014/main" id="{010D0E11-8D90-4B07-BBA3-DF419007127E}"/>
              </a:ext>
            </a:extLst>
          </p:cNvPr>
          <p:cNvCxnSpPr>
            <a:stCxn id="14" idx="3"/>
            <a:endCxn id="20" idx="2"/>
          </p:cNvCxnSpPr>
          <p:nvPr/>
        </p:nvCxnSpPr>
        <p:spPr>
          <a:xfrm flipV="1">
            <a:off x="3705572" y="1877020"/>
            <a:ext cx="382256" cy="240279"/>
          </a:xfrm>
          <a:prstGeom prst="bentConnector2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99">
            <a:extLst>
              <a:ext uri="{FF2B5EF4-FFF2-40B4-BE49-F238E27FC236}">
                <a16:creationId xmlns:a16="http://schemas.microsoft.com/office/drawing/2014/main" id="{898469D1-A716-4F60-9F64-AC3276D14AD3}"/>
              </a:ext>
            </a:extLst>
          </p:cNvPr>
          <p:cNvSpPr/>
          <p:nvPr/>
        </p:nvSpPr>
        <p:spPr>
          <a:xfrm>
            <a:off x="1143769" y="1848874"/>
            <a:ext cx="2880095" cy="1136907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endParaRPr lang="en-US" sz="3200">
              <a:solidFill>
                <a:prstClr val="white"/>
              </a:solidFill>
              <a:latin typeface="Intel Clear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87DCF5-91D1-4EBB-A279-C958810654FC}"/>
              </a:ext>
            </a:extLst>
          </p:cNvPr>
          <p:cNvSpPr txBox="1"/>
          <p:nvPr/>
        </p:nvSpPr>
        <p:spPr>
          <a:xfrm>
            <a:off x="2168001" y="1532438"/>
            <a:ext cx="691347" cy="277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70"/>
            <a:r>
              <a:rPr lang="en-US" sz="1333">
                <a:solidFill>
                  <a:srgbClr val="004280"/>
                </a:solidFill>
                <a:latin typeface="Intel Clear"/>
                <a:cs typeface="Neo Sans Intel"/>
              </a:rPr>
              <a:t>DUTs</a:t>
            </a:r>
          </a:p>
        </p:txBody>
      </p:sp>
      <p:sp>
        <p:nvSpPr>
          <p:cNvPr id="24" name="Right Arrow 101">
            <a:extLst>
              <a:ext uri="{FF2B5EF4-FFF2-40B4-BE49-F238E27FC236}">
                <a16:creationId xmlns:a16="http://schemas.microsoft.com/office/drawing/2014/main" id="{80193808-39AB-4FAE-9B4B-D5ADFA3FF53E}"/>
              </a:ext>
            </a:extLst>
          </p:cNvPr>
          <p:cNvSpPr/>
          <p:nvPr/>
        </p:nvSpPr>
        <p:spPr>
          <a:xfrm>
            <a:off x="2256848" y="2031041"/>
            <a:ext cx="454109" cy="152403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endParaRPr lang="en-US" sz="3200">
              <a:solidFill>
                <a:prstClr val="white"/>
              </a:solidFill>
              <a:latin typeface="Intel Clear"/>
            </a:endParaRPr>
          </a:p>
        </p:txBody>
      </p:sp>
    </p:spTree>
    <p:extLst>
      <p:ext uri="{BB962C8B-B14F-4D97-AF65-F5344CB8AC3E}">
        <p14:creationId xmlns:p14="http://schemas.microsoft.com/office/powerpoint/2010/main" val="2541088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A81DE8A0-737D-4E08-AEC5-2D202310D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141538"/>
            <a:ext cx="11010900" cy="1651000"/>
          </a:xfrm>
        </p:spPr>
        <p:txBody>
          <a:bodyPr/>
          <a:lstStyle/>
          <a:p>
            <a:r>
              <a:rPr lang="en-US" sz="4400"/>
              <a:t>Recent Results and Demos</a:t>
            </a:r>
          </a:p>
        </p:txBody>
      </p:sp>
    </p:spTree>
    <p:extLst>
      <p:ext uri="{BB962C8B-B14F-4D97-AF65-F5344CB8AC3E}">
        <p14:creationId xmlns:p14="http://schemas.microsoft.com/office/powerpoint/2010/main" val="124758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itle 1">
            <a:extLst>
              <a:ext uri="{FF2B5EF4-FFF2-40B4-BE49-F238E27FC236}">
                <a16:creationId xmlns:a16="http://schemas.microsoft.com/office/drawing/2014/main" id="{2FBA6877-17E7-42F0-8924-90E46BDC890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Accurate Time Synchronization + Time Aware Traffic Shaping – Demo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2D7F15-3E93-4949-96F2-812E6B2A74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872928"/>
            <a:ext cx="3224984" cy="3142292"/>
          </a:xfrm>
          <a:prstGeom prst="rect">
            <a:avLst/>
          </a:prstGeom>
        </p:spPr>
      </p:pic>
      <p:pic>
        <p:nvPicPr>
          <p:cNvPr id="6" name="qbv_demo">
            <a:hlinkClick r:id="" action="ppaction://media"/>
            <a:extLst>
              <a:ext uri="{FF2B5EF4-FFF2-40B4-BE49-F238E27FC236}">
                <a16:creationId xmlns:a16="http://schemas.microsoft.com/office/drawing/2014/main" id="{35156FA9-83B1-4AA5-BCDF-1BA47A2646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68345" y="1881806"/>
            <a:ext cx="5586295" cy="31422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F297A-334F-4C2A-977D-317363F590EB}"/>
              </a:ext>
            </a:extLst>
          </p:cNvPr>
          <p:cNvSpPr txBox="1"/>
          <p:nvPr/>
        </p:nvSpPr>
        <p:spPr>
          <a:xfrm>
            <a:off x="5031554" y="1474031"/>
            <a:ext cx="5034465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WTSN Vision-based Robot Grasping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693FBA-FCAA-4FA2-80EE-FB1A5EB8803D}"/>
              </a:ext>
            </a:extLst>
          </p:cNvPr>
          <p:cNvSpPr txBox="1"/>
          <p:nvPr/>
        </p:nvSpPr>
        <p:spPr>
          <a:xfrm>
            <a:off x="4643414" y="5197460"/>
            <a:ext cx="6146506" cy="626967"/>
          </a:xfrm>
          <a:prstGeom prst="rect">
            <a:avLst/>
          </a:prstGeom>
        </p:spPr>
        <p:txBody>
          <a:bodyPr wrap="square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 defTabSz="457178">
              <a:spcBef>
                <a:spcPts val="600"/>
              </a:spcBef>
              <a:defRPr sz="1100">
                <a:solidFill>
                  <a:srgbClr val="0071C5"/>
                </a:solidFill>
              </a:defRPr>
            </a:lvl1pPr>
          </a:lstStyle>
          <a:p>
            <a:pPr algn="l"/>
            <a:r>
              <a:rPr lang="en-US"/>
              <a:t>Soft-griper for pick and place tasks over Wireless Time Sensitive Network </a:t>
            </a:r>
            <a:r>
              <a:rPr lang="en-US" sz="1100">
                <a:solidFill>
                  <a:srgbClr val="0071C5"/>
                </a:solidFill>
              </a:rPr>
              <a:t>in collaboration with ISR/Human Robot Collaboration group.</a:t>
            </a: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8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B19F52C-D5D6-45E8-9A9C-18495276D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075" y="1524000"/>
            <a:ext cx="7654925" cy="3606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7854D8-F199-4103-BF87-A85D1B2ED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1075" y="5187950"/>
            <a:ext cx="7654925" cy="106045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A2A62A3-02C0-469D-91FE-7C3E16A8E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916" y="571500"/>
            <a:ext cx="10972801" cy="883673"/>
          </a:xfrm>
        </p:spPr>
        <p:txBody>
          <a:bodyPr>
            <a:normAutofit/>
          </a:bodyPr>
          <a:lstStyle/>
          <a:p>
            <a:r>
              <a:rPr lang="en-US"/>
              <a:t>Industrial Control Demo @ MWC’22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A5F36E7-2ED4-4BEF-B367-72127FC3F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821" y="256673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010A6EA2-9283-4A53-A519-145511FB8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21" y="3023937"/>
            <a:ext cx="16383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998E0E37-F4BE-4D8A-838D-207C9D59A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821" y="473843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5B5FC7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  <a:hlinkClick r:id="rId6" tooltip="https://youtu.be/pyoyrc7h-ia"/>
              </a:rPr>
              <a:t>https://youtu.be/PYoYrc7h-iA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32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0E9E2F1-1290-4FDC-A4D3-1D290D241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Presentation Overview</a:t>
            </a:r>
          </a:p>
        </p:txBody>
      </p:sp>
      <p:sp>
        <p:nvSpPr>
          <p:cNvPr id="45" name="Content Placeholder 5">
            <a:extLst>
              <a:ext uri="{FF2B5EF4-FFF2-40B4-BE49-F238E27FC236}">
                <a16:creationId xmlns:a16="http://schemas.microsoft.com/office/drawing/2014/main" id="{AB387DB4-5F2F-48AF-8709-5DD1A334E206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71370" y="2047987"/>
            <a:ext cx="10449613" cy="2219213"/>
          </a:xfrm>
        </p:spPr>
        <p:txBody>
          <a:bodyPr>
            <a:normAutofit fontScale="92500" lnSpcReduction="20000"/>
          </a:bodyPr>
          <a:lstStyle/>
          <a:p>
            <a:r>
              <a:rPr lang="en-US">
                <a:cs typeface="Neo Sans Intel"/>
              </a:rPr>
              <a:t>An Introduction to Wi-Fi</a:t>
            </a:r>
          </a:p>
          <a:p>
            <a:r>
              <a:rPr lang="en-US">
                <a:cs typeface="Neo Sans Intel"/>
              </a:rPr>
              <a:t>What is Wireless Time Sensitive Networking (WTSN)?</a:t>
            </a:r>
          </a:p>
          <a:p>
            <a:r>
              <a:rPr lang="en-US">
                <a:cs typeface="Neo Sans Intel"/>
              </a:rPr>
              <a:t>Recent Results and Demos</a:t>
            </a:r>
          </a:p>
          <a:p>
            <a:r>
              <a:rPr lang="en-US">
                <a:cs typeface="Neo Sans Intel"/>
              </a:rPr>
              <a:t>WTSN Use Case for XR</a:t>
            </a:r>
          </a:p>
          <a:p>
            <a:r>
              <a:rPr lang="en-US">
                <a:cs typeface="Neo Sans Intel"/>
              </a:rPr>
              <a:t>Concluding Remarks</a:t>
            </a:r>
          </a:p>
          <a:p>
            <a:endParaRPr lang="en-US">
              <a:cs typeface="Neo Sans Intel"/>
            </a:endParaRPr>
          </a:p>
          <a:p>
            <a:endParaRPr lang="en-US">
              <a:cs typeface="Neo Sans Intel"/>
            </a:endParaRPr>
          </a:p>
        </p:txBody>
      </p:sp>
    </p:spTree>
    <p:extLst>
      <p:ext uri="{BB962C8B-B14F-4D97-AF65-F5344CB8AC3E}">
        <p14:creationId xmlns:p14="http://schemas.microsoft.com/office/powerpoint/2010/main" val="202551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A81DE8A0-737D-4E08-AEC5-2D202310D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141538"/>
            <a:ext cx="11010900" cy="1651000"/>
          </a:xfrm>
        </p:spPr>
        <p:txBody>
          <a:bodyPr/>
          <a:lstStyle/>
          <a:p>
            <a:r>
              <a:rPr lang="en-US" sz="4400"/>
              <a:t>WTSN Use Case for XR</a:t>
            </a:r>
          </a:p>
        </p:txBody>
      </p:sp>
    </p:spTree>
    <p:extLst>
      <p:ext uri="{BB962C8B-B14F-4D97-AF65-F5344CB8AC3E}">
        <p14:creationId xmlns:p14="http://schemas.microsoft.com/office/powerpoint/2010/main" val="223728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0E9E2F1-1290-4FDC-A4D3-1D290D241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Motivation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B890EC-F2F9-4084-8EAD-10EBEF063597}"/>
              </a:ext>
            </a:extLst>
          </p:cNvPr>
          <p:cNvSpPr txBox="1"/>
          <p:nvPr/>
        </p:nvSpPr>
        <p:spPr>
          <a:xfrm>
            <a:off x="571370" y="1189354"/>
            <a:ext cx="10706230" cy="6155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all" spc="0" normalizeH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How can we enable high quality </a:t>
            </a:r>
            <a:r>
              <a:rPr kumimoji="0" lang="en-US" sz="2000" b="0" i="0" u="none" strike="noStrike" cap="all" spc="0" normalizeH="0" err="1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xr</a:t>
            </a:r>
            <a:r>
              <a:rPr kumimoji="0" lang="en-US" sz="2000" b="0" i="0" u="none" strike="noStrike" cap="all" spc="0" normalizeH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experiences with a lightweight headset form factor? </a:t>
            </a:r>
          </a:p>
        </p:txBody>
      </p:sp>
      <p:pic>
        <p:nvPicPr>
          <p:cNvPr id="11" name="Picture 6" descr="Amazon.com: Microsoft Hololens2 4GB RAM 64GB ROM VR Headset (Device ONLY) -  US Version : Cell Phones &amp; Accessories">
            <a:extLst>
              <a:ext uri="{FF2B5EF4-FFF2-40B4-BE49-F238E27FC236}">
                <a16:creationId xmlns:a16="http://schemas.microsoft.com/office/drawing/2014/main" id="{7476802F-2A05-4D92-8BBB-966CC3F96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421" y="2489015"/>
            <a:ext cx="2163533" cy="136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20211206_155023_HoloLens">
            <a:hlinkClick r:id="" action="ppaction://media"/>
            <a:extLst>
              <a:ext uri="{FF2B5EF4-FFF2-40B4-BE49-F238E27FC236}">
                <a16:creationId xmlns:a16="http://schemas.microsoft.com/office/drawing/2014/main" id="{5D342D21-0A23-4D10-BFFE-3A164C51C2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68102" y="4442115"/>
            <a:ext cx="2172368" cy="122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0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rst all-Intel NUC “Alder County” gaming laptop kit with Alder Lake-P CPU  and ARC Alchemist dGPU launching in Q2 2022 - NotebookCheck.net News">
            <a:extLst>
              <a:ext uri="{FF2B5EF4-FFF2-40B4-BE49-F238E27FC236}">
                <a16:creationId xmlns:a16="http://schemas.microsoft.com/office/drawing/2014/main" id="{0D17C260-A60C-4ED9-B2C1-2A01EB153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598" y="2793689"/>
            <a:ext cx="2092541" cy="168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0E9E2F1-1290-4FDC-A4D3-1D290D241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Motivation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DA29EB29-42C6-4686-B5FE-6CB63896D652}"/>
              </a:ext>
            </a:extLst>
          </p:cNvPr>
          <p:cNvSpPr/>
          <p:nvPr/>
        </p:nvSpPr>
        <p:spPr>
          <a:xfrm>
            <a:off x="5116544" y="2443969"/>
            <a:ext cx="1020726" cy="1073888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BA51A4-C39F-41F3-8B6D-8BB7BE806E30}"/>
              </a:ext>
            </a:extLst>
          </p:cNvPr>
          <p:cNvSpPr txBox="1"/>
          <p:nvPr/>
        </p:nvSpPr>
        <p:spPr>
          <a:xfrm>
            <a:off x="3039364" y="5807340"/>
            <a:ext cx="4945265" cy="6155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all" spc="0" normalizeH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remote rendering</a:t>
            </a:r>
          </a:p>
        </p:txBody>
      </p:sp>
      <p:pic>
        <p:nvPicPr>
          <p:cNvPr id="11" name="Picture 6" descr="Amazon.com: Microsoft Hololens2 4GB RAM 64GB ROM VR Headset (Device ONLY) -  US Version : Cell Phones &amp; Accessories">
            <a:extLst>
              <a:ext uri="{FF2B5EF4-FFF2-40B4-BE49-F238E27FC236}">
                <a16:creationId xmlns:a16="http://schemas.microsoft.com/office/drawing/2014/main" id="{7476802F-2A05-4D92-8BBB-966CC3F96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421" y="2489015"/>
            <a:ext cx="2163533" cy="136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LG Uplus partners with Nreal to launch AR glasses in early 2020">
            <a:extLst>
              <a:ext uri="{FF2B5EF4-FFF2-40B4-BE49-F238E27FC236}">
                <a16:creationId xmlns:a16="http://schemas.microsoft.com/office/drawing/2014/main" id="{FF03270B-1BE3-4471-9BE9-24524260C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252" y="1361026"/>
            <a:ext cx="2092542" cy="156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20211206_155023_HoloLens">
            <a:hlinkClick r:id="" action="ppaction://media"/>
            <a:extLst>
              <a:ext uri="{FF2B5EF4-FFF2-40B4-BE49-F238E27FC236}">
                <a16:creationId xmlns:a16="http://schemas.microsoft.com/office/drawing/2014/main" id="{5D342D21-0A23-4D10-BFFE-3A164C51C2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68102" y="4442115"/>
            <a:ext cx="2172368" cy="1221957"/>
          </a:xfrm>
          <a:prstGeom prst="rect">
            <a:avLst/>
          </a:prstGeom>
        </p:spPr>
      </p:pic>
      <p:pic>
        <p:nvPicPr>
          <p:cNvPr id="14" name="20211204_101904_HoloLens">
            <a:hlinkClick r:id="" action="ppaction://media"/>
            <a:extLst>
              <a:ext uri="{FF2B5EF4-FFF2-40B4-BE49-F238E27FC236}">
                <a16:creationId xmlns:a16="http://schemas.microsoft.com/office/drawing/2014/main" id="{A0FB5051-19B9-4DB3-B59E-0EB7DEF3A5D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39339" y="4446689"/>
            <a:ext cx="2172368" cy="12219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B890EC-F2F9-4084-8EAD-10EBEF063597}"/>
              </a:ext>
            </a:extLst>
          </p:cNvPr>
          <p:cNvSpPr txBox="1"/>
          <p:nvPr/>
        </p:nvSpPr>
        <p:spPr>
          <a:xfrm>
            <a:off x="571370" y="1189354"/>
            <a:ext cx="10706230" cy="6155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all" spc="0" normalizeH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How can we enable high quality </a:t>
            </a:r>
            <a:r>
              <a:rPr kumimoji="0" lang="en-US" sz="2000" b="0" i="0" u="none" strike="noStrike" cap="all" spc="0" normalizeH="0" err="1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xr</a:t>
            </a:r>
            <a:r>
              <a:rPr kumimoji="0" lang="en-US" sz="2000" b="0" i="0" u="none" strike="noStrike" cap="all" spc="0" normalizeH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experiences with a lightweight headset form factor?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502E01-A20A-4D4C-B340-B9158EAB62C1}"/>
              </a:ext>
            </a:extLst>
          </p:cNvPr>
          <p:cNvSpPr txBox="1"/>
          <p:nvPr/>
        </p:nvSpPr>
        <p:spPr>
          <a:xfrm>
            <a:off x="8342781" y="2589503"/>
            <a:ext cx="365485" cy="738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84940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 mute="1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0E9E2F1-1290-4FDC-A4D3-1D290D241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Motivation</a:t>
            </a:r>
          </a:p>
        </p:txBody>
      </p:sp>
      <p:pic>
        <p:nvPicPr>
          <p:cNvPr id="13" name="Picture 4" descr="INTEL Server Barebone R1208WFQYSR S2600WFQR 1x 1100W PSU 1x F1UL16RISER3 1x  F1U8X25S3PHS 8x FXX35HSCAR3 | ET Works">
            <a:extLst>
              <a:ext uri="{FF2B5EF4-FFF2-40B4-BE49-F238E27FC236}">
                <a16:creationId xmlns:a16="http://schemas.microsoft.com/office/drawing/2014/main" id="{0D44298C-0808-4FCD-90A2-AA5E6B295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279" y="1662582"/>
            <a:ext cx="3486872" cy="196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B890EC-F2F9-4084-8EAD-10EBEF063597}"/>
              </a:ext>
            </a:extLst>
          </p:cNvPr>
          <p:cNvSpPr txBox="1"/>
          <p:nvPr/>
        </p:nvSpPr>
        <p:spPr>
          <a:xfrm>
            <a:off x="1822892" y="1400650"/>
            <a:ext cx="3860031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all" spc="0" normalizeH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remote rendering use cases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BA51A4-C39F-41F3-8B6D-8BB7BE806E30}"/>
              </a:ext>
            </a:extLst>
          </p:cNvPr>
          <p:cNvSpPr txBox="1"/>
          <p:nvPr/>
        </p:nvSpPr>
        <p:spPr>
          <a:xfrm>
            <a:off x="2716962" y="2003003"/>
            <a:ext cx="647613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all" spc="0" normalizeH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edge</a:t>
            </a:r>
          </a:p>
        </p:txBody>
      </p:sp>
      <p:pic>
        <p:nvPicPr>
          <p:cNvPr id="11" name="Picture 6" descr="Amazon.com: Microsoft Hololens2 4GB RAM 64GB ROM VR Headset (Device ONLY) -  US Version : Cell Phones &amp; Accessories">
            <a:extLst>
              <a:ext uri="{FF2B5EF4-FFF2-40B4-BE49-F238E27FC236}">
                <a16:creationId xmlns:a16="http://schemas.microsoft.com/office/drawing/2014/main" id="{7476802F-2A05-4D92-8BBB-966CC3F96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52" y="4937116"/>
            <a:ext cx="924919" cy="58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Amazon.com: Microsoft Hololens2 4GB RAM 64GB ROM VR Headset (Device ONLY) -  US Version : Cell Phones &amp; Accessories">
            <a:extLst>
              <a:ext uri="{FF2B5EF4-FFF2-40B4-BE49-F238E27FC236}">
                <a16:creationId xmlns:a16="http://schemas.microsoft.com/office/drawing/2014/main" id="{20550BDD-0AB9-4803-B5E6-32A8F9D32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850" y="4937115"/>
            <a:ext cx="924919" cy="58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Amazon.com: Microsoft Hololens2 4GB RAM 64GB ROM VR Headset (Device ONLY) -  US Version : Cell Phones &amp; Accessories">
            <a:extLst>
              <a:ext uri="{FF2B5EF4-FFF2-40B4-BE49-F238E27FC236}">
                <a16:creationId xmlns:a16="http://schemas.microsoft.com/office/drawing/2014/main" id="{13573C9B-53EC-42EB-B205-B7F902AE7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306" y="4937115"/>
            <a:ext cx="924919" cy="58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3743A58-DC38-4169-9FD6-A88F5C6A4014}"/>
              </a:ext>
            </a:extLst>
          </p:cNvPr>
          <p:cNvCxnSpPr/>
          <p:nvPr/>
        </p:nvCxnSpPr>
        <p:spPr>
          <a:xfrm>
            <a:off x="3040768" y="2886372"/>
            <a:ext cx="0" cy="478465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09D0E35-3A8E-472B-AF55-4618071BF7C6}"/>
              </a:ext>
            </a:extLst>
          </p:cNvPr>
          <p:cNvCxnSpPr/>
          <p:nvPr/>
        </p:nvCxnSpPr>
        <p:spPr>
          <a:xfrm>
            <a:off x="1331279" y="3380786"/>
            <a:ext cx="3486872" cy="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8" name="Picture 4" descr="Cisco Catalyst 9130AX Series Access Points Data Sheet - Cisco">
            <a:extLst>
              <a:ext uri="{FF2B5EF4-FFF2-40B4-BE49-F238E27FC236}">
                <a16:creationId xmlns:a16="http://schemas.microsoft.com/office/drawing/2014/main" id="{713A8062-88A7-4BBC-8C85-63E5174922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" t="2159" r="836" b="5930"/>
          <a:stretch/>
        </p:blipFill>
        <p:spPr bwMode="auto">
          <a:xfrm>
            <a:off x="1308694" y="3724890"/>
            <a:ext cx="608993" cy="434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099F0B-D369-45B3-B4DF-7CE61340EAE9}"/>
              </a:ext>
            </a:extLst>
          </p:cNvPr>
          <p:cNvCxnSpPr>
            <a:cxnSpLocks/>
            <a:endCxn id="18" idx="0"/>
          </p:cNvCxnSpPr>
          <p:nvPr/>
        </p:nvCxnSpPr>
        <p:spPr>
          <a:xfrm>
            <a:off x="1613190" y="3380786"/>
            <a:ext cx="1" cy="344104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A58462D-7234-4205-823F-3A8EB9261793}"/>
              </a:ext>
            </a:extLst>
          </p:cNvPr>
          <p:cNvCxnSpPr>
            <a:cxnSpLocks/>
          </p:cNvCxnSpPr>
          <p:nvPr/>
        </p:nvCxnSpPr>
        <p:spPr>
          <a:xfrm>
            <a:off x="4464267" y="3392213"/>
            <a:ext cx="1" cy="344104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9" name="Picture 4" descr="Cisco Catalyst 9130AX Series Access Points Data Sheet - Cisco">
            <a:extLst>
              <a:ext uri="{FF2B5EF4-FFF2-40B4-BE49-F238E27FC236}">
                <a16:creationId xmlns:a16="http://schemas.microsoft.com/office/drawing/2014/main" id="{04F786B4-AAEF-4B8D-9783-2E42FDB50B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" t="2159" r="836" b="5930"/>
          <a:stretch/>
        </p:blipFill>
        <p:spPr bwMode="auto">
          <a:xfrm>
            <a:off x="4159772" y="3696210"/>
            <a:ext cx="608993" cy="434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23D3D83-C125-4D1F-AB28-5FCA23DC1605}"/>
              </a:ext>
            </a:extLst>
          </p:cNvPr>
          <p:cNvSpPr txBox="1"/>
          <p:nvPr/>
        </p:nvSpPr>
        <p:spPr>
          <a:xfrm>
            <a:off x="2893468" y="3560863"/>
            <a:ext cx="21480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…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E594ACC-52E7-4764-9042-2776CEAB89D8}"/>
              </a:ext>
            </a:extLst>
          </p:cNvPr>
          <p:cNvCxnSpPr>
            <a:endCxn id="18" idx="2"/>
          </p:cNvCxnSpPr>
          <p:nvPr/>
        </p:nvCxnSpPr>
        <p:spPr>
          <a:xfrm flipV="1">
            <a:off x="1228411" y="4158951"/>
            <a:ext cx="384780" cy="577486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dash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B59667-6507-408E-9CE1-179999E5A9E3}"/>
              </a:ext>
            </a:extLst>
          </p:cNvPr>
          <p:cNvCxnSpPr>
            <a:cxnSpLocks/>
            <a:endCxn id="18" idx="2"/>
          </p:cNvCxnSpPr>
          <p:nvPr/>
        </p:nvCxnSpPr>
        <p:spPr>
          <a:xfrm flipH="1" flipV="1">
            <a:off x="1613191" y="4158951"/>
            <a:ext cx="965118" cy="577486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dash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4485479-2436-4853-91B2-CD12C6FECDE5}"/>
              </a:ext>
            </a:extLst>
          </p:cNvPr>
          <p:cNvCxnSpPr>
            <a:cxnSpLocks/>
          </p:cNvCxnSpPr>
          <p:nvPr/>
        </p:nvCxnSpPr>
        <p:spPr>
          <a:xfrm flipH="1" flipV="1">
            <a:off x="4562744" y="4116468"/>
            <a:ext cx="118778" cy="619969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dash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2" name="Graphic 31" descr="Laptop with solid fill">
            <a:extLst>
              <a:ext uri="{FF2B5EF4-FFF2-40B4-BE49-F238E27FC236}">
                <a16:creationId xmlns:a16="http://schemas.microsoft.com/office/drawing/2014/main" id="{5DE00D93-A977-468B-B2A6-7D0AE6FA96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10062" y="2198221"/>
            <a:ext cx="914400" cy="914400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1723A75-4E85-4875-A382-7945F578CDE2}"/>
              </a:ext>
            </a:extLst>
          </p:cNvPr>
          <p:cNvCxnSpPr>
            <a:cxnSpLocks/>
            <a:endCxn id="32" idx="2"/>
          </p:cNvCxnSpPr>
          <p:nvPr/>
        </p:nvCxnSpPr>
        <p:spPr bwMode="auto">
          <a:xfrm flipV="1">
            <a:off x="5099547" y="3112621"/>
            <a:ext cx="967715" cy="1618292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dash"/>
            <a:round/>
            <a:headEnd type="triangle" w="med" len="med"/>
            <a:tailEnd type="triangle"/>
          </a:ln>
          <a:effectLst/>
        </p:spPr>
      </p:cxnSp>
      <p:pic>
        <p:nvPicPr>
          <p:cNvPr id="35" name="Picture 8" descr="Direct wifi logo - Free interface icons">
            <a:extLst>
              <a:ext uri="{FF2B5EF4-FFF2-40B4-BE49-F238E27FC236}">
                <a16:creationId xmlns:a16="http://schemas.microsoft.com/office/drawing/2014/main" id="{10BF4BD2-84E2-445C-B288-44BA782CE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163" y="4301064"/>
            <a:ext cx="653780" cy="65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F26CFF53-99AF-4473-AF5B-BBC4AFD05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34" y="4537128"/>
            <a:ext cx="753881" cy="44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49E37B9-1A6C-4C42-A4F2-1CD4A616C4AF}"/>
              </a:ext>
            </a:extLst>
          </p:cNvPr>
          <p:cNvSpPr txBox="1"/>
          <p:nvPr/>
        </p:nvSpPr>
        <p:spPr>
          <a:xfrm>
            <a:off x="2945133" y="4109219"/>
            <a:ext cx="849592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Next gen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89624818-2C86-458A-8F07-6B516AD22514}"/>
              </a:ext>
            </a:extLst>
          </p:cNvPr>
          <p:cNvSpPr/>
          <p:nvPr/>
        </p:nvSpPr>
        <p:spPr>
          <a:xfrm>
            <a:off x="609814" y="1864620"/>
            <a:ext cx="6230888" cy="4097239"/>
          </a:xfrm>
          <a:prstGeom prst="roundRect">
            <a:avLst/>
          </a:prstGeom>
          <a:noFill/>
          <a:ln w="38100" cap="flat">
            <a:solidFill>
              <a:schemeClr val="tx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5" name="Content Placeholder 5">
            <a:extLst>
              <a:ext uri="{FF2B5EF4-FFF2-40B4-BE49-F238E27FC236}">
                <a16:creationId xmlns:a16="http://schemas.microsoft.com/office/drawing/2014/main" id="{AB387DB4-5F2F-48AF-8709-5DD1A334E206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7140128" y="1864620"/>
            <a:ext cx="4442057" cy="4018313"/>
          </a:xfrm>
        </p:spPr>
        <p:txBody>
          <a:bodyPr>
            <a:normAutofit fontScale="92500"/>
          </a:bodyPr>
          <a:lstStyle/>
          <a:p>
            <a:r>
              <a:rPr lang="en-US"/>
              <a:t>Current off-the-shelf Wi-Fi does not meet requirements of XR experiences.</a:t>
            </a:r>
          </a:p>
          <a:p>
            <a:r>
              <a:rPr lang="en-US"/>
              <a:t>INTEL is interested in understanding complete top to bottom XR technologies to identify gaps in current wireless connectivity solutions (e.g., Wi-Fi).</a:t>
            </a:r>
          </a:p>
          <a:p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E1978D-5745-4DB0-9A9D-36A44C705A7D}"/>
              </a:ext>
            </a:extLst>
          </p:cNvPr>
          <p:cNvSpPr txBox="1"/>
          <p:nvPr/>
        </p:nvSpPr>
        <p:spPr>
          <a:xfrm>
            <a:off x="5724067" y="3927816"/>
            <a:ext cx="849592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Next gen</a:t>
            </a:r>
          </a:p>
        </p:txBody>
      </p:sp>
    </p:spTree>
    <p:extLst>
      <p:ext uri="{BB962C8B-B14F-4D97-AF65-F5344CB8AC3E}">
        <p14:creationId xmlns:p14="http://schemas.microsoft.com/office/powerpoint/2010/main" val="405774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0E9E2F1-1290-4FDC-A4D3-1D290D241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Collaboration with ILLIXR Team</a:t>
            </a:r>
          </a:p>
        </p:txBody>
      </p:sp>
      <p:sp>
        <p:nvSpPr>
          <p:cNvPr id="45" name="Content Placeholder 5">
            <a:extLst>
              <a:ext uri="{FF2B5EF4-FFF2-40B4-BE49-F238E27FC236}">
                <a16:creationId xmlns:a16="http://schemas.microsoft.com/office/drawing/2014/main" id="{AB387DB4-5F2F-48AF-8709-5DD1A334E206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484251" y="1996944"/>
            <a:ext cx="4908661" cy="2873635"/>
          </a:xfrm>
        </p:spPr>
        <p:txBody>
          <a:bodyPr>
            <a:normAutofit/>
          </a:bodyPr>
          <a:lstStyle/>
          <a:p>
            <a:r>
              <a:rPr lang="en-US"/>
              <a:t>Integrate WTSN SW Stack in ILLIXR.</a:t>
            </a:r>
          </a:p>
          <a:p>
            <a:r>
              <a:rPr lang="en-US"/>
              <a:t>Offload ILLIXR module(s) to client device (e.g., laptop) and evaluate </a:t>
            </a:r>
            <a:r>
              <a:rPr lang="en-US" err="1"/>
              <a:t>QoE</a:t>
            </a:r>
            <a:r>
              <a:rPr lang="en-US"/>
              <a:t> performance.</a:t>
            </a:r>
          </a:p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6D174B-B9C8-4A39-8936-055BC11458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2"/>
          <a:stretch/>
        </p:blipFill>
        <p:spPr>
          <a:xfrm>
            <a:off x="497150" y="1666430"/>
            <a:ext cx="5140171" cy="32041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47AD71-F615-4A69-BAE4-27DB366B019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076778" y="4971495"/>
            <a:ext cx="5296912" cy="1545855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2F592C9E-EC3E-408D-825D-875BD3D4B0D2}"/>
              </a:ext>
            </a:extLst>
          </p:cNvPr>
          <p:cNvSpPr/>
          <p:nvPr/>
        </p:nvSpPr>
        <p:spPr>
          <a:xfrm>
            <a:off x="8309499" y="4536489"/>
            <a:ext cx="923278" cy="807035"/>
          </a:xfrm>
          <a:prstGeom prst="down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56379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A81DE8A0-737D-4E08-AEC5-2D202310D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141538"/>
            <a:ext cx="11010900" cy="1651000"/>
          </a:xfrm>
        </p:spPr>
        <p:txBody>
          <a:bodyPr/>
          <a:lstStyle/>
          <a:p>
            <a:r>
              <a:rPr lang="en-US" sz="4400"/>
              <a:t>Concluding Remarks</a:t>
            </a:r>
          </a:p>
        </p:txBody>
      </p:sp>
    </p:spTree>
    <p:extLst>
      <p:ext uri="{BB962C8B-B14F-4D97-AF65-F5344CB8AC3E}">
        <p14:creationId xmlns:p14="http://schemas.microsoft.com/office/powerpoint/2010/main" val="262431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6256C19-348A-4B92-B95F-6165CC42F929}"/>
              </a:ext>
            </a:extLst>
          </p:cNvPr>
          <p:cNvSpPr txBox="1">
            <a:spLocks/>
          </p:cNvSpPr>
          <p:nvPr/>
        </p:nvSpPr>
        <p:spPr>
          <a:xfrm>
            <a:off x="571370" y="571500"/>
            <a:ext cx="11010816" cy="952499"/>
          </a:xfrm>
          <a:prstGeom prst="rect">
            <a:avLst/>
          </a:prstGeom>
        </p:spPr>
        <p:txBody>
          <a:bodyPr/>
          <a:lstStyle>
            <a:lvl1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1pPr>
            <a:lvl2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hangingPunct="1"/>
            <a:r>
              <a:rPr lang="en-US"/>
              <a:t>Concluding Remarks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764D9C82-37E6-4E6B-9E66-046828029A4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1200" y="1587712"/>
                <a:ext cx="10345231" cy="5015697"/>
              </a:xfrm>
              <a:prstGeom prst="rect">
                <a:avLst/>
              </a:prstGeom>
            </p:spPr>
            <p:txBody>
              <a:bodyPr>
                <a:normAutofit fontScale="92500" lnSpcReduction="10000"/>
              </a:bodyPr>
              <a:lstStyle>
                <a:lvl1pPr marL="228600" marR="0" indent="-228600" algn="l" defTabSz="609600" latinLnBrk="0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Char char="§"/>
                  <a:tabLst/>
                  <a:defRPr sz="2800" b="0" i="0" u="none" strike="noStrike" cap="none" spc="0" baseline="0">
                    <a:solidFill>
                      <a:schemeClr val="bg2"/>
                    </a:solidFill>
                    <a:uFillTx/>
                    <a:latin typeface="Intel Clear Light" panose="020B0404020203020204" pitchFamily="34" charset="0"/>
                    <a:ea typeface="Intel Clear Light" panose="020B0404020203020204" pitchFamily="34" charset="0"/>
                    <a:cs typeface="Intel Clear Light" panose="020B0404020203020204" pitchFamily="34" charset="0"/>
                    <a:sym typeface="Helvetica"/>
                  </a:defRPr>
                </a:lvl1pPr>
                <a:lvl2pPr marL="431800" marR="0" indent="-203200" algn="l" defTabSz="609600" latinLnBrk="0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 sz="2400" b="0" i="0" u="none" strike="noStrike" cap="none" spc="0" baseline="0">
                    <a:solidFill>
                      <a:schemeClr val="bg2"/>
                    </a:solidFill>
                    <a:uFillTx/>
                    <a:latin typeface="Intel Clear Light" panose="020B0404020203020204" pitchFamily="34" charset="0"/>
                    <a:ea typeface="Intel Clear Light" panose="020B0404020203020204" pitchFamily="34" charset="0"/>
                    <a:cs typeface="Intel Clear Light" panose="020B0404020203020204" pitchFamily="34" charset="0"/>
                    <a:sym typeface="Helvetica"/>
                  </a:defRPr>
                </a:lvl2pPr>
                <a:lvl3pPr marL="686594" marR="0" indent="-197644" algn="l" defTabSz="609600" latinLnBrk="0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 sz="1800" b="0" i="0" u="none" strike="noStrike" cap="none" spc="0" baseline="0">
                    <a:solidFill>
                      <a:schemeClr val="bg2"/>
                    </a:solidFill>
                    <a:uFillTx/>
                    <a:latin typeface="Intel Clear Light" panose="020B0404020203020204" pitchFamily="34" charset="0"/>
                    <a:ea typeface="Intel Clear Light" panose="020B0404020203020204" pitchFamily="34" charset="0"/>
                    <a:cs typeface="Intel Clear Light" panose="020B0404020203020204" pitchFamily="34" charset="0"/>
                    <a:sym typeface="Helvetica"/>
                  </a:defRPr>
                </a:lvl3pPr>
                <a:lvl4pPr marL="919957" marR="0" indent="-228600" algn="l" defTabSz="609600" latinLnBrk="0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 sz="1800" b="0" i="0" u="none" strike="noStrike" cap="none" spc="0" baseline="0">
                    <a:solidFill>
                      <a:schemeClr val="bg2"/>
                    </a:solidFill>
                    <a:uFillTx/>
                    <a:latin typeface="Intel Clear Light" panose="020B0404020203020204" pitchFamily="34" charset="0"/>
                    <a:ea typeface="Intel Clear Light" panose="020B0404020203020204" pitchFamily="34" charset="0"/>
                    <a:cs typeface="Intel Clear Light" panose="020B0404020203020204" pitchFamily="34" charset="0"/>
                    <a:sym typeface="Helvetica"/>
                  </a:defRPr>
                </a:lvl4pPr>
                <a:lvl5pPr marL="1148557" marR="0" indent="-228600" algn="l" defTabSz="609600" latinLnBrk="0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 sz="1600" b="0" i="0" u="none" strike="noStrike" cap="none" spc="0" baseline="0">
                    <a:solidFill>
                      <a:schemeClr val="bg2"/>
                    </a:solidFill>
                    <a:uFillTx/>
                    <a:latin typeface="Intel Clear Light" panose="020B0404020203020204" pitchFamily="34" charset="0"/>
                    <a:ea typeface="Intel Clear Light" panose="020B0404020203020204" pitchFamily="34" charset="0"/>
                    <a:cs typeface="Intel Clear Light" panose="020B0404020203020204" pitchFamily="34" charset="0"/>
                    <a:sym typeface="Helvetica"/>
                  </a:defRPr>
                </a:lvl5pPr>
                <a:lvl6pPr marL="0" marR="0" indent="571500" algn="l" defTabSz="60960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300" b="0" i="0" u="none" strike="noStrike" cap="none" spc="0" baseline="0">
                    <a:solidFill>
                      <a:srgbClr val="5E5E5E"/>
                    </a:solidFill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lvl6pPr>
                <a:lvl7pPr marL="0" marR="0" indent="685800" algn="l" defTabSz="60960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300" b="0" i="0" u="none" strike="noStrike" cap="none" spc="0" baseline="0">
                    <a:solidFill>
                      <a:srgbClr val="5E5E5E"/>
                    </a:solidFill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lvl7pPr>
                <a:lvl8pPr marL="0" marR="0" indent="800100" algn="l" defTabSz="60960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300" b="0" i="0" u="none" strike="noStrike" cap="none" spc="0" baseline="0">
                    <a:solidFill>
                      <a:srgbClr val="5E5E5E"/>
                    </a:solidFill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lvl8pPr>
                <a:lvl9pPr marL="0" marR="0" indent="914400" algn="l" defTabSz="60960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300" b="0" i="0" u="none" strike="noStrike" cap="none" spc="0" baseline="0">
                    <a:solidFill>
                      <a:srgbClr val="5E5E5E"/>
                    </a:solidFill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lvl9pPr>
              </a:lstStyle>
              <a:p>
                <a:pPr hangingPunct="1"/>
                <a:r>
                  <a:rPr lang="en-US"/>
                  <a:t>Next generation Wi-Fi will offer more deterministic, latency bounded communications.</a:t>
                </a:r>
              </a:p>
              <a:p>
                <a:pPr hangingPunct="1"/>
                <a:r>
                  <a:rPr lang="en-US"/>
                  <a:t>WTSN technologies allow for single digit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/>
                  <a:t> wireless time synchronization accuracy with deterministic latency.</a:t>
                </a:r>
              </a:p>
              <a:p>
                <a:pPr hangingPunct="1"/>
                <a:r>
                  <a:rPr lang="en-US"/>
                  <a:t>XR experiences can leverage these new features to improve </a:t>
                </a:r>
                <a:r>
                  <a:rPr lang="en-US" err="1"/>
                  <a:t>QoE</a:t>
                </a:r>
                <a:r>
                  <a:rPr lang="en-US"/>
                  <a:t> offloading compute to client/edge/cloud.</a:t>
                </a:r>
              </a:p>
              <a:p>
                <a:pPr lvl="1" hangingPunct="1"/>
                <a:r>
                  <a:rPr lang="en-US"/>
                  <a:t>Need to understand application requirements/behavior.</a:t>
                </a:r>
              </a:p>
              <a:p>
                <a:pPr lvl="1" hangingPunct="1"/>
                <a:r>
                  <a:rPr lang="en-US"/>
                  <a:t>Use this knowledge to configure TSN features.</a:t>
                </a:r>
              </a:p>
              <a:p>
                <a:pPr lvl="1" hangingPunct="1"/>
                <a:r>
                  <a:rPr lang="en-US"/>
                  <a:t>Identify Wi-Fi gaps and opportunities for optimization.</a:t>
                </a:r>
              </a:p>
              <a:p>
                <a:pPr hangingPunct="1"/>
                <a:r>
                  <a:rPr lang="en-US"/>
                  <a:t>We are planning to integrate WTSN in ILLIXR testbed to evaluate impact of </a:t>
                </a:r>
                <a:r>
                  <a:rPr lang="en-US" err="1"/>
                  <a:t>QoE</a:t>
                </a:r>
                <a:r>
                  <a:rPr lang="en-US"/>
                  <a:t> when offloading HMD modules to client device.</a:t>
                </a: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764D9C82-37E6-4E6B-9E66-046828029A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200" y="1587712"/>
                <a:ext cx="10345231" cy="5015697"/>
              </a:xfrm>
              <a:prstGeom prst="rect">
                <a:avLst/>
              </a:prstGeom>
              <a:blipFill>
                <a:blip r:embed="rId2"/>
                <a:stretch>
                  <a:fillRect l="-943" t="-1823" r="-10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80508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751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802.11ax </a:t>
            </a:r>
            <a:r>
              <a:rPr lang="en-US" err="1"/>
              <a:t>Tx</a:t>
            </a:r>
            <a:r>
              <a:rPr lang="en-US"/>
              <a:t> latency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07484" y="1604435"/>
            <a:ext cx="10970683" cy="492323"/>
          </a:xfrm>
          <a:prstGeom prst="rect">
            <a:avLst/>
          </a:prstGeom>
        </p:spPr>
        <p:txBody>
          <a:bodyPr/>
          <a:lstStyle/>
          <a:p>
            <a:r>
              <a:rPr lang="en-US"/>
              <a:t>PPDU* </a:t>
            </a:r>
            <a:r>
              <a:rPr lang="en-US" err="1"/>
              <a:t>tx</a:t>
            </a:r>
            <a:r>
              <a:rPr lang="en-US"/>
              <a:t> times as a function of RU size and MCS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872352" y="4824387"/>
            <a:ext cx="21336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Intel Clear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Intel Confidential 			</a:t>
            </a:r>
            <a:fld id="{EE2556C5-CE8C-6547-B838-EA80C61A4AF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517" y="2138281"/>
            <a:ext cx="4055555" cy="24231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456" y="2129446"/>
            <a:ext cx="4056891" cy="24319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21046" y="4752426"/>
            <a:ext cx="10316540" cy="1367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en-US" sz="2000">
                <a:solidFill>
                  <a:schemeClr val="bg2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Once channel is acquired, latency can be very low</a:t>
            </a:r>
          </a:p>
          <a:p>
            <a:pPr marL="228594" lvl="1" indent="-228594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2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for typical 1500bytes packets depending on bandwidth and channel/MCS</a:t>
            </a:r>
          </a:p>
          <a:p>
            <a:pPr marL="228594" lvl="1" indent="-228594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2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for small packets (e.g.,100 bytes), low latency can be achieved with smaller RU sizes if channel condition is good enough</a:t>
            </a:r>
          </a:p>
          <a:p>
            <a:pPr marL="228594" lvl="1" indent="-228594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2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802.11ax enables latency vs. reliability tradeoffs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EF7E2E-3022-485B-BCE5-4F935352AB37}"/>
              </a:ext>
            </a:extLst>
          </p:cNvPr>
          <p:cNvSpPr txBox="1"/>
          <p:nvPr/>
        </p:nvSpPr>
        <p:spPr>
          <a:xfrm>
            <a:off x="921046" y="6203271"/>
            <a:ext cx="6493933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*PPDU = Physical layer Protocol Data Unit</a:t>
            </a:r>
          </a:p>
        </p:txBody>
      </p:sp>
    </p:spTree>
    <p:extLst>
      <p:ext uri="{BB962C8B-B14F-4D97-AF65-F5344CB8AC3E}">
        <p14:creationId xmlns:p14="http://schemas.microsoft.com/office/powerpoint/2010/main" val="2000092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0E9E2F1-1290-4FDC-A4D3-1D290D241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92" y="2788227"/>
            <a:ext cx="11010816" cy="952499"/>
          </a:xfrm>
        </p:spPr>
        <p:txBody>
          <a:bodyPr/>
          <a:lstStyle/>
          <a:p>
            <a:pPr algn="ctr"/>
            <a:r>
              <a:rPr lang="en-US"/>
              <a:t>An Introduction to Wi-Fi</a:t>
            </a:r>
          </a:p>
        </p:txBody>
      </p:sp>
    </p:spTree>
    <p:extLst>
      <p:ext uri="{BB962C8B-B14F-4D97-AF65-F5344CB8AC3E}">
        <p14:creationId xmlns:p14="http://schemas.microsoft.com/office/powerpoint/2010/main" val="186926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2964D-2975-4AA6-BE12-432FDBAA1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Generations of Wi-Fi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B9EF2F-B764-40C1-9E28-595B9D405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2352" y="4824387"/>
            <a:ext cx="21336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2556C5-CE8C-6547-B838-EA80C61A4AF7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E34B1C3-81A7-47C5-A481-36A75C476BB2}"/>
              </a:ext>
            </a:extLst>
          </p:cNvPr>
          <p:cNvGrpSpPr/>
          <p:nvPr/>
        </p:nvGrpSpPr>
        <p:grpSpPr>
          <a:xfrm flipH="1">
            <a:off x="605368" y="1293548"/>
            <a:ext cx="11094720" cy="4725343"/>
            <a:chOff x="454026" y="970160"/>
            <a:chExt cx="8321040" cy="3544007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FDBEF2F-D6C9-4766-A16C-B5B8EC638811}"/>
                </a:ext>
              </a:extLst>
            </p:cNvPr>
            <p:cNvSpPr/>
            <p:nvPr/>
          </p:nvSpPr>
          <p:spPr>
            <a:xfrm>
              <a:off x="2106154" y="1723065"/>
              <a:ext cx="6668912" cy="2791102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32000"/>
              </a:schemeClr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Wi-Fi 5</a:t>
              </a:r>
              <a:endParaRPr lang="en-US" b="1" dirty="0">
                <a:solidFill>
                  <a:schemeClr val="accent1"/>
                </a:solidFill>
              </a:endParaRPr>
            </a:p>
          </p:txBody>
        </p:sp>
        <p:pic>
          <p:nvPicPr>
            <p:cNvPr id="30" name="Picture 8" descr="Understand Wi-Fi 4/5/6 (802.11 n/ac/ad/ax)">
              <a:extLst>
                <a:ext uri="{FF2B5EF4-FFF2-40B4-BE49-F238E27FC236}">
                  <a16:creationId xmlns:a16="http://schemas.microsoft.com/office/drawing/2014/main" id="{2C4550F3-09CA-4976-A2F2-74F4E356BDFA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970949" y="1834506"/>
              <a:ext cx="365760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WiFi 6 is Poised to Supercharge Your Home Internet Service ...">
              <a:extLst>
                <a:ext uri="{FF2B5EF4-FFF2-40B4-BE49-F238E27FC236}">
                  <a16:creationId xmlns:a16="http://schemas.microsoft.com/office/drawing/2014/main" id="{97C36E4C-9D0F-4EB2-91D0-10BCBEBEF932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655384" y="1035198"/>
              <a:ext cx="365760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55D49FA-D93C-4538-955A-DB342E04C7F1}"/>
                </a:ext>
              </a:extLst>
            </p:cNvPr>
            <p:cNvSpPr/>
            <p:nvPr/>
          </p:nvSpPr>
          <p:spPr>
            <a:xfrm>
              <a:off x="454026" y="970160"/>
              <a:ext cx="8321040" cy="3544007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Wi-Fi 6/6E</a:t>
              </a:r>
              <a:endParaRPr lang="en-US" b="1" dirty="0">
                <a:solidFill>
                  <a:schemeClr val="accent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F221B1B-7C94-4623-A6A1-FE0BE1079CA3}"/>
                </a:ext>
              </a:extLst>
            </p:cNvPr>
            <p:cNvSpPr/>
            <p:nvPr/>
          </p:nvSpPr>
          <p:spPr>
            <a:xfrm>
              <a:off x="3752939" y="2676699"/>
              <a:ext cx="5022127" cy="183746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Wi-Fi 4</a:t>
              </a:r>
              <a:endParaRPr lang="en-US" b="1" dirty="0">
                <a:solidFill>
                  <a:schemeClr val="accent1"/>
                </a:solidFill>
              </a:endParaRPr>
            </a:p>
          </p:txBody>
        </p:sp>
        <p:sp>
          <p:nvSpPr>
            <p:cNvPr id="34" name="Rectangle: Rounded Corners 20">
              <a:extLst>
                <a:ext uri="{FF2B5EF4-FFF2-40B4-BE49-F238E27FC236}">
                  <a16:creationId xmlns:a16="http://schemas.microsoft.com/office/drawing/2014/main" id="{8CFE423B-0C69-471E-81EC-460C8D308713}"/>
                </a:ext>
              </a:extLst>
            </p:cNvPr>
            <p:cNvSpPr/>
            <p:nvPr/>
          </p:nvSpPr>
          <p:spPr>
            <a:xfrm>
              <a:off x="539036" y="3792510"/>
              <a:ext cx="1482108" cy="59776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21920" tIns="60960" rIns="121920" bIns="60960">
              <a:spAutoFit/>
            </a:bodyPr>
            <a:lstStyle/>
            <a:p>
              <a:pPr defTabSz="414856">
                <a:spcBef>
                  <a:spcPct val="0"/>
                </a:spcBef>
                <a:spcAft>
                  <a:spcPct val="35000"/>
                </a:spcAft>
              </a:pPr>
              <a:r>
                <a:rPr lang="en-US" sz="1067" b="1" dirty="0">
                  <a:ln/>
                  <a:solidFill>
                    <a:srgbClr val="FFFFFF"/>
                  </a:solidFill>
                </a:rPr>
                <a:t>Wi-Fi 6E</a:t>
              </a:r>
            </a:p>
            <a:p>
              <a:pPr marL="150280" lvl="1" indent="-150280" defTabSz="414856"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1067" dirty="0">
                  <a:ln/>
                  <a:solidFill>
                    <a:srgbClr val="FFFFFF"/>
                  </a:solidFill>
                </a:rPr>
                <a:t>Extends Wi-Fi 6 with 6 GHz band operation*</a:t>
              </a:r>
            </a:p>
            <a:p>
              <a:pPr marL="150280" lvl="1" indent="-150280" defTabSz="414856"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1067" dirty="0">
                  <a:ln/>
                  <a:solidFill>
                    <a:srgbClr val="FFFFFF"/>
                  </a:solidFill>
                </a:rPr>
                <a:t>Launched Jan’2021</a:t>
              </a:r>
              <a:endParaRPr lang="en-US" sz="2667" dirty="0">
                <a:solidFill>
                  <a:srgbClr val="FFFFFF"/>
                </a:solidFill>
              </a:endParaRPr>
            </a:p>
          </p:txBody>
        </p:sp>
        <p:sp>
          <p:nvSpPr>
            <p:cNvPr id="35" name="Rectangle: Rounded Corners 4">
              <a:extLst>
                <a:ext uri="{FF2B5EF4-FFF2-40B4-BE49-F238E27FC236}">
                  <a16:creationId xmlns:a16="http://schemas.microsoft.com/office/drawing/2014/main" id="{5745E4CD-7EF5-4038-958D-88A1C13A66FD}"/>
                </a:ext>
              </a:extLst>
            </p:cNvPr>
            <p:cNvSpPr txBox="1"/>
            <p:nvPr/>
          </p:nvSpPr>
          <p:spPr>
            <a:xfrm>
              <a:off x="539036" y="1721263"/>
              <a:ext cx="1482108" cy="20366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60960" rIns="121920" bIns="60960" numCol="1" spcCol="1270" anchor="ctr" anchorCtr="0">
              <a:spAutoFit/>
            </a:bodyPr>
            <a:lstStyle/>
            <a:p>
              <a:pPr algn="ctr" defTabSz="414856">
                <a:spcBef>
                  <a:spcPct val="0"/>
                </a:spcBef>
                <a:spcAft>
                  <a:spcPct val="35000"/>
                </a:spcAft>
              </a:pPr>
              <a:r>
                <a:rPr lang="en-US" sz="1067" kern="1200">
                  <a:ln/>
                  <a:solidFill>
                    <a:srgbClr val="FFFFFF"/>
                  </a:solidFill>
                </a:rPr>
                <a:t>Based on IEEE 802.11ax</a:t>
              </a:r>
            </a:p>
          </p:txBody>
        </p:sp>
        <p:sp>
          <p:nvSpPr>
            <p:cNvPr id="42" name="Rectangle: Rounded Corners 6">
              <a:extLst>
                <a:ext uri="{FF2B5EF4-FFF2-40B4-BE49-F238E27FC236}">
                  <a16:creationId xmlns:a16="http://schemas.microsoft.com/office/drawing/2014/main" id="{1A83B9D9-5D4A-4BB6-BA0B-A2A9CDEF7C88}"/>
                </a:ext>
              </a:extLst>
            </p:cNvPr>
            <p:cNvSpPr txBox="1"/>
            <p:nvPr/>
          </p:nvSpPr>
          <p:spPr>
            <a:xfrm>
              <a:off x="539036" y="2012028"/>
              <a:ext cx="1482108" cy="31451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60960" rIns="121920" bIns="60960" numCol="1" spcCol="1270" anchor="ctr" anchorCtr="0">
              <a:spAutoFit/>
            </a:bodyPr>
            <a:lstStyle/>
            <a:p>
              <a:pPr algn="ctr" defTabSz="414856">
                <a:spcBef>
                  <a:spcPct val="0"/>
                </a:spcBef>
                <a:spcAft>
                  <a:spcPct val="35000"/>
                </a:spcAft>
              </a:pPr>
              <a:r>
                <a:rPr lang="en-US" sz="1067" kern="1200" dirty="0">
                  <a:ln/>
                  <a:solidFill>
                    <a:srgbClr val="FFFFFF"/>
                  </a:solidFill>
                </a:rPr>
                <a:t>2.4, 5, 6 GHz band operation</a:t>
              </a:r>
            </a:p>
          </p:txBody>
        </p:sp>
        <p:sp>
          <p:nvSpPr>
            <p:cNvPr id="43" name="Rectangle: Rounded Corners 8">
              <a:extLst>
                <a:ext uri="{FF2B5EF4-FFF2-40B4-BE49-F238E27FC236}">
                  <a16:creationId xmlns:a16="http://schemas.microsoft.com/office/drawing/2014/main" id="{BFADB523-0B6E-4E63-BB82-081E471AC6A9}"/>
                </a:ext>
              </a:extLst>
            </p:cNvPr>
            <p:cNvSpPr txBox="1"/>
            <p:nvPr/>
          </p:nvSpPr>
          <p:spPr>
            <a:xfrm>
              <a:off x="539036" y="2425905"/>
              <a:ext cx="1482108" cy="42535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60960" rIns="121920" bIns="60960" numCol="1" spcCol="1270" anchor="ctr" anchorCtr="0">
              <a:spAutoFit/>
            </a:bodyPr>
            <a:lstStyle/>
            <a:p>
              <a:pPr algn="ctr" defTabSz="414856">
                <a:spcBef>
                  <a:spcPct val="0"/>
                </a:spcBef>
                <a:spcAft>
                  <a:spcPct val="35000"/>
                </a:spcAft>
              </a:pPr>
              <a:r>
                <a:rPr lang="en-US" sz="1067" kern="1200">
                  <a:ln/>
                  <a:solidFill>
                    <a:srgbClr val="FFFFFF"/>
                  </a:solidFill>
                </a:rPr>
                <a:t>OFDMA, UL and DL MU-MIMO, target wake time (TWT), 1024-QAM</a:t>
              </a:r>
            </a:p>
          </p:txBody>
        </p:sp>
        <p:sp>
          <p:nvSpPr>
            <p:cNvPr id="44" name="Rectangle: Rounded Corners 10">
              <a:extLst>
                <a:ext uri="{FF2B5EF4-FFF2-40B4-BE49-F238E27FC236}">
                  <a16:creationId xmlns:a16="http://schemas.microsoft.com/office/drawing/2014/main" id="{F1041A05-0F1C-4140-AEFB-CECDF14D209E}"/>
                </a:ext>
              </a:extLst>
            </p:cNvPr>
            <p:cNvSpPr txBox="1"/>
            <p:nvPr/>
          </p:nvSpPr>
          <p:spPr>
            <a:xfrm>
              <a:off x="539036" y="2944498"/>
              <a:ext cx="1482108" cy="20366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60960" rIns="121920" bIns="60960" numCol="1" spcCol="1270" anchor="ctr" anchorCtr="0">
              <a:spAutoFit/>
            </a:bodyPr>
            <a:lstStyle/>
            <a:p>
              <a:pPr algn="ctr" defTabSz="414856">
                <a:spcBef>
                  <a:spcPct val="0"/>
                </a:spcBef>
                <a:spcAft>
                  <a:spcPct val="35000"/>
                </a:spcAft>
              </a:pPr>
              <a:r>
                <a:rPr lang="en-US" sz="1067" kern="1200">
                  <a:ln/>
                  <a:solidFill>
                    <a:srgbClr val="FFFFFF"/>
                  </a:solidFill>
                </a:rPr>
                <a:t>Best-in-class WPA3 security</a:t>
              </a:r>
            </a:p>
          </p:txBody>
        </p:sp>
        <p:sp>
          <p:nvSpPr>
            <p:cNvPr id="45" name="Rectangle: Rounded Corners 12">
              <a:extLst>
                <a:ext uri="{FF2B5EF4-FFF2-40B4-BE49-F238E27FC236}">
                  <a16:creationId xmlns:a16="http://schemas.microsoft.com/office/drawing/2014/main" id="{9A7149A0-0A49-4B30-B722-D0DFF81331DE}"/>
                </a:ext>
              </a:extLst>
            </p:cNvPr>
            <p:cNvSpPr txBox="1"/>
            <p:nvPr/>
          </p:nvSpPr>
          <p:spPr>
            <a:xfrm>
              <a:off x="539036" y="3229133"/>
              <a:ext cx="1482108" cy="20366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60960" rIns="121920" bIns="60960" numCol="1" spcCol="1270" anchor="ctr" anchorCtr="0">
              <a:spAutoFit/>
            </a:bodyPr>
            <a:lstStyle/>
            <a:p>
              <a:pPr algn="ctr" defTabSz="414856">
                <a:spcBef>
                  <a:spcPct val="0"/>
                </a:spcBef>
                <a:spcAft>
                  <a:spcPct val="35000"/>
                </a:spcAft>
              </a:pPr>
              <a:r>
                <a:rPr lang="en-US" sz="1067" kern="1200">
                  <a:ln/>
                  <a:solidFill>
                    <a:srgbClr val="FFFFFF"/>
                  </a:solidFill>
                </a:rPr>
                <a:t>Max data rate: 9.6 Gbps</a:t>
              </a:r>
            </a:p>
          </p:txBody>
        </p:sp>
        <p:sp>
          <p:nvSpPr>
            <p:cNvPr id="46" name="Rectangle: Rounded Corners 14">
              <a:extLst>
                <a:ext uri="{FF2B5EF4-FFF2-40B4-BE49-F238E27FC236}">
                  <a16:creationId xmlns:a16="http://schemas.microsoft.com/office/drawing/2014/main" id="{DEB2E86E-9FD6-48E7-A22F-124F024BBCF0}"/>
                </a:ext>
              </a:extLst>
            </p:cNvPr>
            <p:cNvSpPr txBox="1"/>
            <p:nvPr/>
          </p:nvSpPr>
          <p:spPr>
            <a:xfrm>
              <a:off x="539036" y="3513768"/>
              <a:ext cx="1482108" cy="20366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60960" rIns="121920" bIns="60960" numCol="1" spcCol="1270" anchor="ctr" anchorCtr="0">
              <a:spAutoFit/>
            </a:bodyPr>
            <a:lstStyle/>
            <a:p>
              <a:pPr algn="ctr" defTabSz="414856">
                <a:spcBef>
                  <a:spcPct val="0"/>
                </a:spcBef>
                <a:spcAft>
                  <a:spcPct val="35000"/>
                </a:spcAft>
              </a:pPr>
              <a:r>
                <a:rPr lang="en-US" sz="1067" kern="1200" dirty="0">
                  <a:ln/>
                  <a:solidFill>
                    <a:srgbClr val="FFFFFF"/>
                  </a:solidFill>
                </a:rPr>
                <a:t>Launched Aug/2019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4F693B6-C381-481B-A76A-874A90A26E91}"/>
                </a:ext>
              </a:extLst>
            </p:cNvPr>
            <p:cNvSpPr/>
            <p:nvPr/>
          </p:nvSpPr>
          <p:spPr>
            <a:xfrm>
              <a:off x="2186212" y="2682590"/>
              <a:ext cx="1481328" cy="20366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60960" rIns="121920" bIns="60960" numCol="1" spcCol="1270" anchor="ctr" anchorCtr="0">
              <a:spAutoFit/>
            </a:bodyPr>
            <a:lstStyle/>
            <a:p>
              <a:pPr algn="ctr" defTabSz="414856">
                <a:spcBef>
                  <a:spcPct val="0"/>
                </a:spcBef>
                <a:spcAft>
                  <a:spcPct val="35000"/>
                </a:spcAft>
              </a:pPr>
              <a:r>
                <a:rPr lang="en-US" sz="1067">
                  <a:ln/>
                  <a:solidFill>
                    <a:srgbClr val="FFFFFF"/>
                  </a:solidFill>
                </a:rPr>
                <a:t>Based on IEEE 802.11ac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035E372-F1D1-47FA-95D5-E5E7630E5DF9}"/>
                </a:ext>
              </a:extLst>
            </p:cNvPr>
            <p:cNvSpPr/>
            <p:nvPr/>
          </p:nvSpPr>
          <p:spPr>
            <a:xfrm>
              <a:off x="2186212" y="2976932"/>
              <a:ext cx="1481328" cy="20366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60960" rIns="121920" bIns="60960" numCol="1" spcCol="1270" anchor="ctr" anchorCtr="0">
              <a:spAutoFit/>
            </a:bodyPr>
            <a:lstStyle/>
            <a:p>
              <a:pPr algn="ctr" defTabSz="414856">
                <a:spcBef>
                  <a:spcPct val="0"/>
                </a:spcBef>
                <a:spcAft>
                  <a:spcPct val="35000"/>
                </a:spcAft>
              </a:pPr>
              <a:r>
                <a:rPr lang="en-US" sz="1067">
                  <a:ln/>
                  <a:solidFill>
                    <a:srgbClr val="FFFFFF"/>
                  </a:solidFill>
                </a:rPr>
                <a:t>5 GHz band operation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B29BB98-4778-4ECA-BE8D-5628BA89B6E7}"/>
                </a:ext>
              </a:extLst>
            </p:cNvPr>
            <p:cNvSpPr/>
            <p:nvPr/>
          </p:nvSpPr>
          <p:spPr>
            <a:xfrm>
              <a:off x="2186212" y="3345092"/>
              <a:ext cx="1481328" cy="42535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60960" rIns="121920" bIns="60960" numCol="1" spcCol="1270" anchor="ctr" anchorCtr="0">
              <a:spAutoFit/>
            </a:bodyPr>
            <a:lstStyle/>
            <a:p>
              <a:pPr algn="ctr" defTabSz="414856">
                <a:spcBef>
                  <a:spcPct val="0"/>
                </a:spcBef>
                <a:spcAft>
                  <a:spcPct val="35000"/>
                </a:spcAft>
              </a:pPr>
              <a:r>
                <a:rPr lang="en-US" sz="1067">
                  <a:ln/>
                  <a:solidFill>
                    <a:srgbClr val="FFFFFF"/>
                  </a:solidFill>
                </a:rPr>
                <a:t>Up to 8x8 MIMO, DL MU-MIMO, 80 MHz and 160 MHz channels, 256-QAM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9B3047E-28BB-4C95-8A08-D5FC27499E93}"/>
                </a:ext>
              </a:extLst>
            </p:cNvPr>
            <p:cNvSpPr/>
            <p:nvPr/>
          </p:nvSpPr>
          <p:spPr>
            <a:xfrm>
              <a:off x="2186212" y="3934948"/>
              <a:ext cx="1481328" cy="20366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60960" rIns="121920" bIns="60960" numCol="1" spcCol="1270" anchor="ctr" anchorCtr="0">
              <a:spAutoFit/>
            </a:bodyPr>
            <a:lstStyle/>
            <a:p>
              <a:pPr algn="ctr" defTabSz="414856">
                <a:spcBef>
                  <a:spcPct val="0"/>
                </a:spcBef>
                <a:spcAft>
                  <a:spcPct val="35000"/>
                </a:spcAft>
              </a:pPr>
              <a:r>
                <a:rPr lang="en-US" sz="1067">
                  <a:ln/>
                  <a:solidFill>
                    <a:srgbClr val="FFFFFF"/>
                  </a:solidFill>
                </a:rPr>
                <a:t>Max data rate: ~7 Gbps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6352AD7-6CE5-4EA2-A792-49421DF376BD}"/>
                </a:ext>
              </a:extLst>
            </p:cNvPr>
            <p:cNvSpPr/>
            <p:nvPr/>
          </p:nvSpPr>
          <p:spPr>
            <a:xfrm>
              <a:off x="2186212" y="4229288"/>
              <a:ext cx="1481328" cy="20366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60960" rIns="121920" bIns="60960" numCol="1" spcCol="1270" anchor="ctr" anchorCtr="0">
              <a:spAutoFit/>
            </a:bodyPr>
            <a:lstStyle/>
            <a:p>
              <a:pPr algn="ctr" defTabSz="414856">
                <a:spcBef>
                  <a:spcPct val="0"/>
                </a:spcBef>
                <a:spcAft>
                  <a:spcPct val="35000"/>
                </a:spcAft>
              </a:pPr>
              <a:r>
                <a:rPr lang="en-US" sz="1067">
                  <a:ln/>
                  <a:solidFill>
                    <a:srgbClr val="FFFFFF"/>
                  </a:solidFill>
                </a:rPr>
                <a:t>Launched June/2013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EF9513DA-A5AE-469E-8F0F-F5AC5573964F}"/>
                </a:ext>
              </a:extLst>
            </p:cNvPr>
            <p:cNvGrpSpPr/>
            <p:nvPr/>
          </p:nvGrpSpPr>
          <p:grpSpPr>
            <a:xfrm>
              <a:off x="3879097" y="3798761"/>
              <a:ext cx="4575373" cy="640080"/>
              <a:chOff x="3894445" y="3473266"/>
              <a:chExt cx="4575373" cy="640080"/>
            </a:xfrm>
            <a:solidFill>
              <a:schemeClr val="accent1"/>
            </a:solidFill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63CA945-A734-4343-BB0A-C26D1C52FF16}"/>
                  </a:ext>
                </a:extLst>
              </p:cNvPr>
              <p:cNvSpPr/>
              <p:nvPr/>
            </p:nvSpPr>
            <p:spPr>
              <a:xfrm>
                <a:off x="3894445" y="3473266"/>
                <a:ext cx="856888" cy="640080"/>
              </a:xfrm>
              <a:prstGeom prst="rect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1920" tIns="60960" rIns="121920" bIns="60960" numCol="1" spcCol="1270" anchor="ctr" anchorCtr="0">
                <a:noAutofit/>
              </a:bodyPr>
              <a:lstStyle/>
              <a:p>
                <a:pPr algn="ctr" defTabSz="414856"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67">
                    <a:ln/>
                    <a:solidFill>
                      <a:srgbClr val="FFFFFF"/>
                    </a:solidFill>
                  </a:rPr>
                  <a:t>Based on IEEE 802.11n</a:t>
                </a: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4E4630FB-83C4-42B7-A3C9-3C5B4FC13B26}"/>
                  </a:ext>
                </a:extLst>
              </p:cNvPr>
              <p:cNvSpPr/>
              <p:nvPr/>
            </p:nvSpPr>
            <p:spPr>
              <a:xfrm>
                <a:off x="4824066" y="3473266"/>
                <a:ext cx="856888" cy="640080"/>
              </a:xfrm>
              <a:prstGeom prst="rect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1920" tIns="60960" rIns="121920" bIns="60960" numCol="1" spcCol="1270" anchor="ctr" anchorCtr="0">
                <a:noAutofit/>
              </a:bodyPr>
              <a:lstStyle/>
              <a:p>
                <a:pPr algn="ctr" defTabSz="414856"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67">
                    <a:ln/>
                    <a:solidFill>
                      <a:srgbClr val="FFFFFF"/>
                    </a:solidFill>
                  </a:rPr>
                  <a:t>2.4 and 5 GHz band operation</a:t>
                </a: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4BCB6D03-C475-4CE3-A84C-B3A055F23ADE}"/>
                  </a:ext>
                </a:extLst>
              </p:cNvPr>
              <p:cNvSpPr/>
              <p:nvPr/>
            </p:nvSpPr>
            <p:spPr>
              <a:xfrm>
                <a:off x="5753687" y="3473266"/>
                <a:ext cx="856888" cy="640080"/>
              </a:xfrm>
              <a:prstGeom prst="rect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1920" tIns="60960" rIns="121920" bIns="60960" numCol="1" spcCol="1270" anchor="ctr" anchorCtr="0">
                <a:noAutofit/>
              </a:bodyPr>
              <a:lstStyle/>
              <a:p>
                <a:pPr algn="ctr" defTabSz="414856"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67">
                    <a:ln/>
                    <a:solidFill>
                      <a:srgbClr val="FFFFFF"/>
                    </a:solidFill>
                  </a:rPr>
                  <a:t>Up to 4x4 MIMO, 40 MHz channels, 64-QAM</a:t>
                </a: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4171235E-7592-440D-B94E-3CB111C90E7D}"/>
                  </a:ext>
                </a:extLst>
              </p:cNvPr>
              <p:cNvSpPr/>
              <p:nvPr/>
            </p:nvSpPr>
            <p:spPr>
              <a:xfrm>
                <a:off x="6683308" y="3473266"/>
                <a:ext cx="856888" cy="640080"/>
              </a:xfrm>
              <a:prstGeom prst="rect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1920" tIns="60960" rIns="121920" bIns="60960" numCol="1" spcCol="1270" anchor="ctr" anchorCtr="0">
                <a:noAutofit/>
              </a:bodyPr>
              <a:lstStyle/>
              <a:p>
                <a:pPr algn="ctr" defTabSz="414856"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67">
                    <a:ln/>
                    <a:solidFill>
                      <a:srgbClr val="FFFFFF"/>
                    </a:solidFill>
                  </a:rPr>
                  <a:t>Max data rate: ~600 Mbps</a:t>
                </a: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D7DEB444-19D3-470E-B29D-8603DE8EB8F9}"/>
                  </a:ext>
                </a:extLst>
              </p:cNvPr>
              <p:cNvSpPr/>
              <p:nvPr/>
            </p:nvSpPr>
            <p:spPr>
              <a:xfrm>
                <a:off x="7612930" y="3473266"/>
                <a:ext cx="856888" cy="640080"/>
              </a:xfrm>
              <a:prstGeom prst="rect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1920" tIns="60960" rIns="121920" bIns="60960" numCol="1" spcCol="1270" anchor="ctr" anchorCtr="0">
                <a:noAutofit/>
              </a:bodyPr>
              <a:lstStyle/>
              <a:p>
                <a:pPr algn="ctr" defTabSz="414856"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67">
                    <a:ln/>
                    <a:solidFill>
                      <a:srgbClr val="FFFFFF"/>
                    </a:solidFill>
                  </a:rPr>
                  <a:t>Launched in 2007</a:t>
                </a:r>
              </a:p>
            </p:txBody>
          </p:sp>
        </p:grpSp>
        <p:pic>
          <p:nvPicPr>
            <p:cNvPr id="58" name="Picture 4" descr="Understand Wi-Fi 4/5/6 (802.11 n/ac/ad/ax)">
              <a:extLst>
                <a:ext uri="{FF2B5EF4-FFF2-40B4-BE49-F238E27FC236}">
                  <a16:creationId xmlns:a16="http://schemas.microsoft.com/office/drawing/2014/main" id="{76D598CC-36B5-43A4-A335-0A8EDDBCE9AD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625838" y="2775753"/>
              <a:ext cx="365760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A4D828E8-45B3-43F7-B1D0-053ADB0226F7}"/>
              </a:ext>
            </a:extLst>
          </p:cNvPr>
          <p:cNvSpPr txBox="1"/>
          <p:nvPr/>
        </p:nvSpPr>
        <p:spPr>
          <a:xfrm>
            <a:off x="398537" y="6120782"/>
            <a:ext cx="10502909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defTabSz="2438338">
              <a:lnSpc>
                <a:spcPct val="100000"/>
              </a:lnSpc>
              <a:spcBef>
                <a:spcPts val="0"/>
              </a:spcBef>
            </a:pPr>
            <a:r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t>Source: </a:t>
            </a:r>
            <a:r>
              <a:rPr lang="en-US" sz="1000" u="sng">
                <a:solidFill>
                  <a:schemeClr val="tx1">
                    <a:lumMod val="50000"/>
                    <a:lumOff val="5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https://www.intel.com/content/dam/www/public/us/en/documents/pdf/wi-fi-7-and-beyond.pdf</a:t>
            </a:r>
            <a:endParaRPr kumimoji="0" lang="en-US" sz="1000" b="0" i="0" u="none" strike="noStrike" cap="none" spc="0" normalizeH="0" baseline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FillTx/>
              <a:sym typeface="Helvetica Neue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1998714-4A2B-4776-9EBA-ABF51C457D01}"/>
              </a:ext>
            </a:extLst>
          </p:cNvPr>
          <p:cNvSpPr txBox="1"/>
          <p:nvPr/>
        </p:nvSpPr>
        <p:spPr>
          <a:xfrm>
            <a:off x="7301487" y="6106747"/>
            <a:ext cx="4004772" cy="245324"/>
          </a:xfrm>
          <a:prstGeom prst="rect">
            <a:avLst/>
          </a:prstGeom>
        </p:spPr>
        <p:txBody>
          <a:bodyPr wrap="square" lIns="0" rIns="121920">
            <a:spAutoFit/>
          </a:bodyPr>
          <a:lstStyle>
            <a:defPPr>
              <a:defRPr lang="en-US"/>
            </a:defPPr>
            <a:lvl1pPr>
              <a:defRPr sz="133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z="1100" dirty="0">
                <a:sym typeface="Arial"/>
              </a:rPr>
              <a:t>* Availability depending on regulatory domain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33827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Improvement with 802.11ax trigger-based (OFDMA) access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805516" y="2372590"/>
            <a:ext cx="8747125" cy="386715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416859" y="1314257"/>
            <a:ext cx="10969625" cy="1746250"/>
          </a:xfrm>
        </p:spPr>
        <p:txBody>
          <a:bodyPr/>
          <a:lstStyle/>
          <a:p>
            <a:pPr lvl="1"/>
            <a:r>
              <a:rPr lang="en-US"/>
              <a:t>OFDMA reduces latency by avoiding multi-user contentions</a:t>
            </a:r>
          </a:p>
          <a:p>
            <a:pPr lvl="1"/>
            <a:r>
              <a:rPr lang="en-US"/>
              <a:t>Scheduled access allows better control of channel access and link adaptation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66698" y="3044671"/>
            <a:ext cx="166370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≈1300 µs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88941" y="4894455"/>
            <a:ext cx="1663700" cy="29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≈ </a:t>
            </a:r>
            <a:r>
              <a:rPr lang="en-US" sz="1467" b="1"/>
              <a:t>758 µs</a:t>
            </a:r>
          </a:p>
        </p:txBody>
      </p:sp>
    </p:spTree>
    <p:extLst>
      <p:ext uri="{BB962C8B-B14F-4D97-AF65-F5344CB8AC3E}">
        <p14:creationId xmlns:p14="http://schemas.microsoft.com/office/powerpoint/2010/main" val="363574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802.11ax with optimized scheduling (simulations)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4925" y="5982043"/>
            <a:ext cx="8247109" cy="277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>
                <a:solidFill>
                  <a:schemeClr val="bg2"/>
                </a:solidFill>
                <a:cs typeface="Neo Sans Intel"/>
              </a:rPr>
              <a:t>PDR: Packet Delivery Ratio (Fraction of packets successfully delivered within the latency bound)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1868F2-3F72-4EB1-A7E5-89FC7E0DBD54}"/>
              </a:ext>
            </a:extLst>
          </p:cNvPr>
          <p:cNvSpPr txBox="1"/>
          <p:nvPr/>
        </p:nvSpPr>
        <p:spPr>
          <a:xfrm>
            <a:off x="1000074" y="4497022"/>
            <a:ext cx="4419355" cy="143429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>
            <a:lvl1pPr defTabSz="609600">
              <a:lnSpc>
                <a:spcPct val="100000"/>
              </a:lnSpc>
              <a:spcBef>
                <a:spcPts val="1200"/>
              </a:spcBef>
              <a:buFont typeface="Wingdings" pitchFamily="2" charset="2"/>
              <a:defRPr>
                <a:solidFill>
                  <a:schemeClr val="bg2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1pPr>
            <a:lvl2pPr marL="431800" indent="-203200" defTabSz="6096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2pPr>
            <a:lvl3pPr marL="686594" indent="-197644" defTabSz="6096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3pPr>
            <a:lvl4pPr marL="919957" indent="-228600" defTabSz="6096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4pPr>
            <a:lvl5pPr marL="1148557" indent="-228600" defTabSz="6096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5pPr>
            <a:lvl6pPr indent="571500" defTabSz="609600">
              <a:spcBef>
                <a:spcPts val="0"/>
              </a:spcBef>
              <a:defRPr sz="13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lvl6pPr>
            <a:lvl7pPr indent="685800" defTabSz="609600">
              <a:spcBef>
                <a:spcPts val="0"/>
              </a:spcBef>
              <a:defRPr sz="13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lvl7pPr>
            <a:lvl8pPr indent="800100" defTabSz="609600">
              <a:spcBef>
                <a:spcPts val="0"/>
              </a:spcBef>
              <a:defRPr sz="13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lvl8pPr>
            <a:lvl9pPr indent="914400" defTabSz="609600">
              <a:spcBef>
                <a:spcPts val="0"/>
              </a:spcBef>
              <a:defRPr sz="13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r>
              <a:rPr lang="en-US" sz="1200" b="1">
                <a:solidFill>
                  <a:schemeClr val="tx1"/>
                </a:solidFill>
              </a:rPr>
              <a:t>Simulation Assumptions:</a:t>
            </a:r>
          </a:p>
          <a:p>
            <a:r>
              <a:rPr lang="en-US" sz="1200">
                <a:solidFill>
                  <a:schemeClr val="tx1"/>
                </a:solidFill>
              </a:rPr>
              <a:t>20 MHz channel, SISO, 100 Bytes packets, Channel model E, STAs randomly distributed in a 50 m radio, latency-optimized scheduling strategy, managed network (no OBSS), no legacy devices.</a:t>
            </a: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8034CD51-278F-411E-80F5-F58D26C25FA7}"/>
              </a:ext>
            </a:extLst>
          </p:cNvPr>
          <p:cNvGraphicFramePr>
            <a:graphicFrameLocks/>
          </p:cNvGraphicFramePr>
          <p:nvPr/>
        </p:nvGraphicFramePr>
        <p:xfrm>
          <a:off x="5520196" y="2139960"/>
          <a:ext cx="4557697" cy="3411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3CAA4FAE-C290-4D4E-854D-7B2EA25A3215}"/>
              </a:ext>
            </a:extLst>
          </p:cNvPr>
          <p:cNvSpPr txBox="1"/>
          <p:nvPr/>
        </p:nvSpPr>
        <p:spPr>
          <a:xfrm>
            <a:off x="4487847" y="1734613"/>
            <a:ext cx="6920753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Low latency/high reliability and capacity tradeoffs can be achieved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9739534-0C8A-4771-B09A-45A0CB7885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404" y="1873112"/>
            <a:ext cx="3314676" cy="257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10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15F5A-F6A2-4AEB-BC8F-4C81B255D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Wi-Fi 6 on 6GHz band (Wi-Fi 6E)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F995E-F8E3-4434-8FFF-F2507D877EA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38016" y="1618914"/>
            <a:ext cx="7099430" cy="3277095"/>
          </a:xfrm>
        </p:spPr>
        <p:txBody>
          <a:bodyPr>
            <a:normAutofit/>
          </a:bodyPr>
          <a:lstStyle/>
          <a:p>
            <a:r>
              <a:rPr lang="en-US" sz="2400" dirty="0"/>
              <a:t>Huge contiguous clean spectrum</a:t>
            </a:r>
          </a:p>
          <a:p>
            <a:pPr marL="483394" lvl="2" indent="-228600">
              <a:buFont typeface="Wingdings" pitchFamily="2" charset="2"/>
              <a:buChar char="§"/>
            </a:pPr>
            <a:r>
              <a:rPr lang="en-US" sz="2000" dirty="0"/>
              <a:t>Up to 1200 MHz, many more (wider) channels</a:t>
            </a:r>
          </a:p>
          <a:p>
            <a:pPr marL="483394" lvl="2" indent="-228600">
              <a:buFont typeface="Wingdings" pitchFamily="2" charset="2"/>
              <a:buChar char="§"/>
            </a:pPr>
            <a:r>
              <a:rPr lang="en-US" sz="2000" dirty="0"/>
              <a:t>Ideal for deterministic, low latency operation in managed/controlled networks</a:t>
            </a:r>
          </a:p>
          <a:p>
            <a:r>
              <a:rPr lang="en-US" sz="2000" dirty="0"/>
              <a:t>802.11-based products must implement the 802.11ax specification to operate in 6 GHz band</a:t>
            </a:r>
          </a:p>
          <a:p>
            <a:pPr marL="483394" lvl="2" indent="-228600">
              <a:buFont typeface="Wingdings" pitchFamily="2" charset="2"/>
              <a:buChar char="§"/>
            </a:pPr>
            <a:r>
              <a:rPr lang="en-US" dirty="0"/>
              <a:t>No legacy (pre-802.11ax) devices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C2EAF4-48D2-43FF-8C08-8693BF22F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866" y="4757413"/>
            <a:ext cx="9144000" cy="1126559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50455DF-CDE3-4AF8-B3B8-90EE99635B31}"/>
              </a:ext>
            </a:extLst>
          </p:cNvPr>
          <p:cNvGraphicFramePr>
            <a:graphicFrameLocks noGrp="1"/>
          </p:cNvGraphicFramePr>
          <p:nvPr/>
        </p:nvGraphicFramePr>
        <p:xfrm>
          <a:off x="7391400" y="1880819"/>
          <a:ext cx="3735987" cy="1371602"/>
        </p:xfrm>
        <a:graphic>
          <a:graphicData uri="http://schemas.openxmlformats.org/drawingml/2006/table">
            <a:tbl>
              <a:tblPr firstRow="1" bandRow="1"/>
              <a:tblGrid>
                <a:gridCol w="8151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2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45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45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45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7931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2.4GHz Band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5GHz Band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6GHz Band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931"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85MHz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480MHz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1200MHz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935"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20MHz Channels</a:t>
                      </a:r>
                    </a:p>
                  </a:txBody>
                  <a:tcPr marL="9525" marR="9525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9525" marR="9525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935"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40MHz Channels</a:t>
                      </a:r>
                    </a:p>
                  </a:txBody>
                  <a:tcPr marL="9525" marR="9525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3935"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80MHz Channels</a:t>
                      </a:r>
                    </a:p>
                  </a:txBody>
                  <a:tcPr marL="9525" marR="9525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3935"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160MHz Channels</a:t>
                      </a:r>
                    </a:p>
                  </a:txBody>
                  <a:tcPr marL="9525" marR="9525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Oval 9">
            <a:extLst>
              <a:ext uri="{FF2B5EF4-FFF2-40B4-BE49-F238E27FC236}">
                <a16:creationId xmlns:a16="http://schemas.microsoft.com/office/drawing/2014/main" id="{189BF2F6-7E7D-4BFB-9A3C-502F5CEAC7E2}"/>
              </a:ext>
            </a:extLst>
          </p:cNvPr>
          <p:cNvSpPr/>
          <p:nvPr/>
        </p:nvSpPr>
        <p:spPr>
          <a:xfrm>
            <a:off x="10236202" y="1406686"/>
            <a:ext cx="1041400" cy="22436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67204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0E9E2F1-1290-4FDC-A4D3-1D290D241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Wi-Fi 7 Key Features – Data Rate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5494FF-46FE-4078-BF27-5C5303C62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467" y="1304300"/>
            <a:ext cx="8901405" cy="21801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DC243A-91CD-4481-88D5-CBBEAA66E2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6216" y="3616904"/>
            <a:ext cx="7825713" cy="279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64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0E9E2F1-1290-4FDC-A4D3-1D290D241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Wi-Fi 7 Key Features - MLO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05BDB2-59D2-4FF0-B028-159E62308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6679" y="1148732"/>
            <a:ext cx="7540197" cy="24810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468A57-46CE-4C1C-AC09-AC0DECC86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5809" y="3629757"/>
            <a:ext cx="7081936" cy="266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24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1_BasicWhite">
  <a:themeElements>
    <a:clrScheme name="Intel2020">
      <a:dk1>
        <a:srgbClr val="000000"/>
      </a:dk1>
      <a:lt1>
        <a:srgbClr val="FFFFFF"/>
      </a:lt1>
      <a:dk2>
        <a:srgbClr val="004A86"/>
      </a:dk2>
      <a:lt2>
        <a:srgbClr val="525252"/>
      </a:lt2>
      <a:accent1>
        <a:srgbClr val="0068B5"/>
      </a:accent1>
      <a:accent2>
        <a:srgbClr val="00C7FD"/>
      </a:accent2>
      <a:accent3>
        <a:srgbClr val="F6CB4B"/>
      </a:accent3>
      <a:accent4>
        <a:srgbClr val="D96930"/>
      </a:accent4>
      <a:accent5>
        <a:srgbClr val="8F5DA2"/>
      </a:accent5>
      <a:accent6>
        <a:srgbClr val="8BAE46"/>
      </a:accent6>
      <a:hlink>
        <a:srgbClr val="0068B5"/>
      </a:hlink>
      <a:folHlink>
        <a:srgbClr val="0068B5"/>
      </a:folHlink>
    </a:clrScheme>
    <a:fontScheme name="Custom 11">
      <a:majorFont>
        <a:latin typeface="Intel Clear Light"/>
        <a:ea typeface="Helvetica Neue"/>
        <a:cs typeface="Helvetica Neue"/>
      </a:majorFont>
      <a:minorFont>
        <a:latin typeface="Intel Clear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none" lIns="0" tIns="0" rIns="0" bIns="0" numCol="1" spcCol="38100" rtlCol="0" anchor="t" anchorCtr="0">
        <a:spAutoFit/>
      </a:bodyPr>
      <a:lstStyle>
        <a:defPPr marL="0" marR="0" indent="0" algn="l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b="0" i="0" u="none" strike="noStrike" cap="none" spc="0" normalizeH="0" baseline="0" dirty="0" err="1" smtClean="0">
            <a:ln>
              <a:noFill/>
            </a:ln>
            <a:solidFill>
              <a:schemeClr val="tx2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54056AC1913548A181145D96A05235" ma:contentTypeVersion="9" ma:contentTypeDescription="Create a new document." ma:contentTypeScope="" ma:versionID="6ace0ec2b5e64356200d33536677a8bd">
  <xsd:schema xmlns:xsd="http://www.w3.org/2001/XMLSchema" xmlns:xs="http://www.w3.org/2001/XMLSchema" xmlns:p="http://schemas.microsoft.com/office/2006/metadata/properties" xmlns:ns2="53a85f9c-6358-4b92-b824-b024aa1d835a" xmlns:ns3="ec8a38d1-aac5-4105-a264-6b973117bc9e" targetNamespace="http://schemas.microsoft.com/office/2006/metadata/properties" ma:root="true" ma:fieldsID="85415ff27e9347e2553f12a1d2b16bc2" ns2:_="" ns3:_="">
    <xsd:import namespace="53a85f9c-6358-4b92-b824-b024aa1d835a"/>
    <xsd:import namespace="ec8a38d1-aac5-4105-a264-6b973117bc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a85f9c-6358-4b92-b824-b024aa1d83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8a38d1-aac5-4105-a264-6b973117bc9e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3A06AE1-2983-44CE-B136-A501093AA36B}">
  <ds:schemaRefs>
    <ds:schemaRef ds:uri="53a85f9c-6358-4b92-b824-b024aa1d835a"/>
    <ds:schemaRef ds:uri="ec8a38d1-aac5-4105-a264-6b973117bc9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01C66F3-FBD8-4B0F-98D9-445FE3649D0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24B8A99-8161-4D52-8DFD-478F5C1B3170}">
  <ds:schemaRefs>
    <ds:schemaRef ds:uri="53a85f9c-6358-4b92-b824-b024aa1d835a"/>
    <ds:schemaRef ds:uri="ec8a38d1-aac5-4105-a264-6b973117bc9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1286</Words>
  <Application>Microsoft Office PowerPoint</Application>
  <PresentationFormat>Widescreen</PresentationFormat>
  <Paragraphs>234</Paragraphs>
  <Slides>28</Slides>
  <Notes>18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Arial</vt:lpstr>
      <vt:lpstr>Calibri</vt:lpstr>
      <vt:lpstr>Cambria Math</vt:lpstr>
      <vt:lpstr>Helvetica</vt:lpstr>
      <vt:lpstr>Helvetica Neue</vt:lpstr>
      <vt:lpstr>Helvetica Neue Medium</vt:lpstr>
      <vt:lpstr>Intel Clear</vt:lpstr>
      <vt:lpstr>Intel Clear Light</vt:lpstr>
      <vt:lpstr>Intel Clear Pro</vt:lpstr>
      <vt:lpstr>IntelOne Display Medium</vt:lpstr>
      <vt:lpstr>Segoe UI</vt:lpstr>
      <vt:lpstr>Times New Roman</vt:lpstr>
      <vt:lpstr>Verdana</vt:lpstr>
      <vt:lpstr>Wingdings</vt:lpstr>
      <vt:lpstr>21_BasicWhite</vt:lpstr>
      <vt:lpstr>An Introduction to Wireless Time Sensitive Networking</vt:lpstr>
      <vt:lpstr>Presentation Overview</vt:lpstr>
      <vt:lpstr>An Introduction to Wi-Fi</vt:lpstr>
      <vt:lpstr>Current Generations of Wi-Fi</vt:lpstr>
      <vt:lpstr>Improvement with 802.11ax trigger-based (OFDMA) access</vt:lpstr>
      <vt:lpstr>802.11ax with optimized scheduling (simulations)</vt:lpstr>
      <vt:lpstr>Wi-Fi 6 on 6GHz band (Wi-Fi 6E)</vt:lpstr>
      <vt:lpstr>Wi-Fi 7 Key Features – Data Rate</vt:lpstr>
      <vt:lpstr>Wi-Fi 7 Key Features - MLO</vt:lpstr>
      <vt:lpstr>Deterministic Wi-Fi </vt:lpstr>
      <vt:lpstr>What is WTSN?</vt:lpstr>
      <vt:lpstr>TSN</vt:lpstr>
      <vt:lpstr>Examples: accurate time and data delivered within deadlines are critical</vt:lpstr>
      <vt:lpstr>Time Synchronization (802.1AS) &amp; Time-Aware Shaping (802.1Qbv) over Wi-Fi</vt:lpstr>
      <vt:lpstr>PowerPoint Presentation</vt:lpstr>
      <vt:lpstr>PowerPoint Presentation</vt:lpstr>
      <vt:lpstr>Recent Results and Demos</vt:lpstr>
      <vt:lpstr>PowerPoint Presentation</vt:lpstr>
      <vt:lpstr>Industrial Control Demo @ MWC’22</vt:lpstr>
      <vt:lpstr>WTSN Use Case for XR</vt:lpstr>
      <vt:lpstr>Motivation</vt:lpstr>
      <vt:lpstr>Motivation</vt:lpstr>
      <vt:lpstr>Motivation</vt:lpstr>
      <vt:lpstr>Collaboration with ILLIXR Team</vt:lpstr>
      <vt:lpstr>Concluding Remarks</vt:lpstr>
      <vt:lpstr>PowerPoint Presentation</vt:lpstr>
      <vt:lpstr>PowerPoint Presentation</vt:lpstr>
      <vt:lpstr>802.11ax Tx latency analysis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Killeen, Kristine</dc:creator>
  <cp:keywords>CTPClassification=CTP_NT</cp:keywords>
  <cp:lastModifiedBy>Dave</cp:lastModifiedBy>
  <cp:revision>1</cp:revision>
  <dcterms:modified xsi:type="dcterms:W3CDTF">2022-03-31T13:52:40Z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77294acb-f791-4422-865e-0b7527e37b89</vt:lpwstr>
  </property>
  <property fmtid="{D5CDD505-2E9C-101B-9397-08002B2CF9AE}" pid="3" name="CTP_TimeStamp">
    <vt:lpwstr>2020-08-21 21:49:33Z</vt:lpwstr>
  </property>
  <property fmtid="{D5CDD505-2E9C-101B-9397-08002B2CF9AE}" pid="4" name="CTP_BU">
    <vt:lpwstr>NA</vt:lpwstr>
  </property>
  <property fmtid="{D5CDD505-2E9C-101B-9397-08002B2CF9AE}" pid="5" name="CTP_IDSID">
    <vt:lpwstr>NA</vt:lpwstr>
  </property>
  <property fmtid="{D5CDD505-2E9C-101B-9397-08002B2CF9AE}" pid="6" name="CTP_WWID">
    <vt:lpwstr>NA</vt:lpwstr>
  </property>
  <property fmtid="{D5CDD505-2E9C-101B-9397-08002B2CF9AE}" pid="7" name="CTPClassification">
    <vt:lpwstr>CTP_NT</vt:lpwstr>
  </property>
  <property fmtid="{D5CDD505-2E9C-101B-9397-08002B2CF9AE}" pid="8" name="ContentTypeId">
    <vt:lpwstr>0x010100D154056AC1913548A181145D96A05235</vt:lpwstr>
  </property>
</Properties>
</file>