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Source Sans Pro" panose="020B0503030403020204" pitchFamily="34" charset="0"/>
      <p:regular r:id="rId3"/>
    </p:embeddedFont>
    <p:embeddedFont>
      <p:font typeface="Source Sans Pro Bold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5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68654" y="6484763"/>
            <a:ext cx="3073895" cy="3073895"/>
          </a:xfrm>
          <a:custGeom>
            <a:avLst/>
            <a:gdLst/>
            <a:ahLst/>
            <a:cxnLst/>
            <a:rect l="l" t="t" r="r" b="b"/>
            <a:pathLst>
              <a:path w="3073895" h="3073895">
                <a:moveTo>
                  <a:pt x="0" y="0"/>
                </a:moveTo>
                <a:lnTo>
                  <a:pt x="3073895" y="0"/>
                </a:lnTo>
                <a:lnTo>
                  <a:pt x="3073895" y="3073895"/>
                </a:lnTo>
                <a:lnTo>
                  <a:pt x="0" y="30738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68485"/>
            <a:ext cx="18288000" cy="1080892"/>
          </a:xfrm>
          <a:custGeom>
            <a:avLst/>
            <a:gdLst/>
            <a:ahLst/>
            <a:cxnLst/>
            <a:rect l="l" t="t" r="r" b="b"/>
            <a:pathLst>
              <a:path w="18288000" h="1080892">
                <a:moveTo>
                  <a:pt x="0" y="0"/>
                </a:moveTo>
                <a:lnTo>
                  <a:pt x="18288000" y="0"/>
                </a:lnTo>
                <a:lnTo>
                  <a:pt x="18288000" y="1080892"/>
                </a:lnTo>
                <a:lnTo>
                  <a:pt x="0" y="10808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012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042549" y="286041"/>
            <a:ext cx="517611" cy="742659"/>
          </a:xfrm>
          <a:custGeom>
            <a:avLst/>
            <a:gdLst/>
            <a:ahLst/>
            <a:cxnLst/>
            <a:rect l="l" t="t" r="r" b="b"/>
            <a:pathLst>
              <a:path w="517611" h="742659">
                <a:moveTo>
                  <a:pt x="0" y="0"/>
                </a:moveTo>
                <a:lnTo>
                  <a:pt x="517611" y="0"/>
                </a:lnTo>
                <a:lnTo>
                  <a:pt x="517611" y="742659"/>
                </a:lnTo>
                <a:lnTo>
                  <a:pt x="0" y="7426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9558658"/>
            <a:ext cx="18288000" cy="892695"/>
          </a:xfrm>
          <a:custGeom>
            <a:avLst/>
            <a:gdLst/>
            <a:ahLst/>
            <a:cxnLst/>
            <a:rect l="l" t="t" r="r" b="b"/>
            <a:pathLst>
              <a:path w="18288000" h="892695">
                <a:moveTo>
                  <a:pt x="0" y="0"/>
                </a:moveTo>
                <a:lnTo>
                  <a:pt x="18288000" y="0"/>
                </a:lnTo>
                <a:lnTo>
                  <a:pt x="18288000" y="892695"/>
                </a:lnTo>
                <a:lnTo>
                  <a:pt x="0" y="8926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0743" r="-207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680352" y="9693087"/>
            <a:ext cx="5607648" cy="593913"/>
          </a:xfrm>
          <a:custGeom>
            <a:avLst/>
            <a:gdLst/>
            <a:ahLst/>
            <a:cxnLst/>
            <a:rect l="l" t="t" r="r" b="b"/>
            <a:pathLst>
              <a:path w="5607648" h="593913">
                <a:moveTo>
                  <a:pt x="0" y="0"/>
                </a:moveTo>
                <a:lnTo>
                  <a:pt x="5607648" y="0"/>
                </a:lnTo>
                <a:lnTo>
                  <a:pt x="5607648" y="593913"/>
                </a:lnTo>
                <a:lnTo>
                  <a:pt x="0" y="5939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2680352" y="1451341"/>
            <a:ext cx="5594788" cy="5156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b="1" dirty="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Fair Map / List of Employers</a:t>
            </a:r>
          </a:p>
          <a:p>
            <a:pPr marL="690877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Scan the QR Code to download the Career Fair Plus App.</a:t>
            </a:r>
          </a:p>
          <a:p>
            <a:pPr marL="690877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 “Illinois Spring 2026 Grainger Engineering In-Person Career Fair.”</a:t>
            </a:r>
          </a:p>
          <a:p>
            <a:pPr marL="690877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Look for “Employers” and “Fair Map” icons on menu.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369824-94CC-1590-642D-55BDFBA4E2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9" y="1866900"/>
            <a:ext cx="12388904" cy="69687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43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Source Sans Pro Bold</vt:lpstr>
      <vt:lpstr>Source Sans Pro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2025 Career Fair Slide_Dean Makela Letter to Faculty</dc:title>
  <dc:creator>Deusinger, Leigh</dc:creator>
  <cp:lastModifiedBy>Cooper, S Lance</cp:lastModifiedBy>
  <cp:revision>2</cp:revision>
  <dcterms:created xsi:type="dcterms:W3CDTF">2006-08-16T00:00:00Z</dcterms:created>
  <dcterms:modified xsi:type="dcterms:W3CDTF">2026-02-06T19:45:47Z</dcterms:modified>
  <dc:identifier>DAGfB_G7bNc</dc:identifier>
</cp:coreProperties>
</file>