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B6FAE-3AC6-4020-8F54-7E15E42331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AADDC-1232-4B06-85CE-54657A74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4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82692-B424-4B02-BD51-F050D9C76D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10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A13D-23BA-4D6E-95D3-32814165E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6161517"/>
            <a:ext cx="9144000" cy="696481"/>
          </a:xfrm>
          <a:prstGeom prst="rect">
            <a:avLst/>
          </a:prstGeom>
          <a:solidFill>
            <a:srgbClr val="13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 descr="016_ENGIN_INF_Orange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9095"/>
            <a:ext cx="4659274" cy="96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4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5BC-EC48-4D95-8D4D-DA68ACFF24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8B79B-B98B-48CA-A56D-D69F6B51F2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42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3B8C5-8D71-4C4E-9209-3BC7AC77D2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38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7B18B-7BAF-4A27-AB74-7FD3133BC2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37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04091" y="874059"/>
            <a:ext cx="4248727" cy="6555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24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04091" y="1692088"/>
            <a:ext cx="8405091" cy="4258235"/>
          </a:xfrm>
          <a:prstGeom prst="rect">
            <a:avLst/>
          </a:prstGeom>
        </p:spPr>
        <p:txBody>
          <a:bodyPr vert="horz"/>
          <a:lstStyle>
            <a:lvl1pPr marL="337129" indent="-337129">
              <a:buFont typeface="Wingdings" panose="05000000000000000000" pitchFamily="2" charset="2"/>
              <a:buChar char="§"/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089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B4C8-26CC-4920-96D3-184AFF676D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6386-AD8E-466A-B192-A180053586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457A3-6F8F-48C6-B71E-26E24912A6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4AB0-1249-476B-AA01-7718B8017A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6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39A98-CBF1-4490-88E5-ABB692F0B8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5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18FDD-64B0-48B5-A955-2C6B37C352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2CB7C-62C4-4657-9FD6-1A1351A18B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7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9F32C-0B35-43A2-A7D6-9447AFA73E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CA3CF-759D-4DDC-B1F2-BE10E326337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839A13D-23BA-4D6E-95D3-32814165E7D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161517"/>
            <a:ext cx="9144000" cy="696481"/>
          </a:xfrm>
          <a:prstGeom prst="rect">
            <a:avLst/>
          </a:prstGeom>
          <a:solidFill>
            <a:srgbClr val="13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 descr="016_ENGIN_INF_OrangeI_RGB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9095"/>
            <a:ext cx="4659274" cy="96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0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halerao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52400" y="18662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8218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rial"/>
                <a:cs typeface="Cambria"/>
              </a:rPr>
              <a:t>Jacob Covey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8218"/>
                </a:solidFill>
                <a:effectLst/>
                <a:uLnTx/>
                <a:uFillTx/>
                <a:latin typeface="Arial"/>
                <a:ea typeface="+mj-ea"/>
                <a:cs typeface="Cambria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j-ea"/>
                <a:cs typeface="Cambria"/>
              </a:rPr>
              <a:t>Assistant Professor, Physics</a:t>
            </a:r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152400" y="1161663"/>
            <a:ext cx="441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ambria"/>
              </a:rPr>
              <a:t>Research Interests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Verdana"/>
                <a:cs typeface="Cambria"/>
              </a:rPr>
              <a:t>Arrays of neutral atoms for quantum information science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Verdana"/>
                <a:cs typeface="Cambria"/>
              </a:rPr>
              <a:t>Distributed quantum computing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ea typeface="Verdana"/>
                <a:cs typeface="Cambria"/>
              </a:rPr>
              <a:t>Quantum error correction and fault-tolerance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Verdana"/>
                <a:cs typeface="Cambria"/>
              </a:rPr>
              <a:t>Optical atomic clocks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Verdana"/>
                <a:cs typeface="Cambria"/>
              </a:rPr>
              <a:t>Multiplexed telecom</a:t>
            </a:r>
            <a:r>
              <a:rPr lang="en-US" sz="1500" dirty="0">
                <a:solidFill>
                  <a:srgbClr val="000000"/>
                </a:solidFill>
                <a:latin typeface="Arial"/>
                <a:ea typeface="Verdana"/>
                <a:cs typeface="Cambria"/>
              </a:rPr>
              <a:t>-band communication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Verdana"/>
              <a:cs typeface="Cambria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0" y="1161662"/>
            <a:ext cx="441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Current Projects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Alkaline earth atoms in optical tweezer arrays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kern="0" dirty="0">
                <a:solidFill>
                  <a:srgbClr val="000000"/>
                </a:solidFill>
                <a:latin typeface="Arial"/>
                <a:cs typeface="Cambria"/>
              </a:rPr>
              <a:t>Atom array optical atomic clocks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Remote entanglement generation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kern="0" dirty="0">
                <a:solidFill>
                  <a:srgbClr val="000000"/>
                </a:solidFill>
                <a:latin typeface="Arial"/>
                <a:cs typeface="Cambria"/>
              </a:rPr>
              <a:t>In situ quantum error detection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Many-body entangled states on </a:t>
            </a:r>
            <a:r>
              <a:rPr lang="en-US" sz="1500" kern="0" dirty="0">
                <a:solidFill>
                  <a:srgbClr val="000000"/>
                </a:solidFill>
                <a:latin typeface="Arial"/>
                <a:cs typeface="Cambria"/>
              </a:rPr>
              <a:t>nuclear or optical qubits via Rydberg interactions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  <a:cs typeface="Cambria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Simulation of quantum repeaters based on atoms in optical cavities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0" y="3676262"/>
            <a:ext cx="441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Interest areas for collaboration/future work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Quantum computing, communication, and sensing with cold atoms; devices for simplifying and miniaturizing cold atom systems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438436" y="18662"/>
            <a:ext cx="470556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https://physics.illinois.edu/people/directory/profile/jcovey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Coveylab.com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  <a:hlinkClick r:id="rId3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solidFill>
                  <a:srgbClr val="000000"/>
                </a:solidFill>
              </a:rPr>
              <a:t>jcovey@illinois.edu</a:t>
            </a: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Updated </a:t>
            </a:r>
            <a:r>
              <a:rPr lang="en-US" sz="1400" kern="0" dirty="0">
                <a:solidFill>
                  <a:srgbClr val="000000"/>
                </a:solidFill>
                <a:latin typeface="Arial"/>
              </a:rPr>
              <a:t>November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27 2020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2240" y="645387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0" y="4933562"/>
            <a:ext cx="441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Keywords: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Cambria"/>
              </a:rPr>
              <a:t>Quantum entanglement, atomic physics, quantum optics, Rydberg states, optical atomic clocks, quantum error correction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  <a:cs typeface="Cambri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34C398-B2DE-4867-8C9C-BD661CEF37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161" b="29045"/>
          <a:stretch/>
        </p:blipFill>
        <p:spPr>
          <a:xfrm>
            <a:off x="2188397" y="4765653"/>
            <a:ext cx="2363019" cy="13059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56C81A-F1D7-446E-99EF-1DD1CACF13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4" y="4873599"/>
            <a:ext cx="1967633" cy="11540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79D2E8-4865-4E54-B18E-E49D06EEBFE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068" r="6404"/>
          <a:stretch/>
        </p:blipFill>
        <p:spPr>
          <a:xfrm>
            <a:off x="92466" y="3148501"/>
            <a:ext cx="4365771" cy="139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052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3800D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3800D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148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Droid Sans</vt:lpstr>
      <vt:lpstr>Wingdings</vt:lpstr>
      <vt:lpstr>1_Default Design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Ong, Melissa</dc:creator>
  <cp:lastModifiedBy>Covey, Jake</cp:lastModifiedBy>
  <cp:revision>6</cp:revision>
  <dcterms:created xsi:type="dcterms:W3CDTF">2015-09-17T21:42:40Z</dcterms:created>
  <dcterms:modified xsi:type="dcterms:W3CDTF">2020-11-27T20:58:35Z</dcterms:modified>
</cp:coreProperties>
</file>