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34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B6FAE-3AC6-4020-8F54-7E15E4233183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AADDC-1232-4B06-85CE-54657A747A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340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282692-B424-4B02-BD51-F050D9C76D3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410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9A13D-23BA-4D6E-95D3-32814165E7D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 flipV="1">
            <a:off x="0" y="6161517"/>
            <a:ext cx="9144000" cy="696481"/>
          </a:xfrm>
          <a:prstGeom prst="rect">
            <a:avLst/>
          </a:prstGeom>
          <a:solidFill>
            <a:srgbClr val="131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8" name="Picture 7" descr="016_ENGIN_INF_OrangeI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29095"/>
            <a:ext cx="4659274" cy="96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146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3F5BC-EC48-4D95-8D4D-DA68ACFF24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163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8B79B-B98B-48CA-A56D-D69F6B51F26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342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3B8C5-8D71-4C4E-9209-3BC7AC77D2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338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7B18B-7BAF-4A27-AB74-7FD3133BC2C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337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ondary Slide w/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04091" y="874059"/>
            <a:ext cx="4248727" cy="65554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24" b="1" baseline="0">
                <a:solidFill>
                  <a:srgbClr val="142958"/>
                </a:solidFill>
                <a:latin typeface="Arial Narrow" panose="020B0606020202030204" pitchFamily="34" charset="0"/>
                <a:cs typeface="Arial Narrow" panose="020B0606020202030204" pitchFamily="34" charset="0"/>
              </a:defRPr>
            </a:lvl1pPr>
          </a:lstStyle>
          <a:p>
            <a:pPr lvl="0"/>
            <a:r>
              <a:rPr lang="en-US" dirty="0"/>
              <a:t>TITLE OF SLIDE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404091" y="1692088"/>
            <a:ext cx="8405091" cy="4258235"/>
          </a:xfrm>
          <a:prstGeom prst="rect">
            <a:avLst/>
          </a:prstGeom>
        </p:spPr>
        <p:txBody>
          <a:bodyPr vert="horz"/>
          <a:lstStyle>
            <a:lvl1pPr marL="337129" indent="-337129">
              <a:buFont typeface="Wingdings" panose="05000000000000000000" pitchFamily="2" charset="2"/>
              <a:buChar char="§"/>
              <a:defRPr b="0" i="0">
                <a:solidFill>
                  <a:srgbClr val="002060"/>
                </a:solidFill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1pPr>
            <a:lvl2pPr>
              <a:defRPr b="0" i="0">
                <a:solidFill>
                  <a:srgbClr val="002060"/>
                </a:solidFill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2pPr>
            <a:lvl3pPr>
              <a:defRPr b="0" i="0">
                <a:solidFill>
                  <a:srgbClr val="002060"/>
                </a:solidFill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3pPr>
            <a:lvl4pPr>
              <a:defRPr b="0" i="0">
                <a:solidFill>
                  <a:srgbClr val="002060"/>
                </a:solidFill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4pPr>
            <a:lvl5pPr>
              <a:defRPr b="0" i="0">
                <a:solidFill>
                  <a:srgbClr val="002060"/>
                </a:solidFill>
                <a:latin typeface="Droid Sans" panose="020B0606030804020204" pitchFamily="34" charset="0"/>
                <a:ea typeface="Droid Sans" panose="020B0606030804020204" pitchFamily="34" charset="0"/>
                <a:cs typeface="Droid Sans" panose="020B06060308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089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6B4C8-26CC-4920-96D3-184AFF676D3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314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76386-AD8E-466A-B192-A180053586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84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457A3-6F8F-48C6-B71E-26E24912A6E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5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34AB0-1249-476B-AA01-7718B8017A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96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39A98-CBF1-4490-88E5-ABB692F0B89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55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18FDD-64B0-48B5-A955-2C6B37C3520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866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2CB7C-62C4-4657-9FD6-1A1351A18B6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675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9F32C-0B35-43A2-A7D6-9447AFA73E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228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8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smtClean="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4CA3CF-759D-4DDC-B1F2-BE10E326337F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 userDrawn="1"/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839A13D-23BA-4D6E-95D3-32814165E7D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 flipV="1">
            <a:off x="0" y="6161517"/>
            <a:ext cx="9144000" cy="696481"/>
          </a:xfrm>
          <a:prstGeom prst="rect">
            <a:avLst/>
          </a:prstGeom>
          <a:solidFill>
            <a:srgbClr val="131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 descr="016_ENGIN_INF_OrangeI_RGB.png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029095"/>
            <a:ext cx="4659274" cy="961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80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halerao@illinois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Grp="1" noChangeArrowheads="1"/>
          </p:cNvSpPr>
          <p:nvPr/>
        </p:nvSpPr>
        <p:spPr bwMode="auto">
          <a:xfrm>
            <a:off x="152400" y="18662"/>
            <a:ext cx="6781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rgbClr val="FF8218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latin typeface="Arial"/>
                <a:cs typeface="Cambria"/>
              </a:rPr>
              <a:t>Jacob Covey</a:t>
            </a:r>
            <a:b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8218"/>
                </a:solidFill>
                <a:effectLst/>
                <a:uLnTx/>
                <a:uFillTx/>
                <a:latin typeface="Arial"/>
                <a:ea typeface="+mj-ea"/>
                <a:cs typeface="Cambria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808080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j-ea"/>
                <a:cs typeface="Cambria"/>
              </a:rPr>
              <a:t>Assistant Professor, Physics</a:t>
            </a:r>
          </a:p>
        </p:txBody>
      </p:sp>
      <p:sp>
        <p:nvSpPr>
          <p:cNvPr id="13" name="Rectangle 12"/>
          <p:cNvSpPr>
            <a:spLocks noGrp="1" noChangeArrowheads="1"/>
          </p:cNvSpPr>
          <p:nvPr/>
        </p:nvSpPr>
        <p:spPr bwMode="auto">
          <a:xfrm>
            <a:off x="152400" y="1161663"/>
            <a:ext cx="4419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Cambria"/>
              </a:rPr>
              <a:t>Research Interests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/>
                <a:cs typeface="Cambria"/>
              </a:rPr>
              <a:t>Arrays of neutral atoms for quantum information science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/>
                <a:cs typeface="Cambria"/>
              </a:rPr>
              <a:t>Distributed quantum computing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1500" dirty="0">
                <a:solidFill>
                  <a:srgbClr val="000000"/>
                </a:solidFill>
                <a:latin typeface="Arial"/>
                <a:ea typeface="Verdana"/>
                <a:cs typeface="Cambria"/>
              </a:rPr>
              <a:t>Quantum error correction and fault-tolerance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/>
                <a:cs typeface="Cambria"/>
              </a:rPr>
              <a:t>Optical atomic clocks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Verdana"/>
                <a:cs typeface="Cambria"/>
              </a:rPr>
              <a:t>Multiplexed telecom</a:t>
            </a:r>
            <a:r>
              <a:rPr lang="en-US" sz="1500" dirty="0">
                <a:solidFill>
                  <a:srgbClr val="000000"/>
                </a:solidFill>
                <a:latin typeface="Arial"/>
                <a:ea typeface="Verdana"/>
                <a:cs typeface="Cambria"/>
              </a:rPr>
              <a:t>-band communication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Verdana"/>
              <a:cs typeface="Cambria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4572000" y="1161662"/>
            <a:ext cx="4419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Cambria"/>
              </a:rPr>
              <a:t>Current Projects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Cambria"/>
              </a:rPr>
              <a:t>Alkaline earth atoms in optical tweezer arrays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500" kern="0" dirty="0">
                <a:solidFill>
                  <a:srgbClr val="000000"/>
                </a:solidFill>
                <a:latin typeface="Arial"/>
                <a:cs typeface="Cambria"/>
              </a:rPr>
              <a:t>Atom array optical atomic clocks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Cambria"/>
              </a:rPr>
              <a:t>Remote entanglement generation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500" kern="0" dirty="0">
                <a:solidFill>
                  <a:srgbClr val="000000"/>
                </a:solidFill>
                <a:latin typeface="Arial"/>
                <a:cs typeface="Cambria"/>
              </a:rPr>
              <a:t>In situ quantum error detection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Cambria"/>
              </a:rPr>
              <a:t>Many-body entangled states on </a:t>
            </a:r>
            <a:r>
              <a:rPr lang="en-US" sz="1500" kern="0" dirty="0">
                <a:solidFill>
                  <a:srgbClr val="000000"/>
                </a:solidFill>
                <a:latin typeface="Arial"/>
                <a:cs typeface="Cambria"/>
              </a:rPr>
              <a:t>nuclear or optical qubits via Rydberg interactions</a:t>
            </a:r>
            <a:endParaRPr kumimoji="0" lang="en-US" sz="15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0"/>
              <a:cs typeface="Cambria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Cambria"/>
              </a:rPr>
              <a:t>Simulation of quantum repeaters based on atoms in optical cavities</a:t>
            </a:r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4572000" y="3676262"/>
            <a:ext cx="4419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Cambria"/>
              </a:rPr>
              <a:t>Interest areas for collaboration/future work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Cambria"/>
              </a:rPr>
              <a:t>Quantum computing, communication, and sensing with cold atoms; devices for simplifying and miniaturizing cold atom systems</a:t>
            </a:r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4438436" y="18662"/>
            <a:ext cx="470556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</a:rPr>
              <a:t>https://physics.illinois.edu/people/directory/profile/jcovey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</a:rPr>
              <a:t>Coveylab.com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0"/>
              <a:hlinkClick r:id="rId3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u="sng" dirty="0">
                <a:solidFill>
                  <a:srgbClr val="000000"/>
                </a:solidFill>
              </a:rPr>
              <a:t>jcovey@illinois.edu</a:t>
            </a:r>
            <a:endParaRPr kumimoji="0" lang="en-US" sz="14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</a:rPr>
              <a:t>Updated </a:t>
            </a:r>
            <a:r>
              <a:rPr lang="en-US" sz="1400" kern="0" dirty="0">
                <a:solidFill>
                  <a:srgbClr val="000000"/>
                </a:solidFill>
                <a:latin typeface="Arial"/>
              </a:rPr>
              <a:t>November</a:t>
            </a: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</a:rPr>
              <a:t>27 2020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02240" y="6453873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0" y="4933562"/>
            <a:ext cx="4419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Cambria"/>
              </a:rPr>
              <a:t>Keywords: 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0"/>
                <a:cs typeface="Cambria"/>
              </a:rPr>
              <a:t>Quantum entanglement, atomic physics, quantum optics, Rydberg states, optical atomic clocks, quantum error correction</a:t>
            </a:r>
            <a:endParaRPr kumimoji="0" lang="en-US" sz="15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 charset="0"/>
              <a:cs typeface="Cambria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334C398-B2DE-4867-8C9C-BD661CEF370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1161" b="29045"/>
          <a:stretch/>
        </p:blipFill>
        <p:spPr>
          <a:xfrm>
            <a:off x="2188397" y="4765653"/>
            <a:ext cx="2363019" cy="130590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756C81A-F1D7-446E-99EF-1DD1CACF136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44" y="4873599"/>
            <a:ext cx="1967633" cy="11540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779D2E8-4865-4E54-B18E-E49D06EEBFEF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6068" r="6404"/>
          <a:stretch/>
        </p:blipFill>
        <p:spPr>
          <a:xfrm>
            <a:off x="92466" y="3148501"/>
            <a:ext cx="4365771" cy="139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10526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3800D">
            <a:alpha val="0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107763" dir="2700000" algn="ctr" rotWithShape="0">
            <a:srgbClr val="808080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3800D">
            <a:alpha val="0"/>
          </a:srgb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107763" dir="2700000" algn="ctr" rotWithShape="0">
            <a:srgbClr val="808080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148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Droid Sans</vt:lpstr>
      <vt:lpstr>Wingdings</vt:lpstr>
      <vt:lpstr>1_Default Design</vt:lpstr>
      <vt:lpstr>PowerPoint Presentation</vt:lpstr>
    </vt:vector>
  </TitlesOfParts>
  <Company>University of Illinois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Ong, Melissa</dc:creator>
  <cp:lastModifiedBy>Covey, Jake</cp:lastModifiedBy>
  <cp:revision>6</cp:revision>
  <dcterms:created xsi:type="dcterms:W3CDTF">2015-09-17T21:42:40Z</dcterms:created>
  <dcterms:modified xsi:type="dcterms:W3CDTF">2020-11-27T20:58:35Z</dcterms:modified>
</cp:coreProperties>
</file>