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5" r:id="rId4"/>
    <p:sldId id="257" r:id="rId5"/>
    <p:sldId id="258" r:id="rId6"/>
    <p:sldId id="331" r:id="rId7"/>
    <p:sldId id="332" r:id="rId8"/>
    <p:sldId id="333" r:id="rId9"/>
    <p:sldId id="259" r:id="rId10"/>
    <p:sldId id="334" r:id="rId11"/>
    <p:sldId id="260" r:id="rId12"/>
    <p:sldId id="330" r:id="rId13"/>
    <p:sldId id="263" r:id="rId14"/>
    <p:sldId id="264" r:id="rId15"/>
    <p:sldId id="337" r:id="rId16"/>
    <p:sldId id="338" r:id="rId17"/>
    <p:sldId id="339" r:id="rId18"/>
    <p:sldId id="266" r:id="rId19"/>
    <p:sldId id="340" r:id="rId20"/>
    <p:sldId id="341" r:id="rId21"/>
    <p:sldId id="267" r:id="rId22"/>
    <p:sldId id="261" r:id="rId23"/>
    <p:sldId id="342" r:id="rId24"/>
    <p:sldId id="262"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E98DA37-E125-474C-B8B5-5FEB4DB1EAAA}"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19559AA-B333-4C68-A006-A59E4CB88464}">
      <dgm:prSet/>
      <dgm:spPr/>
      <dgm:t>
        <a:bodyPr/>
        <a:lstStyle/>
        <a:p>
          <a:pPr>
            <a:defRPr b="1"/>
          </a:pPr>
          <a:r>
            <a:rPr lang="en-US"/>
            <a:t>Assessment </a:t>
          </a:r>
          <a:r>
            <a:rPr lang="en-US" b="1"/>
            <a:t>FOR</a:t>
          </a:r>
          <a:r>
            <a:rPr lang="en-US"/>
            <a:t> Learning</a:t>
          </a:r>
        </a:p>
      </dgm:t>
    </dgm:pt>
    <dgm:pt modelId="{EA0C66B3-F54C-4FC4-B79C-C215EE5B4457}" type="parTrans" cxnId="{1D86A1FF-CA4F-48E8-9892-643E39ACB3B1}">
      <dgm:prSet/>
      <dgm:spPr/>
      <dgm:t>
        <a:bodyPr/>
        <a:lstStyle/>
        <a:p>
          <a:endParaRPr lang="en-US"/>
        </a:p>
      </dgm:t>
    </dgm:pt>
    <dgm:pt modelId="{06C1B3D2-EFA7-4A1E-BDA7-B578576F0A03}" type="sibTrans" cxnId="{1D86A1FF-CA4F-48E8-9892-643E39ACB3B1}">
      <dgm:prSet/>
      <dgm:spPr/>
      <dgm:t>
        <a:bodyPr/>
        <a:lstStyle/>
        <a:p>
          <a:endParaRPr lang="en-US"/>
        </a:p>
      </dgm:t>
    </dgm:pt>
    <dgm:pt modelId="{1C11BB02-3630-4BF0-AE09-393B78930138}">
      <dgm:prSet/>
      <dgm:spPr/>
      <dgm:t>
        <a:bodyPr/>
        <a:lstStyle/>
        <a:p>
          <a:r>
            <a:rPr lang="en-US"/>
            <a:t>An expanded view of formative assessment that includes a collection of practices such as providing descriptive feedback and student involvement in the assessment process (reflection, goal setting, revision).</a:t>
          </a:r>
        </a:p>
      </dgm:t>
    </dgm:pt>
    <dgm:pt modelId="{EF9D9D5E-CCD4-44DE-ADB6-20C6EC53964B}" type="parTrans" cxnId="{31F7C012-12C4-4FA3-8F45-16DBFCB68192}">
      <dgm:prSet/>
      <dgm:spPr/>
      <dgm:t>
        <a:bodyPr/>
        <a:lstStyle/>
        <a:p>
          <a:endParaRPr lang="en-US"/>
        </a:p>
      </dgm:t>
    </dgm:pt>
    <dgm:pt modelId="{D2A3FE9D-587E-440F-AFDF-FCD751DCC4C4}" type="sibTrans" cxnId="{31F7C012-12C4-4FA3-8F45-16DBFCB68192}">
      <dgm:prSet/>
      <dgm:spPr/>
      <dgm:t>
        <a:bodyPr/>
        <a:lstStyle/>
        <a:p>
          <a:endParaRPr lang="en-US"/>
        </a:p>
      </dgm:t>
    </dgm:pt>
    <dgm:pt modelId="{F25EA805-3B03-4536-82FD-A21E12C3E2E1}">
      <dgm:prSet/>
      <dgm:spPr/>
      <dgm:t>
        <a:bodyPr/>
        <a:lstStyle/>
        <a:p>
          <a:pPr>
            <a:defRPr b="1"/>
          </a:pPr>
          <a:r>
            <a:rPr lang="en-US"/>
            <a:t>Assessment </a:t>
          </a:r>
          <a:r>
            <a:rPr lang="en-US" b="1"/>
            <a:t>OF</a:t>
          </a:r>
          <a:r>
            <a:rPr lang="en-US"/>
            <a:t> Learning</a:t>
          </a:r>
        </a:p>
      </dgm:t>
    </dgm:pt>
    <dgm:pt modelId="{DDA1B231-8F34-4BC0-830B-EA1F5CD6E237}" type="parTrans" cxnId="{F3A78FA0-AC99-473A-89C0-A27D3C2B7D9F}">
      <dgm:prSet/>
      <dgm:spPr/>
      <dgm:t>
        <a:bodyPr/>
        <a:lstStyle/>
        <a:p>
          <a:endParaRPr lang="en-US"/>
        </a:p>
      </dgm:t>
    </dgm:pt>
    <dgm:pt modelId="{9DDDD6CE-D65B-485F-944A-2801620019AF}" type="sibTrans" cxnId="{F3A78FA0-AC99-473A-89C0-A27D3C2B7D9F}">
      <dgm:prSet/>
      <dgm:spPr/>
      <dgm:t>
        <a:bodyPr/>
        <a:lstStyle/>
        <a:p>
          <a:endParaRPr lang="en-US"/>
        </a:p>
      </dgm:t>
    </dgm:pt>
    <dgm:pt modelId="{0DCA4274-174E-41F6-9F6A-C79240A4002C}">
      <dgm:prSet/>
      <dgm:spPr/>
      <dgm:t>
        <a:bodyPr/>
        <a:lstStyle/>
        <a:p>
          <a:r>
            <a:rPr lang="en-US"/>
            <a:t>A helpful phrase to describe summative assessment.</a:t>
          </a:r>
        </a:p>
      </dgm:t>
    </dgm:pt>
    <dgm:pt modelId="{F81466C3-B754-4BFF-BF77-DF3630A8D5A2}" type="parTrans" cxnId="{B0A1BCBC-C283-4789-A34E-3624074C7649}">
      <dgm:prSet/>
      <dgm:spPr/>
      <dgm:t>
        <a:bodyPr/>
        <a:lstStyle/>
        <a:p>
          <a:endParaRPr lang="en-US"/>
        </a:p>
      </dgm:t>
    </dgm:pt>
    <dgm:pt modelId="{8BF01FD4-BCCD-433D-AE10-2CEC793BBCCF}" type="sibTrans" cxnId="{B0A1BCBC-C283-4789-A34E-3624074C7649}">
      <dgm:prSet/>
      <dgm:spPr/>
      <dgm:t>
        <a:bodyPr/>
        <a:lstStyle/>
        <a:p>
          <a:endParaRPr lang="en-US"/>
        </a:p>
      </dgm:t>
    </dgm:pt>
    <dgm:pt modelId="{CFA06CF9-3030-4DE5-A27B-159F457BC818}" type="pres">
      <dgm:prSet presAssocID="{3E98DA37-E125-474C-B8B5-5FEB4DB1EAAA}" presName="root" presStyleCnt="0">
        <dgm:presLayoutVars>
          <dgm:dir/>
          <dgm:resizeHandles val="exact"/>
        </dgm:presLayoutVars>
      </dgm:prSet>
      <dgm:spPr/>
    </dgm:pt>
    <dgm:pt modelId="{0DBB1296-76A6-42F6-B318-1BFE43D28833}" type="pres">
      <dgm:prSet presAssocID="{019559AA-B333-4C68-A006-A59E4CB88464}" presName="compNode" presStyleCnt="0"/>
      <dgm:spPr/>
    </dgm:pt>
    <dgm:pt modelId="{0AB789C0-31FE-4F91-A5D6-BB7ACA8BE2B8}" type="pres">
      <dgm:prSet presAssocID="{019559AA-B333-4C68-A006-A59E4CB884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3CFD64A-39C1-4A8C-9B88-6AB85B40D5BA}" type="pres">
      <dgm:prSet presAssocID="{019559AA-B333-4C68-A006-A59E4CB88464}" presName="iconSpace" presStyleCnt="0"/>
      <dgm:spPr/>
    </dgm:pt>
    <dgm:pt modelId="{0FDB7076-77FA-4A01-A5B3-D5397EF1EE34}" type="pres">
      <dgm:prSet presAssocID="{019559AA-B333-4C68-A006-A59E4CB88464}" presName="parTx" presStyleLbl="revTx" presStyleIdx="0" presStyleCnt="4">
        <dgm:presLayoutVars>
          <dgm:chMax val="0"/>
          <dgm:chPref val="0"/>
        </dgm:presLayoutVars>
      </dgm:prSet>
      <dgm:spPr/>
    </dgm:pt>
    <dgm:pt modelId="{FDEA9178-4D55-4F84-B395-530CF47672B9}" type="pres">
      <dgm:prSet presAssocID="{019559AA-B333-4C68-A006-A59E4CB88464}" presName="txSpace" presStyleCnt="0"/>
      <dgm:spPr/>
    </dgm:pt>
    <dgm:pt modelId="{F3655A76-031F-4E12-BF90-2EF7315669F7}" type="pres">
      <dgm:prSet presAssocID="{019559AA-B333-4C68-A006-A59E4CB88464}" presName="desTx" presStyleLbl="revTx" presStyleIdx="1" presStyleCnt="4">
        <dgm:presLayoutVars/>
      </dgm:prSet>
      <dgm:spPr/>
    </dgm:pt>
    <dgm:pt modelId="{A93DD990-C31A-414F-9A80-457D956305EB}" type="pres">
      <dgm:prSet presAssocID="{06C1B3D2-EFA7-4A1E-BDA7-B578576F0A03}" presName="sibTrans" presStyleCnt="0"/>
      <dgm:spPr/>
    </dgm:pt>
    <dgm:pt modelId="{0897FD64-190C-404F-BE09-9E5A774EFB87}" type="pres">
      <dgm:prSet presAssocID="{F25EA805-3B03-4536-82FD-A21E12C3E2E1}" presName="compNode" presStyleCnt="0"/>
      <dgm:spPr/>
    </dgm:pt>
    <dgm:pt modelId="{79ADB07E-FB78-4302-8643-1B9AC9A811EA}" type="pres">
      <dgm:prSet presAssocID="{F25EA805-3B03-4536-82FD-A21E12C3E2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0EFCB45-72E0-4A48-8D27-C08338633888}" type="pres">
      <dgm:prSet presAssocID="{F25EA805-3B03-4536-82FD-A21E12C3E2E1}" presName="iconSpace" presStyleCnt="0"/>
      <dgm:spPr/>
    </dgm:pt>
    <dgm:pt modelId="{7986392F-26AE-4215-8130-093F64D12520}" type="pres">
      <dgm:prSet presAssocID="{F25EA805-3B03-4536-82FD-A21E12C3E2E1}" presName="parTx" presStyleLbl="revTx" presStyleIdx="2" presStyleCnt="4">
        <dgm:presLayoutVars>
          <dgm:chMax val="0"/>
          <dgm:chPref val="0"/>
        </dgm:presLayoutVars>
      </dgm:prSet>
      <dgm:spPr/>
    </dgm:pt>
    <dgm:pt modelId="{F43A906C-7712-4A9C-ABE6-0DC1358B8A10}" type="pres">
      <dgm:prSet presAssocID="{F25EA805-3B03-4536-82FD-A21E12C3E2E1}" presName="txSpace" presStyleCnt="0"/>
      <dgm:spPr/>
    </dgm:pt>
    <dgm:pt modelId="{48F0006D-93DA-4EE2-AE69-972D39603303}" type="pres">
      <dgm:prSet presAssocID="{F25EA805-3B03-4536-82FD-A21E12C3E2E1}" presName="desTx" presStyleLbl="revTx" presStyleIdx="3" presStyleCnt="4">
        <dgm:presLayoutVars/>
      </dgm:prSet>
      <dgm:spPr/>
    </dgm:pt>
  </dgm:ptLst>
  <dgm:cxnLst>
    <dgm:cxn modelId="{79EC5A0B-E41A-4B99-B145-F2DFA0578E35}" type="presOf" srcId="{1C11BB02-3630-4BF0-AE09-393B78930138}" destId="{F3655A76-031F-4E12-BF90-2EF7315669F7}" srcOrd="0" destOrd="0" presId="urn:microsoft.com/office/officeart/2018/2/layout/IconLabelDescriptionList"/>
    <dgm:cxn modelId="{31F7C012-12C4-4FA3-8F45-16DBFCB68192}" srcId="{019559AA-B333-4C68-A006-A59E4CB88464}" destId="{1C11BB02-3630-4BF0-AE09-393B78930138}" srcOrd="0" destOrd="0" parTransId="{EF9D9D5E-CCD4-44DE-ADB6-20C6EC53964B}" sibTransId="{D2A3FE9D-587E-440F-AFDF-FCD751DCC4C4}"/>
    <dgm:cxn modelId="{31E54239-6FA0-47E0-933E-B17B6CFA337E}" type="presOf" srcId="{F25EA805-3B03-4536-82FD-A21E12C3E2E1}" destId="{7986392F-26AE-4215-8130-093F64D12520}" srcOrd="0" destOrd="0" presId="urn:microsoft.com/office/officeart/2018/2/layout/IconLabelDescriptionList"/>
    <dgm:cxn modelId="{940D505B-5A0B-4B3E-89DD-AADF0F971C45}" type="presOf" srcId="{0DCA4274-174E-41F6-9F6A-C79240A4002C}" destId="{48F0006D-93DA-4EE2-AE69-972D39603303}" srcOrd="0" destOrd="0" presId="urn:microsoft.com/office/officeart/2018/2/layout/IconLabelDescriptionList"/>
    <dgm:cxn modelId="{01740F5C-1811-47CF-9DBD-7FF4A0D9B538}" type="presOf" srcId="{3E98DA37-E125-474C-B8B5-5FEB4DB1EAAA}" destId="{CFA06CF9-3030-4DE5-A27B-159F457BC818}" srcOrd="0" destOrd="0" presId="urn:microsoft.com/office/officeart/2018/2/layout/IconLabelDescriptionList"/>
    <dgm:cxn modelId="{E31BAE73-18A5-4485-A27D-7C13D926B572}" type="presOf" srcId="{019559AA-B333-4C68-A006-A59E4CB88464}" destId="{0FDB7076-77FA-4A01-A5B3-D5397EF1EE34}" srcOrd="0" destOrd="0" presId="urn:microsoft.com/office/officeart/2018/2/layout/IconLabelDescriptionList"/>
    <dgm:cxn modelId="{F3A78FA0-AC99-473A-89C0-A27D3C2B7D9F}" srcId="{3E98DA37-E125-474C-B8B5-5FEB4DB1EAAA}" destId="{F25EA805-3B03-4536-82FD-A21E12C3E2E1}" srcOrd="1" destOrd="0" parTransId="{DDA1B231-8F34-4BC0-830B-EA1F5CD6E237}" sibTransId="{9DDDD6CE-D65B-485F-944A-2801620019AF}"/>
    <dgm:cxn modelId="{B0A1BCBC-C283-4789-A34E-3624074C7649}" srcId="{F25EA805-3B03-4536-82FD-A21E12C3E2E1}" destId="{0DCA4274-174E-41F6-9F6A-C79240A4002C}" srcOrd="0" destOrd="0" parTransId="{F81466C3-B754-4BFF-BF77-DF3630A8D5A2}" sibTransId="{8BF01FD4-BCCD-433D-AE10-2CEC793BBCCF}"/>
    <dgm:cxn modelId="{1D86A1FF-CA4F-48E8-9892-643E39ACB3B1}" srcId="{3E98DA37-E125-474C-B8B5-5FEB4DB1EAAA}" destId="{019559AA-B333-4C68-A006-A59E4CB88464}" srcOrd="0" destOrd="0" parTransId="{EA0C66B3-F54C-4FC4-B79C-C215EE5B4457}" sibTransId="{06C1B3D2-EFA7-4A1E-BDA7-B578576F0A03}"/>
    <dgm:cxn modelId="{A1A41FB9-2752-4ABE-BB02-EDCEF5CB5190}" type="presParOf" srcId="{CFA06CF9-3030-4DE5-A27B-159F457BC818}" destId="{0DBB1296-76A6-42F6-B318-1BFE43D28833}" srcOrd="0" destOrd="0" presId="urn:microsoft.com/office/officeart/2018/2/layout/IconLabelDescriptionList"/>
    <dgm:cxn modelId="{FFC772ED-04DB-46A8-8936-B49897C52F59}" type="presParOf" srcId="{0DBB1296-76A6-42F6-B318-1BFE43D28833}" destId="{0AB789C0-31FE-4F91-A5D6-BB7ACA8BE2B8}" srcOrd="0" destOrd="0" presId="urn:microsoft.com/office/officeart/2018/2/layout/IconLabelDescriptionList"/>
    <dgm:cxn modelId="{2471C859-7D8C-4C30-A170-244062228A53}" type="presParOf" srcId="{0DBB1296-76A6-42F6-B318-1BFE43D28833}" destId="{63CFD64A-39C1-4A8C-9B88-6AB85B40D5BA}" srcOrd="1" destOrd="0" presId="urn:microsoft.com/office/officeart/2018/2/layout/IconLabelDescriptionList"/>
    <dgm:cxn modelId="{FC969F66-9601-449E-9ED6-B2CDEDB2F384}" type="presParOf" srcId="{0DBB1296-76A6-42F6-B318-1BFE43D28833}" destId="{0FDB7076-77FA-4A01-A5B3-D5397EF1EE34}" srcOrd="2" destOrd="0" presId="urn:microsoft.com/office/officeart/2018/2/layout/IconLabelDescriptionList"/>
    <dgm:cxn modelId="{964A845C-E090-4593-A120-FD50327AEBC4}" type="presParOf" srcId="{0DBB1296-76A6-42F6-B318-1BFE43D28833}" destId="{FDEA9178-4D55-4F84-B395-530CF47672B9}" srcOrd="3" destOrd="0" presId="urn:microsoft.com/office/officeart/2018/2/layout/IconLabelDescriptionList"/>
    <dgm:cxn modelId="{7C560C6A-DCBB-4ABD-AA22-0F39C95FB574}" type="presParOf" srcId="{0DBB1296-76A6-42F6-B318-1BFE43D28833}" destId="{F3655A76-031F-4E12-BF90-2EF7315669F7}" srcOrd="4" destOrd="0" presId="urn:microsoft.com/office/officeart/2018/2/layout/IconLabelDescriptionList"/>
    <dgm:cxn modelId="{D0B149B6-4614-4089-8168-3549C825322F}" type="presParOf" srcId="{CFA06CF9-3030-4DE5-A27B-159F457BC818}" destId="{A93DD990-C31A-414F-9A80-457D956305EB}" srcOrd="1" destOrd="0" presId="urn:microsoft.com/office/officeart/2018/2/layout/IconLabelDescriptionList"/>
    <dgm:cxn modelId="{E9422FC8-F245-4325-BD5C-F692FA7409AC}" type="presParOf" srcId="{CFA06CF9-3030-4DE5-A27B-159F457BC818}" destId="{0897FD64-190C-404F-BE09-9E5A774EFB87}" srcOrd="2" destOrd="0" presId="urn:microsoft.com/office/officeart/2018/2/layout/IconLabelDescriptionList"/>
    <dgm:cxn modelId="{138349FB-47EE-48A4-B3E0-467019F9741C}" type="presParOf" srcId="{0897FD64-190C-404F-BE09-9E5A774EFB87}" destId="{79ADB07E-FB78-4302-8643-1B9AC9A811EA}" srcOrd="0" destOrd="0" presId="urn:microsoft.com/office/officeart/2018/2/layout/IconLabelDescriptionList"/>
    <dgm:cxn modelId="{2CF0763F-BD05-4858-82BC-A567EC2DE7DF}" type="presParOf" srcId="{0897FD64-190C-404F-BE09-9E5A774EFB87}" destId="{60EFCB45-72E0-4A48-8D27-C08338633888}" srcOrd="1" destOrd="0" presId="urn:microsoft.com/office/officeart/2018/2/layout/IconLabelDescriptionList"/>
    <dgm:cxn modelId="{33B93791-7238-4696-9EC2-89DDEA0511CF}" type="presParOf" srcId="{0897FD64-190C-404F-BE09-9E5A774EFB87}" destId="{7986392F-26AE-4215-8130-093F64D12520}" srcOrd="2" destOrd="0" presId="urn:microsoft.com/office/officeart/2018/2/layout/IconLabelDescriptionList"/>
    <dgm:cxn modelId="{A062B009-87A6-416E-99F4-7C82CDC63CCA}" type="presParOf" srcId="{0897FD64-190C-404F-BE09-9E5A774EFB87}" destId="{F43A906C-7712-4A9C-ABE6-0DC1358B8A10}" srcOrd="3" destOrd="0" presId="urn:microsoft.com/office/officeart/2018/2/layout/IconLabelDescriptionList"/>
    <dgm:cxn modelId="{AEAC106B-D035-48F7-A350-FFAC69BC1021}" type="presParOf" srcId="{0897FD64-190C-404F-BE09-9E5A774EFB87}" destId="{48F0006D-93DA-4EE2-AE69-972D3960330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FFA43-EFDB-49D8-8B52-55EFB28ABB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B4C3BF2-5F29-450B-99F4-FF8B7512A3D8}">
      <dgm:prSet/>
      <dgm:spPr/>
      <dgm:t>
        <a:bodyPr/>
        <a:lstStyle/>
        <a:p>
          <a:r>
            <a:rPr lang="en-US"/>
            <a:t>Questions to consider:</a:t>
          </a:r>
        </a:p>
      </dgm:t>
    </dgm:pt>
    <dgm:pt modelId="{7B1A2AE9-C39A-4A12-A464-80AC584507D3}" type="parTrans" cxnId="{973F748A-7FCF-4AEF-A5FE-5664D0A74E13}">
      <dgm:prSet/>
      <dgm:spPr/>
      <dgm:t>
        <a:bodyPr/>
        <a:lstStyle/>
        <a:p>
          <a:endParaRPr lang="en-US"/>
        </a:p>
      </dgm:t>
    </dgm:pt>
    <dgm:pt modelId="{4B37D553-E90D-475B-AD1F-8862A60F316E}" type="sibTrans" cxnId="{973F748A-7FCF-4AEF-A5FE-5664D0A74E13}">
      <dgm:prSet/>
      <dgm:spPr/>
      <dgm:t>
        <a:bodyPr/>
        <a:lstStyle/>
        <a:p>
          <a:endParaRPr lang="en-US"/>
        </a:p>
      </dgm:t>
    </dgm:pt>
    <dgm:pt modelId="{3C276269-31BE-44AD-BF13-4A94084E956F}">
      <dgm:prSet/>
      <dgm:spPr/>
      <dgm:t>
        <a:bodyPr/>
        <a:lstStyle/>
        <a:p>
          <a:r>
            <a:rPr lang="en-US"/>
            <a:t>For what purpose is this assessment being given? (diagnostic, formative, summative) </a:t>
          </a:r>
        </a:p>
      </dgm:t>
    </dgm:pt>
    <dgm:pt modelId="{5C6DE3B7-B49D-4779-8A2F-D456D9CF8C45}" type="parTrans" cxnId="{78752DEF-F4AD-4592-9F10-0E9129B47E0D}">
      <dgm:prSet/>
      <dgm:spPr/>
      <dgm:t>
        <a:bodyPr/>
        <a:lstStyle/>
        <a:p>
          <a:endParaRPr lang="en-US"/>
        </a:p>
      </dgm:t>
    </dgm:pt>
    <dgm:pt modelId="{D5666695-BB04-4E09-AFBC-A45EC1040353}" type="sibTrans" cxnId="{78752DEF-F4AD-4592-9F10-0E9129B47E0D}">
      <dgm:prSet/>
      <dgm:spPr/>
      <dgm:t>
        <a:bodyPr/>
        <a:lstStyle/>
        <a:p>
          <a:endParaRPr lang="en-US"/>
        </a:p>
      </dgm:t>
    </dgm:pt>
    <dgm:pt modelId="{82848605-AFBA-4674-BCFE-A34037BE10FE}">
      <dgm:prSet/>
      <dgm:spPr/>
      <dgm:t>
        <a:bodyPr/>
        <a:lstStyle/>
        <a:p>
          <a:r>
            <a:rPr lang="en-US"/>
            <a:t>Who will use the results? </a:t>
          </a:r>
        </a:p>
      </dgm:t>
    </dgm:pt>
    <dgm:pt modelId="{E772A7C7-5616-4C19-A695-26EE5FB51D76}" type="parTrans" cxnId="{15681453-A29F-459D-BBF7-F9BA00F10EFD}">
      <dgm:prSet/>
      <dgm:spPr/>
      <dgm:t>
        <a:bodyPr/>
        <a:lstStyle/>
        <a:p>
          <a:endParaRPr lang="en-US"/>
        </a:p>
      </dgm:t>
    </dgm:pt>
    <dgm:pt modelId="{535BDF3C-3A35-45FC-954F-A6DC0F6166B3}" type="sibTrans" cxnId="{15681453-A29F-459D-BBF7-F9BA00F10EFD}">
      <dgm:prSet/>
      <dgm:spPr/>
      <dgm:t>
        <a:bodyPr/>
        <a:lstStyle/>
        <a:p>
          <a:endParaRPr lang="en-US"/>
        </a:p>
      </dgm:t>
    </dgm:pt>
    <dgm:pt modelId="{6D9D70A9-BCDC-465D-A27A-CC8CD81A482B}">
      <dgm:prSet/>
      <dgm:spPr/>
      <dgm:t>
        <a:bodyPr/>
        <a:lstStyle/>
        <a:p>
          <a:r>
            <a:rPr lang="en-US"/>
            <a:t>What decisions might be influenced by the results?</a:t>
          </a:r>
        </a:p>
      </dgm:t>
    </dgm:pt>
    <dgm:pt modelId="{C56DC46C-6C8B-4B6B-A559-043C67A9B679}" type="parTrans" cxnId="{BA834D58-F800-42DA-BC09-326D51FA1D47}">
      <dgm:prSet/>
      <dgm:spPr/>
      <dgm:t>
        <a:bodyPr/>
        <a:lstStyle/>
        <a:p>
          <a:endParaRPr lang="en-US"/>
        </a:p>
      </dgm:t>
    </dgm:pt>
    <dgm:pt modelId="{CA015ADA-7BA9-49E1-A3D1-61FB7C068E2A}" type="sibTrans" cxnId="{BA834D58-F800-42DA-BC09-326D51FA1D47}">
      <dgm:prSet/>
      <dgm:spPr/>
      <dgm:t>
        <a:bodyPr/>
        <a:lstStyle/>
        <a:p>
          <a:endParaRPr lang="en-US"/>
        </a:p>
      </dgm:t>
    </dgm:pt>
    <dgm:pt modelId="{6A37960E-5356-433B-A8C7-1DB03ECF5DF8}" type="pres">
      <dgm:prSet presAssocID="{0E6FFA43-EFDB-49D8-8B52-55EFB28ABB8A}" presName="linear" presStyleCnt="0">
        <dgm:presLayoutVars>
          <dgm:animLvl val="lvl"/>
          <dgm:resizeHandles val="exact"/>
        </dgm:presLayoutVars>
      </dgm:prSet>
      <dgm:spPr/>
    </dgm:pt>
    <dgm:pt modelId="{7795F0F4-E38D-4004-8391-B558AF5F87FF}" type="pres">
      <dgm:prSet presAssocID="{EB4C3BF2-5F29-450B-99F4-FF8B7512A3D8}" presName="parentText" presStyleLbl="node1" presStyleIdx="0" presStyleCnt="1">
        <dgm:presLayoutVars>
          <dgm:chMax val="0"/>
          <dgm:bulletEnabled val="1"/>
        </dgm:presLayoutVars>
      </dgm:prSet>
      <dgm:spPr/>
    </dgm:pt>
    <dgm:pt modelId="{7B662B6D-8B51-4650-B4DF-985108923852}" type="pres">
      <dgm:prSet presAssocID="{EB4C3BF2-5F29-450B-99F4-FF8B7512A3D8}" presName="childText" presStyleLbl="revTx" presStyleIdx="0" presStyleCnt="1">
        <dgm:presLayoutVars>
          <dgm:bulletEnabled val="1"/>
        </dgm:presLayoutVars>
      </dgm:prSet>
      <dgm:spPr/>
    </dgm:pt>
  </dgm:ptLst>
  <dgm:cxnLst>
    <dgm:cxn modelId="{07EDA80B-860A-419B-9FBD-E52F2589E99C}" type="presOf" srcId="{6D9D70A9-BCDC-465D-A27A-CC8CD81A482B}" destId="{7B662B6D-8B51-4650-B4DF-985108923852}" srcOrd="0" destOrd="2" presId="urn:microsoft.com/office/officeart/2005/8/layout/vList2"/>
    <dgm:cxn modelId="{F20E3E5C-DAE3-45FD-81F8-12266DD025E9}" type="presOf" srcId="{EB4C3BF2-5F29-450B-99F4-FF8B7512A3D8}" destId="{7795F0F4-E38D-4004-8391-B558AF5F87FF}" srcOrd="0" destOrd="0" presId="urn:microsoft.com/office/officeart/2005/8/layout/vList2"/>
    <dgm:cxn modelId="{E5156363-37A8-47C7-B25B-5010B2F44030}" type="presOf" srcId="{3C276269-31BE-44AD-BF13-4A94084E956F}" destId="{7B662B6D-8B51-4650-B4DF-985108923852}" srcOrd="0" destOrd="0" presId="urn:microsoft.com/office/officeart/2005/8/layout/vList2"/>
    <dgm:cxn modelId="{15681453-A29F-459D-BBF7-F9BA00F10EFD}" srcId="{EB4C3BF2-5F29-450B-99F4-FF8B7512A3D8}" destId="{82848605-AFBA-4674-BCFE-A34037BE10FE}" srcOrd="1" destOrd="0" parTransId="{E772A7C7-5616-4C19-A695-26EE5FB51D76}" sibTransId="{535BDF3C-3A35-45FC-954F-A6DC0F6166B3}"/>
    <dgm:cxn modelId="{BA834D58-F800-42DA-BC09-326D51FA1D47}" srcId="{EB4C3BF2-5F29-450B-99F4-FF8B7512A3D8}" destId="{6D9D70A9-BCDC-465D-A27A-CC8CD81A482B}" srcOrd="2" destOrd="0" parTransId="{C56DC46C-6C8B-4B6B-A559-043C67A9B679}" sibTransId="{CA015ADA-7BA9-49E1-A3D1-61FB7C068E2A}"/>
    <dgm:cxn modelId="{66DF2B81-9D4A-4657-8F34-9DE9010A452E}" type="presOf" srcId="{82848605-AFBA-4674-BCFE-A34037BE10FE}" destId="{7B662B6D-8B51-4650-B4DF-985108923852}" srcOrd="0" destOrd="1" presId="urn:microsoft.com/office/officeart/2005/8/layout/vList2"/>
    <dgm:cxn modelId="{973F748A-7FCF-4AEF-A5FE-5664D0A74E13}" srcId="{0E6FFA43-EFDB-49D8-8B52-55EFB28ABB8A}" destId="{EB4C3BF2-5F29-450B-99F4-FF8B7512A3D8}" srcOrd="0" destOrd="0" parTransId="{7B1A2AE9-C39A-4A12-A464-80AC584507D3}" sibTransId="{4B37D553-E90D-475B-AD1F-8862A60F316E}"/>
    <dgm:cxn modelId="{78752DEF-F4AD-4592-9F10-0E9129B47E0D}" srcId="{EB4C3BF2-5F29-450B-99F4-FF8B7512A3D8}" destId="{3C276269-31BE-44AD-BF13-4A94084E956F}" srcOrd="0" destOrd="0" parTransId="{5C6DE3B7-B49D-4779-8A2F-D456D9CF8C45}" sibTransId="{D5666695-BB04-4E09-AFBC-A45EC1040353}"/>
    <dgm:cxn modelId="{7D4695F5-88F7-4816-9EF9-6AB03115653C}" type="presOf" srcId="{0E6FFA43-EFDB-49D8-8B52-55EFB28ABB8A}" destId="{6A37960E-5356-433B-A8C7-1DB03ECF5DF8}" srcOrd="0" destOrd="0" presId="urn:microsoft.com/office/officeart/2005/8/layout/vList2"/>
    <dgm:cxn modelId="{73812373-F7BD-4757-8530-AD022E1ABC8C}" type="presParOf" srcId="{6A37960E-5356-433B-A8C7-1DB03ECF5DF8}" destId="{7795F0F4-E38D-4004-8391-B558AF5F87FF}" srcOrd="0" destOrd="0" presId="urn:microsoft.com/office/officeart/2005/8/layout/vList2"/>
    <dgm:cxn modelId="{BD328AA4-6CD9-4EFE-AC23-9BA15A19A120}" type="presParOf" srcId="{6A37960E-5356-433B-A8C7-1DB03ECF5DF8}" destId="{7B662B6D-8B51-4650-B4DF-9851089238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88E8C-5215-470F-AE0A-5AAB00E64C4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B0FF4B-3B40-4281-9421-DF618E1E4046}">
      <dgm:prSet/>
      <dgm:spPr/>
      <dgm:t>
        <a:bodyPr/>
        <a:lstStyle/>
        <a:p>
          <a:r>
            <a:rPr lang="en-US"/>
            <a:t>Questions to consider:</a:t>
          </a:r>
        </a:p>
      </dgm:t>
    </dgm:pt>
    <dgm:pt modelId="{0391C41B-2602-48E9-AD2C-66178E256148}" type="parTrans" cxnId="{B05AE7D1-9604-44CE-ABCB-D79C222058AE}">
      <dgm:prSet/>
      <dgm:spPr/>
      <dgm:t>
        <a:bodyPr/>
        <a:lstStyle/>
        <a:p>
          <a:endParaRPr lang="en-US"/>
        </a:p>
      </dgm:t>
    </dgm:pt>
    <dgm:pt modelId="{6CA407EA-FC28-4FE7-A001-BE3887F0B6E0}" type="sibTrans" cxnId="{B05AE7D1-9604-44CE-ABCB-D79C222058AE}">
      <dgm:prSet/>
      <dgm:spPr/>
      <dgm:t>
        <a:bodyPr/>
        <a:lstStyle/>
        <a:p>
          <a:endParaRPr lang="en-US"/>
        </a:p>
      </dgm:t>
    </dgm:pt>
    <dgm:pt modelId="{06284C16-DEF2-4F9A-9B64-F583768268B2}">
      <dgm:prSet/>
      <dgm:spPr/>
      <dgm:t>
        <a:bodyPr/>
        <a:lstStyle/>
        <a:p>
          <a:r>
            <a:rPr lang="en-US"/>
            <a:t>What learning targets are being measured by this assessment (knowledge, skills, dispositions)?</a:t>
          </a:r>
        </a:p>
      </dgm:t>
    </dgm:pt>
    <dgm:pt modelId="{55F8CE08-4A8E-4710-82E2-49008E894A05}" type="parTrans" cxnId="{5FC28A2D-3610-4EBB-A7AB-B51CA73B4073}">
      <dgm:prSet/>
      <dgm:spPr/>
      <dgm:t>
        <a:bodyPr/>
        <a:lstStyle/>
        <a:p>
          <a:endParaRPr lang="en-US"/>
        </a:p>
      </dgm:t>
    </dgm:pt>
    <dgm:pt modelId="{43C4F1C2-0A59-4722-B422-61029438FBCA}" type="sibTrans" cxnId="{5FC28A2D-3610-4EBB-A7AB-B51CA73B4073}">
      <dgm:prSet/>
      <dgm:spPr/>
      <dgm:t>
        <a:bodyPr/>
        <a:lstStyle/>
        <a:p>
          <a:endParaRPr lang="en-US"/>
        </a:p>
      </dgm:t>
    </dgm:pt>
    <dgm:pt modelId="{B238221B-581B-485C-889D-D60BE12AFD2E}">
      <dgm:prSet/>
      <dgm:spPr/>
      <dgm:t>
        <a:bodyPr/>
        <a:lstStyle/>
        <a:p>
          <a:r>
            <a:rPr lang="en-US"/>
            <a:t>Are these targets clearly articulated prior the assessment?  How so? </a:t>
          </a:r>
        </a:p>
      </dgm:t>
    </dgm:pt>
    <dgm:pt modelId="{71878C3A-E420-43AF-B569-70A491CA5C33}" type="parTrans" cxnId="{72D6423F-E3D3-4BF2-897D-FF99DAD4679D}">
      <dgm:prSet/>
      <dgm:spPr/>
      <dgm:t>
        <a:bodyPr/>
        <a:lstStyle/>
        <a:p>
          <a:endParaRPr lang="en-US"/>
        </a:p>
      </dgm:t>
    </dgm:pt>
    <dgm:pt modelId="{E1D895B4-7826-4470-BA16-BC6BDC92E803}" type="sibTrans" cxnId="{72D6423F-E3D3-4BF2-897D-FF99DAD4679D}">
      <dgm:prSet/>
      <dgm:spPr/>
      <dgm:t>
        <a:bodyPr/>
        <a:lstStyle/>
        <a:p>
          <a:endParaRPr lang="en-US"/>
        </a:p>
      </dgm:t>
    </dgm:pt>
    <dgm:pt modelId="{F3C60705-4A91-4F33-B288-6B54E46F06B9}">
      <dgm:prSet/>
      <dgm:spPr/>
      <dgm:t>
        <a:bodyPr/>
        <a:lstStyle/>
        <a:p>
          <a:r>
            <a:rPr lang="en-US"/>
            <a:t>What should instruction on these targets have looked like prior to this assessment?</a:t>
          </a:r>
        </a:p>
      </dgm:t>
    </dgm:pt>
    <dgm:pt modelId="{307A1455-50DA-46CD-9852-29C6832EB7C0}" type="parTrans" cxnId="{4F160ACF-87DB-4732-BB61-75F8F8DD5DE3}">
      <dgm:prSet/>
      <dgm:spPr/>
      <dgm:t>
        <a:bodyPr/>
        <a:lstStyle/>
        <a:p>
          <a:endParaRPr lang="en-US"/>
        </a:p>
      </dgm:t>
    </dgm:pt>
    <dgm:pt modelId="{73A0BD59-6FB3-4820-8706-49C47C989F52}" type="sibTrans" cxnId="{4F160ACF-87DB-4732-BB61-75F8F8DD5DE3}">
      <dgm:prSet/>
      <dgm:spPr/>
      <dgm:t>
        <a:bodyPr/>
        <a:lstStyle/>
        <a:p>
          <a:endParaRPr lang="en-US"/>
        </a:p>
      </dgm:t>
    </dgm:pt>
    <dgm:pt modelId="{2CFE41CD-74DF-4958-AA44-FC7A19536A10}" type="pres">
      <dgm:prSet presAssocID="{12988E8C-5215-470F-AE0A-5AAB00E64C4F}" presName="linear" presStyleCnt="0">
        <dgm:presLayoutVars>
          <dgm:animLvl val="lvl"/>
          <dgm:resizeHandles val="exact"/>
        </dgm:presLayoutVars>
      </dgm:prSet>
      <dgm:spPr/>
    </dgm:pt>
    <dgm:pt modelId="{368B5E19-3624-4BD9-B983-4FA03A7EF166}" type="pres">
      <dgm:prSet presAssocID="{A8B0FF4B-3B40-4281-9421-DF618E1E4046}" presName="parentText" presStyleLbl="node1" presStyleIdx="0" presStyleCnt="1">
        <dgm:presLayoutVars>
          <dgm:chMax val="0"/>
          <dgm:bulletEnabled val="1"/>
        </dgm:presLayoutVars>
      </dgm:prSet>
      <dgm:spPr/>
    </dgm:pt>
    <dgm:pt modelId="{7DA7F6FD-E376-47AD-875B-628DB1FF41B2}" type="pres">
      <dgm:prSet presAssocID="{A8B0FF4B-3B40-4281-9421-DF618E1E4046}" presName="childText" presStyleLbl="revTx" presStyleIdx="0" presStyleCnt="1">
        <dgm:presLayoutVars>
          <dgm:bulletEnabled val="1"/>
        </dgm:presLayoutVars>
      </dgm:prSet>
      <dgm:spPr/>
    </dgm:pt>
  </dgm:ptLst>
  <dgm:cxnLst>
    <dgm:cxn modelId="{1B8C7003-092E-45B5-9684-3321225B0454}" type="presOf" srcId="{B238221B-581B-485C-889D-D60BE12AFD2E}" destId="{7DA7F6FD-E376-47AD-875B-628DB1FF41B2}" srcOrd="0" destOrd="1" presId="urn:microsoft.com/office/officeart/2005/8/layout/vList2"/>
    <dgm:cxn modelId="{346EC52A-12AC-484B-BBBB-4A7D961845B4}" type="presOf" srcId="{06284C16-DEF2-4F9A-9B64-F583768268B2}" destId="{7DA7F6FD-E376-47AD-875B-628DB1FF41B2}" srcOrd="0" destOrd="0" presId="urn:microsoft.com/office/officeart/2005/8/layout/vList2"/>
    <dgm:cxn modelId="{5FC28A2D-3610-4EBB-A7AB-B51CA73B4073}" srcId="{A8B0FF4B-3B40-4281-9421-DF618E1E4046}" destId="{06284C16-DEF2-4F9A-9B64-F583768268B2}" srcOrd="0" destOrd="0" parTransId="{55F8CE08-4A8E-4710-82E2-49008E894A05}" sibTransId="{43C4F1C2-0A59-4722-B422-61029438FBCA}"/>
    <dgm:cxn modelId="{1594122F-77E7-4D2F-88EF-538BF78F1F3F}" type="presOf" srcId="{12988E8C-5215-470F-AE0A-5AAB00E64C4F}" destId="{2CFE41CD-74DF-4958-AA44-FC7A19536A10}" srcOrd="0" destOrd="0" presId="urn:microsoft.com/office/officeart/2005/8/layout/vList2"/>
    <dgm:cxn modelId="{568E6034-5910-46BB-B548-3D8B027BD755}" type="presOf" srcId="{A8B0FF4B-3B40-4281-9421-DF618E1E4046}" destId="{368B5E19-3624-4BD9-B983-4FA03A7EF166}" srcOrd="0" destOrd="0" presId="urn:microsoft.com/office/officeart/2005/8/layout/vList2"/>
    <dgm:cxn modelId="{72D6423F-E3D3-4BF2-897D-FF99DAD4679D}" srcId="{A8B0FF4B-3B40-4281-9421-DF618E1E4046}" destId="{B238221B-581B-485C-889D-D60BE12AFD2E}" srcOrd="1" destOrd="0" parTransId="{71878C3A-E420-43AF-B569-70A491CA5C33}" sibTransId="{E1D895B4-7826-4470-BA16-BC6BDC92E803}"/>
    <dgm:cxn modelId="{5E294A5F-091B-437E-9E7B-53158883F565}" type="presOf" srcId="{F3C60705-4A91-4F33-B288-6B54E46F06B9}" destId="{7DA7F6FD-E376-47AD-875B-628DB1FF41B2}" srcOrd="0" destOrd="2" presId="urn:microsoft.com/office/officeart/2005/8/layout/vList2"/>
    <dgm:cxn modelId="{4F160ACF-87DB-4732-BB61-75F8F8DD5DE3}" srcId="{A8B0FF4B-3B40-4281-9421-DF618E1E4046}" destId="{F3C60705-4A91-4F33-B288-6B54E46F06B9}" srcOrd="2" destOrd="0" parTransId="{307A1455-50DA-46CD-9852-29C6832EB7C0}" sibTransId="{73A0BD59-6FB3-4820-8706-49C47C989F52}"/>
    <dgm:cxn modelId="{B05AE7D1-9604-44CE-ABCB-D79C222058AE}" srcId="{12988E8C-5215-470F-AE0A-5AAB00E64C4F}" destId="{A8B0FF4B-3B40-4281-9421-DF618E1E4046}" srcOrd="0" destOrd="0" parTransId="{0391C41B-2602-48E9-AD2C-66178E256148}" sibTransId="{6CA407EA-FC28-4FE7-A001-BE3887F0B6E0}"/>
    <dgm:cxn modelId="{7468593E-721B-4DBA-86C5-658ACB21BA82}" type="presParOf" srcId="{2CFE41CD-74DF-4958-AA44-FC7A19536A10}" destId="{368B5E19-3624-4BD9-B983-4FA03A7EF166}" srcOrd="0" destOrd="0" presId="urn:microsoft.com/office/officeart/2005/8/layout/vList2"/>
    <dgm:cxn modelId="{FDC0F970-9832-43F3-A491-ACD578FE12FA}" type="presParOf" srcId="{2CFE41CD-74DF-4958-AA44-FC7A19536A10}" destId="{7DA7F6FD-E376-47AD-875B-628DB1FF41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FC2EE-02BC-4F9D-86FA-42834886CF8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D91205D-CA6B-4CA7-BAAF-0970C6C38DC5}">
      <dgm:prSet/>
      <dgm:spPr/>
      <dgm:t>
        <a:bodyPr/>
        <a:lstStyle/>
        <a:p>
          <a:r>
            <a:rPr lang="en-US" dirty="0"/>
            <a:t>(a) an ability to apply knowledge of mathematics, science, and engineering; </a:t>
          </a:r>
        </a:p>
      </dgm:t>
    </dgm:pt>
    <dgm:pt modelId="{6BB54CB8-780F-4207-BAD5-1098E4E68198}" type="parTrans" cxnId="{C14EAED5-54EE-4E50-8744-B781B0741FD5}">
      <dgm:prSet/>
      <dgm:spPr/>
      <dgm:t>
        <a:bodyPr/>
        <a:lstStyle/>
        <a:p>
          <a:endParaRPr lang="en-US"/>
        </a:p>
      </dgm:t>
    </dgm:pt>
    <dgm:pt modelId="{39789E32-27E7-4D4D-BDE7-974482F7F11F}" type="sibTrans" cxnId="{C14EAED5-54EE-4E50-8744-B781B0741FD5}">
      <dgm:prSet/>
      <dgm:spPr/>
      <dgm:t>
        <a:bodyPr/>
        <a:lstStyle/>
        <a:p>
          <a:endParaRPr lang="en-US"/>
        </a:p>
      </dgm:t>
    </dgm:pt>
    <dgm:pt modelId="{197E7F36-8FEA-4384-8AFF-774A769BCEE7}">
      <dgm:prSet/>
      <dgm:spPr/>
      <dgm:t>
        <a:bodyPr/>
        <a:lstStyle/>
        <a:p>
          <a:r>
            <a:rPr lang="en-US"/>
            <a:t>(b) an ability to design and conduct experiments, as well as to analyze and interpret data; </a:t>
          </a:r>
        </a:p>
      </dgm:t>
    </dgm:pt>
    <dgm:pt modelId="{CF1909CB-8663-4982-9767-494E1B3501C6}" type="parTrans" cxnId="{9BE49255-C9C4-46B8-B0F7-757A4DA32450}">
      <dgm:prSet/>
      <dgm:spPr/>
      <dgm:t>
        <a:bodyPr/>
        <a:lstStyle/>
        <a:p>
          <a:endParaRPr lang="en-US"/>
        </a:p>
      </dgm:t>
    </dgm:pt>
    <dgm:pt modelId="{1010B51C-A366-4FE0-AA71-00FC50181643}" type="sibTrans" cxnId="{9BE49255-C9C4-46B8-B0F7-757A4DA32450}">
      <dgm:prSet/>
      <dgm:spPr/>
      <dgm:t>
        <a:bodyPr/>
        <a:lstStyle/>
        <a:p>
          <a:endParaRPr lang="en-US"/>
        </a:p>
      </dgm:t>
    </dgm:pt>
    <dgm:pt modelId="{2625E6E9-B581-4540-93F5-F534256381DC}">
      <dgm:prSet/>
      <dgm:spPr/>
      <dgm:t>
        <a:bodyPr/>
        <a:lstStyle/>
        <a:p>
          <a:r>
            <a:rPr lang="en-US"/>
            <a:t>(c) an ability to design a system, component, or process to meet desired needs; </a:t>
          </a:r>
        </a:p>
      </dgm:t>
    </dgm:pt>
    <dgm:pt modelId="{5940D30E-F6E5-4788-A12C-82F0D8B1895D}" type="parTrans" cxnId="{CC593293-DA2B-4F92-99E5-A0A00F7AF97D}">
      <dgm:prSet/>
      <dgm:spPr/>
      <dgm:t>
        <a:bodyPr/>
        <a:lstStyle/>
        <a:p>
          <a:endParaRPr lang="en-US"/>
        </a:p>
      </dgm:t>
    </dgm:pt>
    <dgm:pt modelId="{E7BD6F0A-DF09-40F2-8863-F65DD6E0B22E}" type="sibTrans" cxnId="{CC593293-DA2B-4F92-99E5-A0A00F7AF97D}">
      <dgm:prSet/>
      <dgm:spPr/>
      <dgm:t>
        <a:bodyPr/>
        <a:lstStyle/>
        <a:p>
          <a:endParaRPr lang="en-US"/>
        </a:p>
      </dgm:t>
    </dgm:pt>
    <dgm:pt modelId="{D54B25E9-6F03-4E52-ABC6-BAB90BA96BEC}">
      <dgm:prSet/>
      <dgm:spPr/>
      <dgm:t>
        <a:bodyPr/>
        <a:lstStyle/>
        <a:p>
          <a:r>
            <a:rPr lang="en-US"/>
            <a:t>(d) an ability to function on multidisciplinary teams; </a:t>
          </a:r>
        </a:p>
      </dgm:t>
    </dgm:pt>
    <dgm:pt modelId="{E2C1F2E6-C75C-4DE0-9DD5-9B0ED2A1BED8}" type="parTrans" cxnId="{098416A7-CB35-43C6-ABF4-338673827116}">
      <dgm:prSet/>
      <dgm:spPr/>
      <dgm:t>
        <a:bodyPr/>
        <a:lstStyle/>
        <a:p>
          <a:endParaRPr lang="en-US"/>
        </a:p>
      </dgm:t>
    </dgm:pt>
    <dgm:pt modelId="{E67BA435-BF4A-4A65-A1D4-F661AA4A0071}" type="sibTrans" cxnId="{098416A7-CB35-43C6-ABF4-338673827116}">
      <dgm:prSet/>
      <dgm:spPr/>
      <dgm:t>
        <a:bodyPr/>
        <a:lstStyle/>
        <a:p>
          <a:endParaRPr lang="en-US"/>
        </a:p>
      </dgm:t>
    </dgm:pt>
    <dgm:pt modelId="{26FA483F-5D11-404E-9A7C-610813AAF03F}">
      <dgm:prSet/>
      <dgm:spPr/>
      <dgm:t>
        <a:bodyPr/>
        <a:lstStyle/>
        <a:p>
          <a:r>
            <a:rPr lang="en-US"/>
            <a:t>(e) an ability to identify, formulate, and solve engineering problems; </a:t>
          </a:r>
        </a:p>
      </dgm:t>
    </dgm:pt>
    <dgm:pt modelId="{1B3A64D2-7ED3-4642-83F0-B1388C398C24}" type="parTrans" cxnId="{182332F6-FBF8-4FE1-A0AF-ED4C341A8752}">
      <dgm:prSet/>
      <dgm:spPr/>
      <dgm:t>
        <a:bodyPr/>
        <a:lstStyle/>
        <a:p>
          <a:endParaRPr lang="en-US"/>
        </a:p>
      </dgm:t>
    </dgm:pt>
    <dgm:pt modelId="{105A794E-8112-4A60-B0C2-2D04B5AA99A9}" type="sibTrans" cxnId="{182332F6-FBF8-4FE1-A0AF-ED4C341A8752}">
      <dgm:prSet/>
      <dgm:spPr/>
      <dgm:t>
        <a:bodyPr/>
        <a:lstStyle/>
        <a:p>
          <a:endParaRPr lang="en-US"/>
        </a:p>
      </dgm:t>
    </dgm:pt>
    <dgm:pt modelId="{9AA88DB4-DDA2-445D-81D7-7B213E90D2BF}">
      <dgm:prSet/>
      <dgm:spPr/>
      <dgm:t>
        <a:bodyPr/>
        <a:lstStyle/>
        <a:p>
          <a:r>
            <a:rPr lang="en-US"/>
            <a:t>(f) an understanding of professional and ethical responsibility; </a:t>
          </a:r>
        </a:p>
      </dgm:t>
    </dgm:pt>
    <dgm:pt modelId="{49C3BB47-D669-4AB5-9F5F-F7704260A295}" type="parTrans" cxnId="{A9C9A900-329A-4642-923D-0E679405AD38}">
      <dgm:prSet/>
      <dgm:spPr/>
      <dgm:t>
        <a:bodyPr/>
        <a:lstStyle/>
        <a:p>
          <a:endParaRPr lang="en-US"/>
        </a:p>
      </dgm:t>
    </dgm:pt>
    <dgm:pt modelId="{99F58B92-8397-4426-BAF8-D46C2E919917}" type="sibTrans" cxnId="{A9C9A900-329A-4642-923D-0E679405AD38}">
      <dgm:prSet/>
      <dgm:spPr/>
      <dgm:t>
        <a:bodyPr/>
        <a:lstStyle/>
        <a:p>
          <a:endParaRPr lang="en-US"/>
        </a:p>
      </dgm:t>
    </dgm:pt>
    <dgm:pt modelId="{DBF7215C-69DA-44B0-BBFC-6F88DBCA63BF}">
      <dgm:prSet/>
      <dgm:spPr/>
      <dgm:t>
        <a:bodyPr/>
        <a:lstStyle/>
        <a:p>
          <a:r>
            <a:rPr lang="en-US"/>
            <a:t>(g) an ability to communicate effectively; </a:t>
          </a:r>
        </a:p>
      </dgm:t>
    </dgm:pt>
    <dgm:pt modelId="{018EAED2-5299-4A49-89B5-818FF8B2780A}" type="parTrans" cxnId="{F8B76172-BB5A-4540-9164-B8B108935DA5}">
      <dgm:prSet/>
      <dgm:spPr/>
      <dgm:t>
        <a:bodyPr/>
        <a:lstStyle/>
        <a:p>
          <a:endParaRPr lang="en-US"/>
        </a:p>
      </dgm:t>
    </dgm:pt>
    <dgm:pt modelId="{4316F2A6-DD55-4E2F-A46C-CD2EED387532}" type="sibTrans" cxnId="{F8B76172-BB5A-4540-9164-B8B108935DA5}">
      <dgm:prSet/>
      <dgm:spPr/>
      <dgm:t>
        <a:bodyPr/>
        <a:lstStyle/>
        <a:p>
          <a:endParaRPr lang="en-US"/>
        </a:p>
      </dgm:t>
    </dgm:pt>
    <dgm:pt modelId="{D16C7D39-B5CE-4667-B52F-C7563FA9C9A0}">
      <dgm:prSet/>
      <dgm:spPr/>
      <dgm:t>
        <a:bodyPr/>
        <a:lstStyle/>
        <a:p>
          <a:r>
            <a:rPr lang="en-US"/>
            <a:t>(h) the broad education necessary to understand the impact of engineering solutions in a global and societal context;</a:t>
          </a:r>
        </a:p>
      </dgm:t>
    </dgm:pt>
    <dgm:pt modelId="{BB388603-0D9F-4D2B-9FFA-21B5C8EE65D9}" type="parTrans" cxnId="{7412A143-7D59-4BD7-8D30-BA464C7892F6}">
      <dgm:prSet/>
      <dgm:spPr/>
      <dgm:t>
        <a:bodyPr/>
        <a:lstStyle/>
        <a:p>
          <a:endParaRPr lang="en-US"/>
        </a:p>
      </dgm:t>
    </dgm:pt>
    <dgm:pt modelId="{15857018-5628-4996-AF66-0652C172FEBF}" type="sibTrans" cxnId="{7412A143-7D59-4BD7-8D30-BA464C7892F6}">
      <dgm:prSet/>
      <dgm:spPr/>
      <dgm:t>
        <a:bodyPr/>
        <a:lstStyle/>
        <a:p>
          <a:endParaRPr lang="en-US"/>
        </a:p>
      </dgm:t>
    </dgm:pt>
    <dgm:pt modelId="{A7E8F455-6434-40D3-8565-1B004E3FDDAB}">
      <dgm:prSet/>
      <dgm:spPr/>
      <dgm:t>
        <a:bodyPr/>
        <a:lstStyle/>
        <a:p>
          <a:r>
            <a:rPr lang="en-US"/>
            <a:t>(i) a recognition of the need for, and ability to engage in, lifelong learning;</a:t>
          </a:r>
        </a:p>
      </dgm:t>
    </dgm:pt>
    <dgm:pt modelId="{10607BBD-8680-400C-B8C3-00B2819016A0}" type="parTrans" cxnId="{788B9864-CC1E-48F8-A8C3-CDC1D7488B28}">
      <dgm:prSet/>
      <dgm:spPr/>
      <dgm:t>
        <a:bodyPr/>
        <a:lstStyle/>
        <a:p>
          <a:endParaRPr lang="en-US"/>
        </a:p>
      </dgm:t>
    </dgm:pt>
    <dgm:pt modelId="{936C196A-0517-46C2-A467-8637DFAF2132}" type="sibTrans" cxnId="{788B9864-CC1E-48F8-A8C3-CDC1D7488B28}">
      <dgm:prSet/>
      <dgm:spPr/>
      <dgm:t>
        <a:bodyPr/>
        <a:lstStyle/>
        <a:p>
          <a:endParaRPr lang="en-US"/>
        </a:p>
      </dgm:t>
    </dgm:pt>
    <dgm:pt modelId="{4FF9EEE6-F028-46DA-9E13-2683FDB45A0A}">
      <dgm:prSet/>
      <dgm:spPr/>
      <dgm:t>
        <a:bodyPr/>
        <a:lstStyle/>
        <a:p>
          <a:r>
            <a:rPr lang="en-US"/>
            <a:t>(j) a knowledge of contemporary issues; </a:t>
          </a:r>
        </a:p>
      </dgm:t>
    </dgm:pt>
    <dgm:pt modelId="{9E666B20-3B6A-4653-A378-6DB4C57C5F2D}" type="parTrans" cxnId="{70DC11AC-B453-4084-A04A-455E4E2AC04A}">
      <dgm:prSet/>
      <dgm:spPr/>
      <dgm:t>
        <a:bodyPr/>
        <a:lstStyle/>
        <a:p>
          <a:endParaRPr lang="en-US"/>
        </a:p>
      </dgm:t>
    </dgm:pt>
    <dgm:pt modelId="{9643FC4D-5533-4F3E-9D5D-44F86B565B36}" type="sibTrans" cxnId="{70DC11AC-B453-4084-A04A-455E4E2AC04A}">
      <dgm:prSet/>
      <dgm:spPr/>
      <dgm:t>
        <a:bodyPr/>
        <a:lstStyle/>
        <a:p>
          <a:endParaRPr lang="en-US"/>
        </a:p>
      </dgm:t>
    </dgm:pt>
    <dgm:pt modelId="{4E73822C-206E-404E-AC28-46E5E64441D8}">
      <dgm:prSet/>
      <dgm:spPr/>
      <dgm:t>
        <a:bodyPr/>
        <a:lstStyle/>
        <a:p>
          <a:r>
            <a:rPr lang="en-US"/>
            <a:t>(k) an ability to use the techniques, skills, and modern engineering tools necessary for engineering practice.</a:t>
          </a:r>
        </a:p>
      </dgm:t>
    </dgm:pt>
    <dgm:pt modelId="{D49FB906-E09D-4BB6-85D4-1DB6557845A9}" type="parTrans" cxnId="{FF808D03-9AB4-4559-9DB9-AD1E0822970D}">
      <dgm:prSet/>
      <dgm:spPr/>
      <dgm:t>
        <a:bodyPr/>
        <a:lstStyle/>
        <a:p>
          <a:endParaRPr lang="en-US"/>
        </a:p>
      </dgm:t>
    </dgm:pt>
    <dgm:pt modelId="{0136DBB5-2330-482A-84DE-4154282B460A}" type="sibTrans" cxnId="{FF808D03-9AB4-4559-9DB9-AD1E0822970D}">
      <dgm:prSet/>
      <dgm:spPr/>
      <dgm:t>
        <a:bodyPr/>
        <a:lstStyle/>
        <a:p>
          <a:endParaRPr lang="en-US"/>
        </a:p>
      </dgm:t>
    </dgm:pt>
    <dgm:pt modelId="{DE16192E-15CB-48AE-925E-6446B1A1B9BF}" type="pres">
      <dgm:prSet presAssocID="{03FFC2EE-02BC-4F9D-86FA-42834886CF80}" presName="diagram" presStyleCnt="0">
        <dgm:presLayoutVars>
          <dgm:dir/>
          <dgm:resizeHandles val="exact"/>
        </dgm:presLayoutVars>
      </dgm:prSet>
      <dgm:spPr/>
    </dgm:pt>
    <dgm:pt modelId="{994EBB93-C9FD-469B-8915-DFC949B670B3}" type="pres">
      <dgm:prSet presAssocID="{AD91205D-CA6B-4CA7-BAAF-0970C6C38DC5}" presName="node" presStyleLbl="node1" presStyleIdx="0" presStyleCnt="11">
        <dgm:presLayoutVars>
          <dgm:bulletEnabled val="1"/>
        </dgm:presLayoutVars>
      </dgm:prSet>
      <dgm:spPr/>
    </dgm:pt>
    <dgm:pt modelId="{FD848F41-9497-4047-B458-33470098CBBC}" type="pres">
      <dgm:prSet presAssocID="{39789E32-27E7-4D4D-BDE7-974482F7F11F}" presName="sibTrans" presStyleCnt="0"/>
      <dgm:spPr/>
    </dgm:pt>
    <dgm:pt modelId="{261D1325-3961-4054-9107-B46506E7A5C0}" type="pres">
      <dgm:prSet presAssocID="{197E7F36-8FEA-4384-8AFF-774A769BCEE7}" presName="node" presStyleLbl="node1" presStyleIdx="1" presStyleCnt="11" custLinFactNeighborX="-537" custLinFactNeighborY="1791">
        <dgm:presLayoutVars>
          <dgm:bulletEnabled val="1"/>
        </dgm:presLayoutVars>
      </dgm:prSet>
      <dgm:spPr/>
    </dgm:pt>
    <dgm:pt modelId="{ADAEFFD2-0B4B-42F5-869F-8A1D38C86BCE}" type="pres">
      <dgm:prSet presAssocID="{1010B51C-A366-4FE0-AA71-00FC50181643}" presName="sibTrans" presStyleCnt="0"/>
      <dgm:spPr/>
    </dgm:pt>
    <dgm:pt modelId="{7F6B54BC-33DC-40EB-BD41-B77F716AAA39}" type="pres">
      <dgm:prSet presAssocID="{2625E6E9-B581-4540-93F5-F534256381DC}" presName="node" presStyleLbl="node1" presStyleIdx="2" presStyleCnt="11">
        <dgm:presLayoutVars>
          <dgm:bulletEnabled val="1"/>
        </dgm:presLayoutVars>
      </dgm:prSet>
      <dgm:spPr/>
    </dgm:pt>
    <dgm:pt modelId="{B4AA4488-3A21-4BF8-9AE1-A8E3B466CE17}" type="pres">
      <dgm:prSet presAssocID="{E7BD6F0A-DF09-40F2-8863-F65DD6E0B22E}" presName="sibTrans" presStyleCnt="0"/>
      <dgm:spPr/>
    </dgm:pt>
    <dgm:pt modelId="{8B95CB8B-453E-46C3-846F-29A5F6B9FB7D}" type="pres">
      <dgm:prSet presAssocID="{D54B25E9-6F03-4E52-ABC6-BAB90BA96BEC}" presName="node" presStyleLbl="node1" presStyleIdx="3" presStyleCnt="11">
        <dgm:presLayoutVars>
          <dgm:bulletEnabled val="1"/>
        </dgm:presLayoutVars>
      </dgm:prSet>
      <dgm:spPr/>
    </dgm:pt>
    <dgm:pt modelId="{3381B9BC-344A-40A6-B294-F75B268D2BF0}" type="pres">
      <dgm:prSet presAssocID="{E67BA435-BF4A-4A65-A1D4-F661AA4A0071}" presName="sibTrans" presStyleCnt="0"/>
      <dgm:spPr/>
    </dgm:pt>
    <dgm:pt modelId="{4B4ABFE9-47F9-4352-991E-E1B20F99AA91}" type="pres">
      <dgm:prSet presAssocID="{26FA483F-5D11-404E-9A7C-610813AAF03F}" presName="node" presStyleLbl="node1" presStyleIdx="4" presStyleCnt="11">
        <dgm:presLayoutVars>
          <dgm:bulletEnabled val="1"/>
        </dgm:presLayoutVars>
      </dgm:prSet>
      <dgm:spPr/>
    </dgm:pt>
    <dgm:pt modelId="{FECC919A-E0E9-42B2-8809-415504618601}" type="pres">
      <dgm:prSet presAssocID="{105A794E-8112-4A60-B0C2-2D04B5AA99A9}" presName="sibTrans" presStyleCnt="0"/>
      <dgm:spPr/>
    </dgm:pt>
    <dgm:pt modelId="{B7CDF9D8-CAA1-4BA0-BB40-99CD725FE2DB}" type="pres">
      <dgm:prSet presAssocID="{9AA88DB4-DDA2-445D-81D7-7B213E90D2BF}" presName="node" presStyleLbl="node1" presStyleIdx="5" presStyleCnt="11">
        <dgm:presLayoutVars>
          <dgm:bulletEnabled val="1"/>
        </dgm:presLayoutVars>
      </dgm:prSet>
      <dgm:spPr/>
    </dgm:pt>
    <dgm:pt modelId="{743E90B2-B5CC-4626-AA94-ABB2666C7F29}" type="pres">
      <dgm:prSet presAssocID="{99F58B92-8397-4426-BAF8-D46C2E919917}" presName="sibTrans" presStyleCnt="0"/>
      <dgm:spPr/>
    </dgm:pt>
    <dgm:pt modelId="{34B8C4BF-61C5-445E-9FE7-8B0D327AF539}" type="pres">
      <dgm:prSet presAssocID="{DBF7215C-69DA-44B0-BBFC-6F88DBCA63BF}" presName="node" presStyleLbl="node1" presStyleIdx="6" presStyleCnt="11">
        <dgm:presLayoutVars>
          <dgm:bulletEnabled val="1"/>
        </dgm:presLayoutVars>
      </dgm:prSet>
      <dgm:spPr/>
    </dgm:pt>
    <dgm:pt modelId="{7377C745-9768-44F3-9E05-54518C8DC5C1}" type="pres">
      <dgm:prSet presAssocID="{4316F2A6-DD55-4E2F-A46C-CD2EED387532}" presName="sibTrans" presStyleCnt="0"/>
      <dgm:spPr/>
    </dgm:pt>
    <dgm:pt modelId="{6564A8D5-1F4A-417B-AF26-3E405EE18960}" type="pres">
      <dgm:prSet presAssocID="{D16C7D39-B5CE-4667-B52F-C7563FA9C9A0}" presName="node" presStyleLbl="node1" presStyleIdx="7" presStyleCnt="11">
        <dgm:presLayoutVars>
          <dgm:bulletEnabled val="1"/>
        </dgm:presLayoutVars>
      </dgm:prSet>
      <dgm:spPr/>
    </dgm:pt>
    <dgm:pt modelId="{7F917739-71C1-4E36-B678-A595B9C2AA9E}" type="pres">
      <dgm:prSet presAssocID="{15857018-5628-4996-AF66-0652C172FEBF}" presName="sibTrans" presStyleCnt="0"/>
      <dgm:spPr/>
    </dgm:pt>
    <dgm:pt modelId="{6578BF28-1985-43A0-81AD-9CA73419523E}" type="pres">
      <dgm:prSet presAssocID="{A7E8F455-6434-40D3-8565-1B004E3FDDAB}" presName="node" presStyleLbl="node1" presStyleIdx="8" presStyleCnt="11">
        <dgm:presLayoutVars>
          <dgm:bulletEnabled val="1"/>
        </dgm:presLayoutVars>
      </dgm:prSet>
      <dgm:spPr/>
    </dgm:pt>
    <dgm:pt modelId="{D2C22DA7-4CC3-4789-B3BA-E606FBE49D4E}" type="pres">
      <dgm:prSet presAssocID="{936C196A-0517-46C2-A467-8637DFAF2132}" presName="sibTrans" presStyleCnt="0"/>
      <dgm:spPr/>
    </dgm:pt>
    <dgm:pt modelId="{16ED9A11-D079-4365-A161-C6553E95D17A}" type="pres">
      <dgm:prSet presAssocID="{4FF9EEE6-F028-46DA-9E13-2683FDB45A0A}" presName="node" presStyleLbl="node1" presStyleIdx="9" presStyleCnt="11">
        <dgm:presLayoutVars>
          <dgm:bulletEnabled val="1"/>
        </dgm:presLayoutVars>
      </dgm:prSet>
      <dgm:spPr/>
    </dgm:pt>
    <dgm:pt modelId="{773031D6-D2C1-4F4C-971A-F6F938B56E5C}" type="pres">
      <dgm:prSet presAssocID="{9643FC4D-5533-4F3E-9D5D-44F86B565B36}" presName="sibTrans" presStyleCnt="0"/>
      <dgm:spPr/>
    </dgm:pt>
    <dgm:pt modelId="{789EFF34-A50F-4536-AAAD-0098C24065DA}" type="pres">
      <dgm:prSet presAssocID="{4E73822C-206E-404E-AC28-46E5E64441D8}" presName="node" presStyleLbl="node1" presStyleIdx="10" presStyleCnt="11">
        <dgm:presLayoutVars>
          <dgm:bulletEnabled val="1"/>
        </dgm:presLayoutVars>
      </dgm:prSet>
      <dgm:spPr/>
    </dgm:pt>
  </dgm:ptLst>
  <dgm:cxnLst>
    <dgm:cxn modelId="{A9C9A900-329A-4642-923D-0E679405AD38}" srcId="{03FFC2EE-02BC-4F9D-86FA-42834886CF80}" destId="{9AA88DB4-DDA2-445D-81D7-7B213E90D2BF}" srcOrd="5" destOrd="0" parTransId="{49C3BB47-D669-4AB5-9F5F-F7704260A295}" sibTransId="{99F58B92-8397-4426-BAF8-D46C2E919917}"/>
    <dgm:cxn modelId="{FF808D03-9AB4-4559-9DB9-AD1E0822970D}" srcId="{03FFC2EE-02BC-4F9D-86FA-42834886CF80}" destId="{4E73822C-206E-404E-AC28-46E5E64441D8}" srcOrd="10" destOrd="0" parTransId="{D49FB906-E09D-4BB6-85D4-1DB6557845A9}" sibTransId="{0136DBB5-2330-482A-84DE-4154282B460A}"/>
    <dgm:cxn modelId="{47B14D1C-39B9-4E4A-AE23-57C7379F3558}" type="presOf" srcId="{03FFC2EE-02BC-4F9D-86FA-42834886CF80}" destId="{DE16192E-15CB-48AE-925E-6446B1A1B9BF}" srcOrd="0" destOrd="0" presId="urn:microsoft.com/office/officeart/2005/8/layout/default"/>
    <dgm:cxn modelId="{7412A143-7D59-4BD7-8D30-BA464C7892F6}" srcId="{03FFC2EE-02BC-4F9D-86FA-42834886CF80}" destId="{D16C7D39-B5CE-4667-B52F-C7563FA9C9A0}" srcOrd="7" destOrd="0" parTransId="{BB388603-0D9F-4D2B-9FFA-21B5C8EE65D9}" sibTransId="{15857018-5628-4996-AF66-0652C172FEBF}"/>
    <dgm:cxn modelId="{788B9864-CC1E-48F8-A8C3-CDC1D7488B28}" srcId="{03FFC2EE-02BC-4F9D-86FA-42834886CF80}" destId="{A7E8F455-6434-40D3-8565-1B004E3FDDAB}" srcOrd="8" destOrd="0" parTransId="{10607BBD-8680-400C-B8C3-00B2819016A0}" sibTransId="{936C196A-0517-46C2-A467-8637DFAF2132}"/>
    <dgm:cxn modelId="{7783C447-5DDD-42AF-981B-14C3EDFDEFA5}" type="presOf" srcId="{4E73822C-206E-404E-AC28-46E5E64441D8}" destId="{789EFF34-A50F-4536-AAAD-0098C24065DA}" srcOrd="0" destOrd="0" presId="urn:microsoft.com/office/officeart/2005/8/layout/default"/>
    <dgm:cxn modelId="{F8B76172-BB5A-4540-9164-B8B108935DA5}" srcId="{03FFC2EE-02BC-4F9D-86FA-42834886CF80}" destId="{DBF7215C-69DA-44B0-BBFC-6F88DBCA63BF}" srcOrd="6" destOrd="0" parTransId="{018EAED2-5299-4A49-89B5-818FF8B2780A}" sibTransId="{4316F2A6-DD55-4E2F-A46C-CD2EED387532}"/>
    <dgm:cxn modelId="{9BE49255-C9C4-46B8-B0F7-757A4DA32450}" srcId="{03FFC2EE-02BC-4F9D-86FA-42834886CF80}" destId="{197E7F36-8FEA-4384-8AFF-774A769BCEE7}" srcOrd="1" destOrd="0" parTransId="{CF1909CB-8663-4982-9767-494E1B3501C6}" sibTransId="{1010B51C-A366-4FE0-AA71-00FC50181643}"/>
    <dgm:cxn modelId="{D585F182-0709-41BB-A377-DAA37A22B3A6}" type="presOf" srcId="{9AA88DB4-DDA2-445D-81D7-7B213E90D2BF}" destId="{B7CDF9D8-CAA1-4BA0-BB40-99CD725FE2DB}" srcOrd="0" destOrd="0" presId="urn:microsoft.com/office/officeart/2005/8/layout/default"/>
    <dgm:cxn modelId="{B66EB985-C94A-4770-8608-1D4EE2826F50}" type="presOf" srcId="{26FA483F-5D11-404E-9A7C-610813AAF03F}" destId="{4B4ABFE9-47F9-4352-991E-E1B20F99AA91}" srcOrd="0" destOrd="0" presId="urn:microsoft.com/office/officeart/2005/8/layout/default"/>
    <dgm:cxn modelId="{2C4F9D89-2D64-47C0-9788-76740FC28071}" type="presOf" srcId="{D54B25E9-6F03-4E52-ABC6-BAB90BA96BEC}" destId="{8B95CB8B-453E-46C3-846F-29A5F6B9FB7D}" srcOrd="0" destOrd="0" presId="urn:microsoft.com/office/officeart/2005/8/layout/default"/>
    <dgm:cxn modelId="{CC593293-DA2B-4F92-99E5-A0A00F7AF97D}" srcId="{03FFC2EE-02BC-4F9D-86FA-42834886CF80}" destId="{2625E6E9-B581-4540-93F5-F534256381DC}" srcOrd="2" destOrd="0" parTransId="{5940D30E-F6E5-4788-A12C-82F0D8B1895D}" sibTransId="{E7BD6F0A-DF09-40F2-8863-F65DD6E0B22E}"/>
    <dgm:cxn modelId="{0E006495-12D1-4082-9085-381321B0648F}" type="presOf" srcId="{DBF7215C-69DA-44B0-BBFC-6F88DBCA63BF}" destId="{34B8C4BF-61C5-445E-9FE7-8B0D327AF539}" srcOrd="0" destOrd="0" presId="urn:microsoft.com/office/officeart/2005/8/layout/default"/>
    <dgm:cxn modelId="{098416A7-CB35-43C6-ABF4-338673827116}" srcId="{03FFC2EE-02BC-4F9D-86FA-42834886CF80}" destId="{D54B25E9-6F03-4E52-ABC6-BAB90BA96BEC}" srcOrd="3" destOrd="0" parTransId="{E2C1F2E6-C75C-4DE0-9DD5-9B0ED2A1BED8}" sibTransId="{E67BA435-BF4A-4A65-A1D4-F661AA4A0071}"/>
    <dgm:cxn modelId="{70DC11AC-B453-4084-A04A-455E4E2AC04A}" srcId="{03FFC2EE-02BC-4F9D-86FA-42834886CF80}" destId="{4FF9EEE6-F028-46DA-9E13-2683FDB45A0A}" srcOrd="9" destOrd="0" parTransId="{9E666B20-3B6A-4653-A378-6DB4C57C5F2D}" sibTransId="{9643FC4D-5533-4F3E-9D5D-44F86B565B36}"/>
    <dgm:cxn modelId="{9FD34CAC-78E4-45EC-8BAB-37A56320741F}" type="presOf" srcId="{4FF9EEE6-F028-46DA-9E13-2683FDB45A0A}" destId="{16ED9A11-D079-4365-A161-C6553E95D17A}" srcOrd="0" destOrd="0" presId="urn:microsoft.com/office/officeart/2005/8/layout/default"/>
    <dgm:cxn modelId="{792B43CA-5041-498C-94D0-E6E903F813FA}" type="presOf" srcId="{A7E8F455-6434-40D3-8565-1B004E3FDDAB}" destId="{6578BF28-1985-43A0-81AD-9CA73419523E}" srcOrd="0" destOrd="0" presId="urn:microsoft.com/office/officeart/2005/8/layout/default"/>
    <dgm:cxn modelId="{C14EAED5-54EE-4E50-8744-B781B0741FD5}" srcId="{03FFC2EE-02BC-4F9D-86FA-42834886CF80}" destId="{AD91205D-CA6B-4CA7-BAAF-0970C6C38DC5}" srcOrd="0" destOrd="0" parTransId="{6BB54CB8-780F-4207-BAD5-1098E4E68198}" sibTransId="{39789E32-27E7-4D4D-BDE7-974482F7F11F}"/>
    <dgm:cxn modelId="{296114E3-1373-4F9A-944E-3F0A641BAF94}" type="presOf" srcId="{AD91205D-CA6B-4CA7-BAAF-0970C6C38DC5}" destId="{994EBB93-C9FD-469B-8915-DFC949B670B3}" srcOrd="0" destOrd="0" presId="urn:microsoft.com/office/officeart/2005/8/layout/default"/>
    <dgm:cxn modelId="{02F6A7EF-31A9-4827-AA4A-DFE23FEA5E63}" type="presOf" srcId="{D16C7D39-B5CE-4667-B52F-C7563FA9C9A0}" destId="{6564A8D5-1F4A-417B-AF26-3E405EE18960}" srcOrd="0" destOrd="0" presId="urn:microsoft.com/office/officeart/2005/8/layout/default"/>
    <dgm:cxn modelId="{89C02EF0-451E-4EA4-99D6-3218416690DF}" type="presOf" srcId="{197E7F36-8FEA-4384-8AFF-774A769BCEE7}" destId="{261D1325-3961-4054-9107-B46506E7A5C0}" srcOrd="0" destOrd="0" presId="urn:microsoft.com/office/officeart/2005/8/layout/default"/>
    <dgm:cxn modelId="{690E46F2-E619-47D9-9159-9F43F5FA6AD2}" type="presOf" srcId="{2625E6E9-B581-4540-93F5-F534256381DC}" destId="{7F6B54BC-33DC-40EB-BD41-B77F716AAA39}" srcOrd="0" destOrd="0" presId="urn:microsoft.com/office/officeart/2005/8/layout/default"/>
    <dgm:cxn modelId="{182332F6-FBF8-4FE1-A0AF-ED4C341A8752}" srcId="{03FFC2EE-02BC-4F9D-86FA-42834886CF80}" destId="{26FA483F-5D11-404E-9A7C-610813AAF03F}" srcOrd="4" destOrd="0" parTransId="{1B3A64D2-7ED3-4642-83F0-B1388C398C24}" sibTransId="{105A794E-8112-4A60-B0C2-2D04B5AA99A9}"/>
    <dgm:cxn modelId="{D21A88A7-A74F-4645-8B4D-F9D7645A5151}" type="presParOf" srcId="{DE16192E-15CB-48AE-925E-6446B1A1B9BF}" destId="{994EBB93-C9FD-469B-8915-DFC949B670B3}" srcOrd="0" destOrd="0" presId="urn:microsoft.com/office/officeart/2005/8/layout/default"/>
    <dgm:cxn modelId="{B1049E3D-51F4-4BAB-A095-A39D06ACAAE7}" type="presParOf" srcId="{DE16192E-15CB-48AE-925E-6446B1A1B9BF}" destId="{FD848F41-9497-4047-B458-33470098CBBC}" srcOrd="1" destOrd="0" presId="urn:microsoft.com/office/officeart/2005/8/layout/default"/>
    <dgm:cxn modelId="{45A02B0C-099C-45A2-B366-4A7989972409}" type="presParOf" srcId="{DE16192E-15CB-48AE-925E-6446B1A1B9BF}" destId="{261D1325-3961-4054-9107-B46506E7A5C0}" srcOrd="2" destOrd="0" presId="urn:microsoft.com/office/officeart/2005/8/layout/default"/>
    <dgm:cxn modelId="{74F2E502-7732-4958-AA09-90F47978FDCA}" type="presParOf" srcId="{DE16192E-15CB-48AE-925E-6446B1A1B9BF}" destId="{ADAEFFD2-0B4B-42F5-869F-8A1D38C86BCE}" srcOrd="3" destOrd="0" presId="urn:microsoft.com/office/officeart/2005/8/layout/default"/>
    <dgm:cxn modelId="{AFDF0F15-B726-4718-8B3F-FFA5D27C48CC}" type="presParOf" srcId="{DE16192E-15CB-48AE-925E-6446B1A1B9BF}" destId="{7F6B54BC-33DC-40EB-BD41-B77F716AAA39}" srcOrd="4" destOrd="0" presId="urn:microsoft.com/office/officeart/2005/8/layout/default"/>
    <dgm:cxn modelId="{4D598D15-A126-44FC-B812-94B69815C9EB}" type="presParOf" srcId="{DE16192E-15CB-48AE-925E-6446B1A1B9BF}" destId="{B4AA4488-3A21-4BF8-9AE1-A8E3B466CE17}" srcOrd="5" destOrd="0" presId="urn:microsoft.com/office/officeart/2005/8/layout/default"/>
    <dgm:cxn modelId="{43DE107E-51AE-4CAE-AD27-96AE2F00DE58}" type="presParOf" srcId="{DE16192E-15CB-48AE-925E-6446B1A1B9BF}" destId="{8B95CB8B-453E-46C3-846F-29A5F6B9FB7D}" srcOrd="6" destOrd="0" presId="urn:microsoft.com/office/officeart/2005/8/layout/default"/>
    <dgm:cxn modelId="{6872658E-37F0-4F94-95B2-C637BBC8A909}" type="presParOf" srcId="{DE16192E-15CB-48AE-925E-6446B1A1B9BF}" destId="{3381B9BC-344A-40A6-B294-F75B268D2BF0}" srcOrd="7" destOrd="0" presId="urn:microsoft.com/office/officeart/2005/8/layout/default"/>
    <dgm:cxn modelId="{9F1E389D-F934-4A50-9FFA-4E3D87D5D07A}" type="presParOf" srcId="{DE16192E-15CB-48AE-925E-6446B1A1B9BF}" destId="{4B4ABFE9-47F9-4352-991E-E1B20F99AA91}" srcOrd="8" destOrd="0" presId="urn:microsoft.com/office/officeart/2005/8/layout/default"/>
    <dgm:cxn modelId="{DBEF9E50-1D1B-48D0-962F-09B013BD99B8}" type="presParOf" srcId="{DE16192E-15CB-48AE-925E-6446B1A1B9BF}" destId="{FECC919A-E0E9-42B2-8809-415504618601}" srcOrd="9" destOrd="0" presId="urn:microsoft.com/office/officeart/2005/8/layout/default"/>
    <dgm:cxn modelId="{8D760FA5-E4D6-4547-BE25-F18B033A6178}" type="presParOf" srcId="{DE16192E-15CB-48AE-925E-6446B1A1B9BF}" destId="{B7CDF9D8-CAA1-4BA0-BB40-99CD725FE2DB}" srcOrd="10" destOrd="0" presId="urn:microsoft.com/office/officeart/2005/8/layout/default"/>
    <dgm:cxn modelId="{4917B447-6E3F-4707-AA91-10D39B40A6CC}" type="presParOf" srcId="{DE16192E-15CB-48AE-925E-6446B1A1B9BF}" destId="{743E90B2-B5CC-4626-AA94-ABB2666C7F29}" srcOrd="11" destOrd="0" presId="urn:microsoft.com/office/officeart/2005/8/layout/default"/>
    <dgm:cxn modelId="{60CA2F96-2948-4AC3-86CE-6A9A321B447A}" type="presParOf" srcId="{DE16192E-15CB-48AE-925E-6446B1A1B9BF}" destId="{34B8C4BF-61C5-445E-9FE7-8B0D327AF539}" srcOrd="12" destOrd="0" presId="urn:microsoft.com/office/officeart/2005/8/layout/default"/>
    <dgm:cxn modelId="{5EC051AC-29CA-452D-BAD0-7D73B671494A}" type="presParOf" srcId="{DE16192E-15CB-48AE-925E-6446B1A1B9BF}" destId="{7377C745-9768-44F3-9E05-54518C8DC5C1}" srcOrd="13" destOrd="0" presId="urn:microsoft.com/office/officeart/2005/8/layout/default"/>
    <dgm:cxn modelId="{0F180069-88BB-486E-B679-727D6AC4A2E0}" type="presParOf" srcId="{DE16192E-15CB-48AE-925E-6446B1A1B9BF}" destId="{6564A8D5-1F4A-417B-AF26-3E405EE18960}" srcOrd="14" destOrd="0" presId="urn:microsoft.com/office/officeart/2005/8/layout/default"/>
    <dgm:cxn modelId="{C502B63E-8C70-43A6-B0F2-1B236851F207}" type="presParOf" srcId="{DE16192E-15CB-48AE-925E-6446B1A1B9BF}" destId="{7F917739-71C1-4E36-B678-A595B9C2AA9E}" srcOrd="15" destOrd="0" presId="urn:microsoft.com/office/officeart/2005/8/layout/default"/>
    <dgm:cxn modelId="{D9A703D6-E3FA-4216-8517-0B61943FDECB}" type="presParOf" srcId="{DE16192E-15CB-48AE-925E-6446B1A1B9BF}" destId="{6578BF28-1985-43A0-81AD-9CA73419523E}" srcOrd="16" destOrd="0" presId="urn:microsoft.com/office/officeart/2005/8/layout/default"/>
    <dgm:cxn modelId="{CE2658AD-46BA-48AE-9850-75E8CFF210EF}" type="presParOf" srcId="{DE16192E-15CB-48AE-925E-6446B1A1B9BF}" destId="{D2C22DA7-4CC3-4789-B3BA-E606FBE49D4E}" srcOrd="17" destOrd="0" presId="urn:microsoft.com/office/officeart/2005/8/layout/default"/>
    <dgm:cxn modelId="{694C9999-B5C6-4AEE-9CA0-DEF492F81338}" type="presParOf" srcId="{DE16192E-15CB-48AE-925E-6446B1A1B9BF}" destId="{16ED9A11-D079-4365-A161-C6553E95D17A}" srcOrd="18" destOrd="0" presId="urn:microsoft.com/office/officeart/2005/8/layout/default"/>
    <dgm:cxn modelId="{EAB585AB-35EF-4F4C-973B-A6562BE0BA27}" type="presParOf" srcId="{DE16192E-15CB-48AE-925E-6446B1A1B9BF}" destId="{773031D6-D2C1-4F4C-971A-F6F938B56E5C}" srcOrd="19" destOrd="0" presId="urn:microsoft.com/office/officeart/2005/8/layout/default"/>
    <dgm:cxn modelId="{B045A62A-0A55-4B7E-BEBA-ACA30C4A607F}" type="presParOf" srcId="{DE16192E-15CB-48AE-925E-6446B1A1B9BF}" destId="{789EFF34-A50F-4536-AAAD-0098C24065DA}"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9F082A-BAF4-480D-866C-D346BF4105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3D30D3-47E3-44DA-A187-BF53C469E0D6}">
      <dgm:prSet/>
      <dgm:spPr/>
      <dgm:t>
        <a:bodyPr/>
        <a:lstStyle/>
        <a:p>
          <a:r>
            <a:rPr lang="en-US"/>
            <a:t>Questions to consider:</a:t>
          </a:r>
        </a:p>
      </dgm:t>
    </dgm:pt>
    <dgm:pt modelId="{C8B9A084-2937-411D-A1EE-C7BCD10D9A98}" type="parTrans" cxnId="{DC479FE8-A785-4DB5-82E1-696E3AD6B8EA}">
      <dgm:prSet/>
      <dgm:spPr/>
      <dgm:t>
        <a:bodyPr/>
        <a:lstStyle/>
        <a:p>
          <a:endParaRPr lang="en-US"/>
        </a:p>
      </dgm:t>
    </dgm:pt>
    <dgm:pt modelId="{5BEF99C8-45E3-4614-9B16-F8E58BC8F187}" type="sibTrans" cxnId="{DC479FE8-A785-4DB5-82E1-696E3AD6B8EA}">
      <dgm:prSet/>
      <dgm:spPr/>
      <dgm:t>
        <a:bodyPr/>
        <a:lstStyle/>
        <a:p>
          <a:endParaRPr lang="en-US"/>
        </a:p>
      </dgm:t>
    </dgm:pt>
    <dgm:pt modelId="{90846665-B8D5-431D-A61B-5784C0D7AE68}">
      <dgm:prSet/>
      <dgm:spPr/>
      <dgm:t>
        <a:bodyPr/>
        <a:lstStyle/>
        <a:p>
          <a:r>
            <a:rPr lang="en-US" dirty="0"/>
            <a:t>What types of question types are being used in the assessment? </a:t>
          </a:r>
        </a:p>
      </dgm:t>
    </dgm:pt>
    <dgm:pt modelId="{39D973F1-C3E7-4D87-9D2A-55A0F861C0C5}" type="parTrans" cxnId="{9428DDED-9504-4E78-9B12-7C4287238C9C}">
      <dgm:prSet/>
      <dgm:spPr/>
      <dgm:t>
        <a:bodyPr/>
        <a:lstStyle/>
        <a:p>
          <a:endParaRPr lang="en-US"/>
        </a:p>
      </dgm:t>
    </dgm:pt>
    <dgm:pt modelId="{552DADA0-EF37-4B36-ACFE-CDE37CD6FA95}" type="sibTrans" cxnId="{9428DDED-9504-4E78-9B12-7C4287238C9C}">
      <dgm:prSet/>
      <dgm:spPr/>
      <dgm:t>
        <a:bodyPr/>
        <a:lstStyle/>
        <a:p>
          <a:endParaRPr lang="en-US"/>
        </a:p>
      </dgm:t>
    </dgm:pt>
    <dgm:pt modelId="{52118702-F3CE-446F-BD67-5B8782849728}">
      <dgm:prSet/>
      <dgm:spPr/>
      <dgm:t>
        <a:bodyPr/>
        <a:lstStyle/>
        <a:p>
          <a:pPr>
            <a:buFont typeface="Courier New" panose="02070309020205020404" pitchFamily="49" charset="0"/>
            <a:buChar char="o"/>
          </a:pPr>
          <a:r>
            <a:rPr lang="en-US" dirty="0"/>
            <a:t>Selected-response</a:t>
          </a:r>
        </a:p>
      </dgm:t>
    </dgm:pt>
    <dgm:pt modelId="{9CE46412-D64B-4E02-A7AF-F1EBC08C7AF7}" type="parTrans" cxnId="{AD834462-A23B-434F-8951-EACE86905232}">
      <dgm:prSet/>
      <dgm:spPr/>
      <dgm:t>
        <a:bodyPr/>
        <a:lstStyle/>
        <a:p>
          <a:endParaRPr lang="en-US"/>
        </a:p>
      </dgm:t>
    </dgm:pt>
    <dgm:pt modelId="{AD081658-A728-403D-B44A-F30E7E5F5606}" type="sibTrans" cxnId="{AD834462-A23B-434F-8951-EACE86905232}">
      <dgm:prSet/>
      <dgm:spPr/>
      <dgm:t>
        <a:bodyPr/>
        <a:lstStyle/>
        <a:p>
          <a:endParaRPr lang="en-US"/>
        </a:p>
      </dgm:t>
    </dgm:pt>
    <dgm:pt modelId="{97BE381A-24BE-49F0-975A-77A30ABB1608}">
      <dgm:prSet/>
      <dgm:spPr/>
      <dgm:t>
        <a:bodyPr/>
        <a:lstStyle/>
        <a:p>
          <a:pPr>
            <a:buFont typeface="Courier New" panose="02070309020205020404" pitchFamily="49" charset="0"/>
            <a:buChar char="o"/>
          </a:pPr>
          <a:r>
            <a:rPr lang="en-US"/>
            <a:t>Constructed-response</a:t>
          </a:r>
        </a:p>
      </dgm:t>
    </dgm:pt>
    <dgm:pt modelId="{28986BE3-D1D4-4433-9ABD-2A22C7769817}" type="parTrans" cxnId="{CAE4EC0E-B013-47D8-847A-44592AEC22AC}">
      <dgm:prSet/>
      <dgm:spPr/>
      <dgm:t>
        <a:bodyPr/>
        <a:lstStyle/>
        <a:p>
          <a:endParaRPr lang="en-US"/>
        </a:p>
      </dgm:t>
    </dgm:pt>
    <dgm:pt modelId="{BE88282D-9FFB-48DD-BC42-D33724637BEC}" type="sibTrans" cxnId="{CAE4EC0E-B013-47D8-847A-44592AEC22AC}">
      <dgm:prSet/>
      <dgm:spPr/>
      <dgm:t>
        <a:bodyPr/>
        <a:lstStyle/>
        <a:p>
          <a:endParaRPr lang="en-US"/>
        </a:p>
      </dgm:t>
    </dgm:pt>
    <dgm:pt modelId="{86301258-90E1-4FA3-8B4E-BDD66E8576E1}">
      <dgm:prSet/>
      <dgm:spPr/>
      <dgm:t>
        <a:bodyPr/>
        <a:lstStyle/>
        <a:p>
          <a:pPr>
            <a:buFont typeface="Courier New" panose="02070309020205020404" pitchFamily="49" charset="0"/>
            <a:buChar char="o"/>
          </a:pPr>
          <a:r>
            <a:rPr lang="en-US" dirty="0"/>
            <a:t>Performance-based application</a:t>
          </a:r>
        </a:p>
      </dgm:t>
    </dgm:pt>
    <dgm:pt modelId="{A76CB9A0-FA02-48EF-9EC8-AB308741745C}" type="parTrans" cxnId="{52BC1C02-AFB8-4588-9275-0CA64B7CF81D}">
      <dgm:prSet/>
      <dgm:spPr/>
      <dgm:t>
        <a:bodyPr/>
        <a:lstStyle/>
        <a:p>
          <a:endParaRPr lang="en-US"/>
        </a:p>
      </dgm:t>
    </dgm:pt>
    <dgm:pt modelId="{B6A6AAB1-DF0D-4A89-85FF-236D0CB06E59}" type="sibTrans" cxnId="{52BC1C02-AFB8-4588-9275-0CA64B7CF81D}">
      <dgm:prSet/>
      <dgm:spPr/>
      <dgm:t>
        <a:bodyPr/>
        <a:lstStyle/>
        <a:p>
          <a:endParaRPr lang="en-US"/>
        </a:p>
      </dgm:t>
    </dgm:pt>
    <dgm:pt modelId="{A8C3C277-686E-4BF4-A099-D696E7BC22AA}">
      <dgm:prSet/>
      <dgm:spPr/>
      <dgm:t>
        <a:bodyPr/>
        <a:lstStyle/>
        <a:p>
          <a:pPr>
            <a:buFont typeface="Courier New" panose="02070309020205020404" pitchFamily="49" charset="0"/>
            <a:buChar char="o"/>
          </a:pPr>
          <a:r>
            <a:rPr lang="en-US" dirty="0"/>
            <a:t>Personal communication</a:t>
          </a:r>
        </a:p>
      </dgm:t>
    </dgm:pt>
    <dgm:pt modelId="{BED28A79-10EB-414A-83B3-5F10C3FD7EAA}" type="parTrans" cxnId="{5B2ED71C-02DE-4C19-9184-EF88267D2F72}">
      <dgm:prSet/>
      <dgm:spPr/>
      <dgm:t>
        <a:bodyPr/>
        <a:lstStyle/>
        <a:p>
          <a:endParaRPr lang="en-US"/>
        </a:p>
      </dgm:t>
    </dgm:pt>
    <dgm:pt modelId="{32ED6D04-BD50-4985-9B89-BAAD4233F8F8}" type="sibTrans" cxnId="{5B2ED71C-02DE-4C19-9184-EF88267D2F72}">
      <dgm:prSet/>
      <dgm:spPr/>
      <dgm:t>
        <a:bodyPr/>
        <a:lstStyle/>
        <a:p>
          <a:endParaRPr lang="en-US"/>
        </a:p>
      </dgm:t>
    </dgm:pt>
    <dgm:pt modelId="{9C7AB137-13CE-47C0-B418-927C3E50F194}">
      <dgm:prSet/>
      <dgm:spPr/>
      <dgm:t>
        <a:bodyPr/>
        <a:lstStyle/>
        <a:p>
          <a:r>
            <a:rPr lang="en-US" dirty="0"/>
            <a:t>Are these appropriate for the targets? </a:t>
          </a:r>
        </a:p>
      </dgm:t>
    </dgm:pt>
    <dgm:pt modelId="{CC2516C0-53FB-4AB1-AA54-BCC67D8AB7AD}" type="parTrans" cxnId="{FA283C0B-6460-43BD-8185-9B732EBED5E2}">
      <dgm:prSet/>
      <dgm:spPr/>
      <dgm:t>
        <a:bodyPr/>
        <a:lstStyle/>
        <a:p>
          <a:endParaRPr lang="en-US"/>
        </a:p>
      </dgm:t>
    </dgm:pt>
    <dgm:pt modelId="{2454CE31-A987-418F-BE82-A593AB64B6AD}" type="sibTrans" cxnId="{FA283C0B-6460-43BD-8185-9B732EBED5E2}">
      <dgm:prSet/>
      <dgm:spPr/>
      <dgm:t>
        <a:bodyPr/>
        <a:lstStyle/>
        <a:p>
          <a:endParaRPr lang="en-US"/>
        </a:p>
      </dgm:t>
    </dgm:pt>
    <dgm:pt modelId="{C1C1422F-5D12-48BE-908A-C3FD07359649}">
      <dgm:prSet/>
      <dgm:spPr/>
      <dgm:t>
        <a:bodyPr/>
        <a:lstStyle/>
        <a:p>
          <a:r>
            <a:rPr lang="en-US" dirty="0"/>
            <a:t>Will the sample of evidence collected represent learning appropriately and be reflective of emphases of instruction?  </a:t>
          </a:r>
        </a:p>
      </dgm:t>
    </dgm:pt>
    <dgm:pt modelId="{25C1569C-212A-4356-A7D3-70864E98B5D4}" type="parTrans" cxnId="{E4DF4DCC-649C-4BC7-ADCF-B4104F94BBF9}">
      <dgm:prSet/>
      <dgm:spPr/>
      <dgm:t>
        <a:bodyPr/>
        <a:lstStyle/>
        <a:p>
          <a:endParaRPr lang="en-US"/>
        </a:p>
      </dgm:t>
    </dgm:pt>
    <dgm:pt modelId="{EE8F8BA7-F60E-4F0F-95CA-087931C1F23A}" type="sibTrans" cxnId="{E4DF4DCC-649C-4BC7-ADCF-B4104F94BBF9}">
      <dgm:prSet/>
      <dgm:spPr/>
      <dgm:t>
        <a:bodyPr/>
        <a:lstStyle/>
        <a:p>
          <a:endParaRPr lang="en-US"/>
        </a:p>
      </dgm:t>
    </dgm:pt>
    <dgm:pt modelId="{96DC1E6D-8709-4615-BFF4-7E107AB1E53C}">
      <dgm:prSet/>
      <dgm:spPr/>
      <dgm:t>
        <a:bodyPr/>
        <a:lstStyle/>
        <a:p>
          <a:r>
            <a:rPr lang="en-US"/>
            <a:t>Are items, tasks, and scoring criteria of high quality? </a:t>
          </a:r>
        </a:p>
      </dgm:t>
    </dgm:pt>
    <dgm:pt modelId="{61232D03-CE91-4672-8D9F-9CE68B1D1AA4}" type="parTrans" cxnId="{01343458-B845-470D-A923-7D261BD35E19}">
      <dgm:prSet/>
      <dgm:spPr/>
      <dgm:t>
        <a:bodyPr/>
        <a:lstStyle/>
        <a:p>
          <a:endParaRPr lang="en-US"/>
        </a:p>
      </dgm:t>
    </dgm:pt>
    <dgm:pt modelId="{11476FC8-D1D0-42F7-954D-F2B436CBCB06}" type="sibTrans" cxnId="{01343458-B845-470D-A923-7D261BD35E19}">
      <dgm:prSet/>
      <dgm:spPr/>
      <dgm:t>
        <a:bodyPr/>
        <a:lstStyle/>
        <a:p>
          <a:endParaRPr lang="en-US"/>
        </a:p>
      </dgm:t>
    </dgm:pt>
    <dgm:pt modelId="{F5EABD2A-E413-43E7-9D17-7BEC34A6C780}">
      <dgm:prSet/>
      <dgm:spPr/>
      <dgm:t>
        <a:bodyPr/>
        <a:lstStyle/>
        <a:p>
          <a:r>
            <a:rPr lang="en-US"/>
            <a:t>Does it control for bias?</a:t>
          </a:r>
        </a:p>
      </dgm:t>
    </dgm:pt>
    <dgm:pt modelId="{EDA2025B-494E-4A14-8CC1-5EB9BD420203}" type="parTrans" cxnId="{D99360AD-7369-4892-A6EA-A2BEAED517DE}">
      <dgm:prSet/>
      <dgm:spPr/>
      <dgm:t>
        <a:bodyPr/>
        <a:lstStyle/>
        <a:p>
          <a:endParaRPr lang="en-US"/>
        </a:p>
      </dgm:t>
    </dgm:pt>
    <dgm:pt modelId="{F130854A-9F97-4206-A977-01B08F7AB8DD}" type="sibTrans" cxnId="{D99360AD-7369-4892-A6EA-A2BEAED517DE}">
      <dgm:prSet/>
      <dgm:spPr/>
      <dgm:t>
        <a:bodyPr/>
        <a:lstStyle/>
        <a:p>
          <a:endParaRPr lang="en-US"/>
        </a:p>
      </dgm:t>
    </dgm:pt>
    <dgm:pt modelId="{154B863B-8A48-4405-B381-7DC37C8ADB0A}" type="pres">
      <dgm:prSet presAssocID="{209F082A-BAF4-480D-866C-D346BF41056E}" presName="linear" presStyleCnt="0">
        <dgm:presLayoutVars>
          <dgm:animLvl val="lvl"/>
          <dgm:resizeHandles val="exact"/>
        </dgm:presLayoutVars>
      </dgm:prSet>
      <dgm:spPr/>
    </dgm:pt>
    <dgm:pt modelId="{D9B63652-5897-4BB4-B0DD-8F326BF03B6D}" type="pres">
      <dgm:prSet presAssocID="{353D30D3-47E3-44DA-A187-BF53C469E0D6}" presName="parentText" presStyleLbl="node1" presStyleIdx="0" presStyleCnt="1">
        <dgm:presLayoutVars>
          <dgm:chMax val="0"/>
          <dgm:bulletEnabled val="1"/>
        </dgm:presLayoutVars>
      </dgm:prSet>
      <dgm:spPr/>
    </dgm:pt>
    <dgm:pt modelId="{FFBC7CAB-3D33-4B77-82E2-0CA63E0AD529}" type="pres">
      <dgm:prSet presAssocID="{353D30D3-47E3-44DA-A187-BF53C469E0D6}" presName="childText" presStyleLbl="revTx" presStyleIdx="0" presStyleCnt="1">
        <dgm:presLayoutVars>
          <dgm:bulletEnabled val="1"/>
        </dgm:presLayoutVars>
      </dgm:prSet>
      <dgm:spPr/>
    </dgm:pt>
  </dgm:ptLst>
  <dgm:cxnLst>
    <dgm:cxn modelId="{52BC1C02-AFB8-4588-9275-0CA64B7CF81D}" srcId="{90846665-B8D5-431D-A61B-5784C0D7AE68}" destId="{86301258-90E1-4FA3-8B4E-BDD66E8576E1}" srcOrd="2" destOrd="0" parTransId="{A76CB9A0-FA02-48EF-9EC8-AB308741745C}" sibTransId="{B6A6AAB1-DF0D-4A89-85FF-236D0CB06E59}"/>
    <dgm:cxn modelId="{C8313F02-4FDB-4BCE-B568-7F958B8CB4E3}" type="presOf" srcId="{A8C3C277-686E-4BF4-A099-D696E7BC22AA}" destId="{FFBC7CAB-3D33-4B77-82E2-0CA63E0AD529}" srcOrd="0" destOrd="4" presId="urn:microsoft.com/office/officeart/2005/8/layout/vList2"/>
    <dgm:cxn modelId="{FA283C0B-6460-43BD-8185-9B732EBED5E2}" srcId="{353D30D3-47E3-44DA-A187-BF53C469E0D6}" destId="{9C7AB137-13CE-47C0-B418-927C3E50F194}" srcOrd="1" destOrd="0" parTransId="{CC2516C0-53FB-4AB1-AA54-BCC67D8AB7AD}" sibTransId="{2454CE31-A987-418F-BE82-A593AB64B6AD}"/>
    <dgm:cxn modelId="{CAE4EC0E-B013-47D8-847A-44592AEC22AC}" srcId="{90846665-B8D5-431D-A61B-5784C0D7AE68}" destId="{97BE381A-24BE-49F0-975A-77A30ABB1608}" srcOrd="1" destOrd="0" parTransId="{28986BE3-D1D4-4433-9ABD-2A22C7769817}" sibTransId="{BE88282D-9FFB-48DD-BC42-D33724637BEC}"/>
    <dgm:cxn modelId="{9A687E11-AB53-47E9-B149-424D3A83DE0F}" type="presOf" srcId="{52118702-F3CE-446F-BD67-5B8782849728}" destId="{FFBC7CAB-3D33-4B77-82E2-0CA63E0AD529}" srcOrd="0" destOrd="1" presId="urn:microsoft.com/office/officeart/2005/8/layout/vList2"/>
    <dgm:cxn modelId="{4ECDA918-2AF1-4B09-88EF-1847A8ACE9F4}" type="presOf" srcId="{C1C1422F-5D12-48BE-908A-C3FD07359649}" destId="{FFBC7CAB-3D33-4B77-82E2-0CA63E0AD529}" srcOrd="0" destOrd="6" presId="urn:microsoft.com/office/officeart/2005/8/layout/vList2"/>
    <dgm:cxn modelId="{5B2ED71C-02DE-4C19-9184-EF88267D2F72}" srcId="{90846665-B8D5-431D-A61B-5784C0D7AE68}" destId="{A8C3C277-686E-4BF4-A099-D696E7BC22AA}" srcOrd="3" destOrd="0" parTransId="{BED28A79-10EB-414A-83B3-5F10C3FD7EAA}" sibTransId="{32ED6D04-BD50-4985-9B89-BAAD4233F8F8}"/>
    <dgm:cxn modelId="{AD834462-A23B-434F-8951-EACE86905232}" srcId="{90846665-B8D5-431D-A61B-5784C0D7AE68}" destId="{52118702-F3CE-446F-BD67-5B8782849728}" srcOrd="0" destOrd="0" parTransId="{9CE46412-D64B-4E02-A7AF-F1EBC08C7AF7}" sibTransId="{AD081658-A728-403D-B44A-F30E7E5F5606}"/>
    <dgm:cxn modelId="{C097DD71-1164-415A-8C55-D8ABF7D0BD86}" type="presOf" srcId="{86301258-90E1-4FA3-8B4E-BDD66E8576E1}" destId="{FFBC7CAB-3D33-4B77-82E2-0CA63E0AD529}" srcOrd="0" destOrd="3" presId="urn:microsoft.com/office/officeart/2005/8/layout/vList2"/>
    <dgm:cxn modelId="{01343458-B845-470D-A923-7D261BD35E19}" srcId="{353D30D3-47E3-44DA-A187-BF53C469E0D6}" destId="{96DC1E6D-8709-4615-BFF4-7E107AB1E53C}" srcOrd="3" destOrd="0" parTransId="{61232D03-CE91-4672-8D9F-9CE68B1D1AA4}" sibTransId="{11476FC8-D1D0-42F7-954D-F2B436CBCB06}"/>
    <dgm:cxn modelId="{F287B48E-9653-479B-83C8-365849CFD76F}" type="presOf" srcId="{90846665-B8D5-431D-A61B-5784C0D7AE68}" destId="{FFBC7CAB-3D33-4B77-82E2-0CA63E0AD529}" srcOrd="0" destOrd="0" presId="urn:microsoft.com/office/officeart/2005/8/layout/vList2"/>
    <dgm:cxn modelId="{25ABD598-3A0B-4BB4-8E05-E3E34814C2FC}" type="presOf" srcId="{96DC1E6D-8709-4615-BFF4-7E107AB1E53C}" destId="{FFBC7CAB-3D33-4B77-82E2-0CA63E0AD529}" srcOrd="0" destOrd="7" presId="urn:microsoft.com/office/officeart/2005/8/layout/vList2"/>
    <dgm:cxn modelId="{D99360AD-7369-4892-A6EA-A2BEAED517DE}" srcId="{353D30D3-47E3-44DA-A187-BF53C469E0D6}" destId="{F5EABD2A-E413-43E7-9D17-7BEC34A6C780}" srcOrd="4" destOrd="0" parTransId="{EDA2025B-494E-4A14-8CC1-5EB9BD420203}" sibTransId="{F130854A-9F97-4206-A977-01B08F7AB8DD}"/>
    <dgm:cxn modelId="{A067CCAE-5A2E-423B-B56D-2B19D4BAC7B0}" type="presOf" srcId="{F5EABD2A-E413-43E7-9D17-7BEC34A6C780}" destId="{FFBC7CAB-3D33-4B77-82E2-0CA63E0AD529}" srcOrd="0" destOrd="8" presId="urn:microsoft.com/office/officeart/2005/8/layout/vList2"/>
    <dgm:cxn modelId="{E3381CC1-B8B2-49B4-A921-1E0376032D5B}" type="presOf" srcId="{97BE381A-24BE-49F0-975A-77A30ABB1608}" destId="{FFBC7CAB-3D33-4B77-82E2-0CA63E0AD529}" srcOrd="0" destOrd="2" presId="urn:microsoft.com/office/officeart/2005/8/layout/vList2"/>
    <dgm:cxn modelId="{E4DF4DCC-649C-4BC7-ADCF-B4104F94BBF9}" srcId="{353D30D3-47E3-44DA-A187-BF53C469E0D6}" destId="{C1C1422F-5D12-48BE-908A-C3FD07359649}" srcOrd="2" destOrd="0" parTransId="{25C1569C-212A-4356-A7D3-70864E98B5D4}" sibTransId="{EE8F8BA7-F60E-4F0F-95CA-087931C1F23A}"/>
    <dgm:cxn modelId="{A6801ED6-786E-49FD-96FD-C65D23EEEDD0}" type="presOf" srcId="{9C7AB137-13CE-47C0-B418-927C3E50F194}" destId="{FFBC7CAB-3D33-4B77-82E2-0CA63E0AD529}" srcOrd="0" destOrd="5" presId="urn:microsoft.com/office/officeart/2005/8/layout/vList2"/>
    <dgm:cxn modelId="{68079AD9-4257-4935-90F9-2DA83DCF3BC8}" type="presOf" srcId="{209F082A-BAF4-480D-866C-D346BF41056E}" destId="{154B863B-8A48-4405-B381-7DC37C8ADB0A}" srcOrd="0" destOrd="0" presId="urn:microsoft.com/office/officeart/2005/8/layout/vList2"/>
    <dgm:cxn modelId="{DC479FE8-A785-4DB5-82E1-696E3AD6B8EA}" srcId="{209F082A-BAF4-480D-866C-D346BF41056E}" destId="{353D30D3-47E3-44DA-A187-BF53C469E0D6}" srcOrd="0" destOrd="0" parTransId="{C8B9A084-2937-411D-A1EE-C7BCD10D9A98}" sibTransId="{5BEF99C8-45E3-4614-9B16-F8E58BC8F187}"/>
    <dgm:cxn modelId="{33C2D6EA-0515-47CC-A0F3-4239A8CF31E8}" type="presOf" srcId="{353D30D3-47E3-44DA-A187-BF53C469E0D6}" destId="{D9B63652-5897-4BB4-B0DD-8F326BF03B6D}" srcOrd="0" destOrd="0" presId="urn:microsoft.com/office/officeart/2005/8/layout/vList2"/>
    <dgm:cxn modelId="{9428DDED-9504-4E78-9B12-7C4287238C9C}" srcId="{353D30D3-47E3-44DA-A187-BF53C469E0D6}" destId="{90846665-B8D5-431D-A61B-5784C0D7AE68}" srcOrd="0" destOrd="0" parTransId="{39D973F1-C3E7-4D87-9D2A-55A0F861C0C5}" sibTransId="{552DADA0-EF37-4B36-ACFE-CDE37CD6FA95}"/>
    <dgm:cxn modelId="{CA46E4F4-58A1-4321-A309-5AE7BC8EBFE4}" type="presParOf" srcId="{154B863B-8A48-4405-B381-7DC37C8ADB0A}" destId="{D9B63652-5897-4BB4-B0DD-8F326BF03B6D}" srcOrd="0" destOrd="0" presId="urn:microsoft.com/office/officeart/2005/8/layout/vList2"/>
    <dgm:cxn modelId="{B2320A8D-6E1B-46BF-90F7-8C9AAFFC1984}" type="presParOf" srcId="{154B863B-8A48-4405-B381-7DC37C8ADB0A}" destId="{FFBC7CAB-3D33-4B77-82E2-0CA63E0AD52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774A8-2B44-458D-8BA9-4BF06F7820D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2B2E6E3-AF1A-4DB4-A45B-A894D45DAAFC}">
      <dgm:prSet/>
      <dgm:spPr/>
      <dgm:t>
        <a:bodyPr/>
        <a:lstStyle/>
        <a:p>
          <a:r>
            <a:rPr lang="en-US"/>
            <a:t>Questions to consider:</a:t>
          </a:r>
        </a:p>
      </dgm:t>
    </dgm:pt>
    <dgm:pt modelId="{C59C47ED-673A-4E6D-9C20-03206879ADC2}" type="parTrans" cxnId="{A577C3E6-8100-450E-A283-A8ED9D5B7ED5}">
      <dgm:prSet/>
      <dgm:spPr/>
      <dgm:t>
        <a:bodyPr/>
        <a:lstStyle/>
        <a:p>
          <a:endParaRPr lang="en-US"/>
        </a:p>
      </dgm:t>
    </dgm:pt>
    <dgm:pt modelId="{4EAE40A6-569F-4750-9C10-D817288E7652}" type="sibTrans" cxnId="{A577C3E6-8100-450E-A283-A8ED9D5B7ED5}">
      <dgm:prSet/>
      <dgm:spPr/>
      <dgm:t>
        <a:bodyPr/>
        <a:lstStyle/>
        <a:p>
          <a:endParaRPr lang="en-US"/>
        </a:p>
      </dgm:t>
    </dgm:pt>
    <dgm:pt modelId="{20998450-B9C9-42D4-BDE4-4E4501925AD5}">
      <dgm:prSet/>
      <dgm:spPr/>
      <dgm:t>
        <a:bodyPr/>
        <a:lstStyle/>
        <a:p>
          <a:r>
            <a:rPr lang="en-US"/>
            <a:t>How might the results of this assessment be used? By whom? </a:t>
          </a:r>
        </a:p>
      </dgm:t>
    </dgm:pt>
    <dgm:pt modelId="{5D40B118-45FC-46CF-B29F-573F50C8C0EE}" type="parTrans" cxnId="{C115B27C-4305-4ED8-87C9-B0E39E73FF1D}">
      <dgm:prSet/>
      <dgm:spPr/>
      <dgm:t>
        <a:bodyPr/>
        <a:lstStyle/>
        <a:p>
          <a:endParaRPr lang="en-US"/>
        </a:p>
      </dgm:t>
    </dgm:pt>
    <dgm:pt modelId="{3E40DAE7-F874-472A-9481-E065F6480D43}" type="sibTrans" cxnId="{C115B27C-4305-4ED8-87C9-B0E39E73FF1D}">
      <dgm:prSet/>
      <dgm:spPr/>
      <dgm:t>
        <a:bodyPr/>
        <a:lstStyle/>
        <a:p>
          <a:endParaRPr lang="en-US"/>
        </a:p>
      </dgm:t>
    </dgm:pt>
    <dgm:pt modelId="{3D1EDC79-B498-43CD-A96C-0179C1332679}">
      <dgm:prSet/>
      <dgm:spPr/>
      <dgm:t>
        <a:bodyPr/>
        <a:lstStyle/>
        <a:p>
          <a:r>
            <a:rPr lang="en-US"/>
            <a:t>Are they helpful in meeting the original purpose? </a:t>
          </a:r>
        </a:p>
      </dgm:t>
    </dgm:pt>
    <dgm:pt modelId="{439F1548-13FD-4E99-97FA-BBBEB810AC8C}" type="parTrans" cxnId="{11CDEECC-45BB-49F4-B6B1-01040049AE33}">
      <dgm:prSet/>
      <dgm:spPr/>
      <dgm:t>
        <a:bodyPr/>
        <a:lstStyle/>
        <a:p>
          <a:endParaRPr lang="en-US"/>
        </a:p>
      </dgm:t>
    </dgm:pt>
    <dgm:pt modelId="{E5258F28-1C10-4F37-8BEA-E7C6FB887A6D}" type="sibTrans" cxnId="{11CDEECC-45BB-49F4-B6B1-01040049AE33}">
      <dgm:prSet/>
      <dgm:spPr/>
      <dgm:t>
        <a:bodyPr/>
        <a:lstStyle/>
        <a:p>
          <a:endParaRPr lang="en-US"/>
        </a:p>
      </dgm:t>
    </dgm:pt>
    <dgm:pt modelId="{40717533-AA9B-4F6F-AF8F-F58716B153BB}">
      <dgm:prSet/>
      <dgm:spPr/>
      <dgm:t>
        <a:bodyPr/>
        <a:lstStyle/>
        <a:p>
          <a:r>
            <a:rPr lang="en-US"/>
            <a:t>What might usable feedback look like?  </a:t>
          </a:r>
        </a:p>
      </dgm:t>
    </dgm:pt>
    <dgm:pt modelId="{E991950B-65EA-4B5E-BB35-CC3A991E38B3}" type="parTrans" cxnId="{20DF10B3-1E8B-4D40-8943-7E92D9769563}">
      <dgm:prSet/>
      <dgm:spPr/>
      <dgm:t>
        <a:bodyPr/>
        <a:lstStyle/>
        <a:p>
          <a:endParaRPr lang="en-US"/>
        </a:p>
      </dgm:t>
    </dgm:pt>
    <dgm:pt modelId="{8C9D8187-05DA-4C97-9954-6842123F5E9E}" type="sibTrans" cxnId="{20DF10B3-1E8B-4D40-8943-7E92D9769563}">
      <dgm:prSet/>
      <dgm:spPr/>
      <dgm:t>
        <a:bodyPr/>
        <a:lstStyle/>
        <a:p>
          <a:endParaRPr lang="en-US"/>
        </a:p>
      </dgm:t>
    </dgm:pt>
    <dgm:pt modelId="{DEEBC020-4BF2-4868-A9E9-1949D3B81876}">
      <dgm:prSet/>
      <dgm:spPr/>
      <dgm:t>
        <a:bodyPr/>
        <a:lstStyle/>
        <a:p>
          <a:r>
            <a:rPr lang="en-US"/>
            <a:t>How might results help guide instruction? </a:t>
          </a:r>
        </a:p>
      </dgm:t>
    </dgm:pt>
    <dgm:pt modelId="{07650763-D32E-444E-A2AF-86012ED0A8E6}" type="parTrans" cxnId="{26712B1F-69FE-4C8B-ABC2-A678AFC0424A}">
      <dgm:prSet/>
      <dgm:spPr/>
      <dgm:t>
        <a:bodyPr/>
        <a:lstStyle/>
        <a:p>
          <a:endParaRPr lang="en-US"/>
        </a:p>
      </dgm:t>
    </dgm:pt>
    <dgm:pt modelId="{DCCDA68A-40E0-44C2-8231-F98A1DA87C7B}" type="sibTrans" cxnId="{26712B1F-69FE-4C8B-ABC2-A678AFC0424A}">
      <dgm:prSet/>
      <dgm:spPr/>
      <dgm:t>
        <a:bodyPr/>
        <a:lstStyle/>
        <a:p>
          <a:endParaRPr lang="en-US"/>
        </a:p>
      </dgm:t>
    </dgm:pt>
    <dgm:pt modelId="{1DE4A84A-993A-48A2-A18B-F80F9CFE99CD}">
      <dgm:prSet/>
      <dgm:spPr/>
      <dgm:t>
        <a:bodyPr/>
        <a:lstStyle/>
        <a:p>
          <a:r>
            <a:rPr lang="en-US"/>
            <a:t>How might results get communicated?</a:t>
          </a:r>
        </a:p>
      </dgm:t>
    </dgm:pt>
    <dgm:pt modelId="{F1777CAB-4A78-49D0-AA9C-6B7E83A82416}" type="parTrans" cxnId="{62E2F2FF-18CA-4475-86B7-FAE1FF1E5FEB}">
      <dgm:prSet/>
      <dgm:spPr/>
      <dgm:t>
        <a:bodyPr/>
        <a:lstStyle/>
        <a:p>
          <a:endParaRPr lang="en-US"/>
        </a:p>
      </dgm:t>
    </dgm:pt>
    <dgm:pt modelId="{2446D633-BC4B-4FE4-A7A9-67AB04A867DE}" type="sibTrans" cxnId="{62E2F2FF-18CA-4475-86B7-FAE1FF1E5FEB}">
      <dgm:prSet/>
      <dgm:spPr/>
      <dgm:t>
        <a:bodyPr/>
        <a:lstStyle/>
        <a:p>
          <a:endParaRPr lang="en-US"/>
        </a:p>
      </dgm:t>
    </dgm:pt>
    <dgm:pt modelId="{F2DF8E51-2F45-4100-9EA0-D29E069224B8}" type="pres">
      <dgm:prSet presAssocID="{2D4774A8-2B44-458D-8BA9-4BF06F7820D9}" presName="linear" presStyleCnt="0">
        <dgm:presLayoutVars>
          <dgm:animLvl val="lvl"/>
          <dgm:resizeHandles val="exact"/>
        </dgm:presLayoutVars>
      </dgm:prSet>
      <dgm:spPr/>
    </dgm:pt>
    <dgm:pt modelId="{9FE7551B-9030-484C-92FB-9E91D3731801}" type="pres">
      <dgm:prSet presAssocID="{E2B2E6E3-AF1A-4DB4-A45B-A894D45DAAFC}" presName="parentText" presStyleLbl="node1" presStyleIdx="0" presStyleCnt="1">
        <dgm:presLayoutVars>
          <dgm:chMax val="0"/>
          <dgm:bulletEnabled val="1"/>
        </dgm:presLayoutVars>
      </dgm:prSet>
      <dgm:spPr/>
    </dgm:pt>
    <dgm:pt modelId="{ED53B441-6A8C-4138-B398-70C68C4516DD}" type="pres">
      <dgm:prSet presAssocID="{E2B2E6E3-AF1A-4DB4-A45B-A894D45DAAFC}" presName="childText" presStyleLbl="revTx" presStyleIdx="0" presStyleCnt="1">
        <dgm:presLayoutVars>
          <dgm:bulletEnabled val="1"/>
        </dgm:presLayoutVars>
      </dgm:prSet>
      <dgm:spPr/>
    </dgm:pt>
  </dgm:ptLst>
  <dgm:cxnLst>
    <dgm:cxn modelId="{C7763304-7381-40F5-975B-4FDF8AE58EAE}" type="presOf" srcId="{1DE4A84A-993A-48A2-A18B-F80F9CFE99CD}" destId="{ED53B441-6A8C-4138-B398-70C68C4516DD}" srcOrd="0" destOrd="4" presId="urn:microsoft.com/office/officeart/2005/8/layout/vList2"/>
    <dgm:cxn modelId="{26712B1F-69FE-4C8B-ABC2-A678AFC0424A}" srcId="{E2B2E6E3-AF1A-4DB4-A45B-A894D45DAAFC}" destId="{DEEBC020-4BF2-4868-A9E9-1949D3B81876}" srcOrd="3" destOrd="0" parTransId="{07650763-D32E-444E-A2AF-86012ED0A8E6}" sibTransId="{DCCDA68A-40E0-44C2-8231-F98A1DA87C7B}"/>
    <dgm:cxn modelId="{5F61D526-4EB7-450C-BA51-D6944EF774C0}" type="presOf" srcId="{3D1EDC79-B498-43CD-A96C-0179C1332679}" destId="{ED53B441-6A8C-4138-B398-70C68C4516DD}" srcOrd="0" destOrd="1" presId="urn:microsoft.com/office/officeart/2005/8/layout/vList2"/>
    <dgm:cxn modelId="{A279443C-B567-47E4-8BB5-AD313CB46832}" type="presOf" srcId="{2D4774A8-2B44-458D-8BA9-4BF06F7820D9}" destId="{F2DF8E51-2F45-4100-9EA0-D29E069224B8}" srcOrd="0" destOrd="0" presId="urn:microsoft.com/office/officeart/2005/8/layout/vList2"/>
    <dgm:cxn modelId="{43298D64-359E-427A-93DC-1C65C8345193}" type="presOf" srcId="{40717533-AA9B-4F6F-AF8F-F58716B153BB}" destId="{ED53B441-6A8C-4138-B398-70C68C4516DD}" srcOrd="0" destOrd="2" presId="urn:microsoft.com/office/officeart/2005/8/layout/vList2"/>
    <dgm:cxn modelId="{C115B27C-4305-4ED8-87C9-B0E39E73FF1D}" srcId="{E2B2E6E3-AF1A-4DB4-A45B-A894D45DAAFC}" destId="{20998450-B9C9-42D4-BDE4-4E4501925AD5}" srcOrd="0" destOrd="0" parTransId="{5D40B118-45FC-46CF-B29F-573F50C8C0EE}" sibTransId="{3E40DAE7-F874-472A-9481-E065F6480D43}"/>
    <dgm:cxn modelId="{20DF10B3-1E8B-4D40-8943-7E92D9769563}" srcId="{E2B2E6E3-AF1A-4DB4-A45B-A894D45DAAFC}" destId="{40717533-AA9B-4F6F-AF8F-F58716B153BB}" srcOrd="2" destOrd="0" parTransId="{E991950B-65EA-4B5E-BB35-CC3A991E38B3}" sibTransId="{8C9D8187-05DA-4C97-9954-6842123F5E9E}"/>
    <dgm:cxn modelId="{11CDEECC-45BB-49F4-B6B1-01040049AE33}" srcId="{E2B2E6E3-AF1A-4DB4-A45B-A894D45DAAFC}" destId="{3D1EDC79-B498-43CD-A96C-0179C1332679}" srcOrd="1" destOrd="0" parTransId="{439F1548-13FD-4E99-97FA-BBBEB810AC8C}" sibTransId="{E5258F28-1C10-4F37-8BEA-E7C6FB887A6D}"/>
    <dgm:cxn modelId="{FBFCADD4-887D-4DD7-833E-FC00922907F1}" type="presOf" srcId="{DEEBC020-4BF2-4868-A9E9-1949D3B81876}" destId="{ED53B441-6A8C-4138-B398-70C68C4516DD}" srcOrd="0" destOrd="3" presId="urn:microsoft.com/office/officeart/2005/8/layout/vList2"/>
    <dgm:cxn modelId="{473C86E3-9519-469A-8F88-D85FCE04F28C}" type="presOf" srcId="{20998450-B9C9-42D4-BDE4-4E4501925AD5}" destId="{ED53B441-6A8C-4138-B398-70C68C4516DD}" srcOrd="0" destOrd="0" presId="urn:microsoft.com/office/officeart/2005/8/layout/vList2"/>
    <dgm:cxn modelId="{C2979AE4-E80B-4295-AA20-9EDC2433BF1E}" type="presOf" srcId="{E2B2E6E3-AF1A-4DB4-A45B-A894D45DAAFC}" destId="{9FE7551B-9030-484C-92FB-9E91D3731801}" srcOrd="0" destOrd="0" presId="urn:microsoft.com/office/officeart/2005/8/layout/vList2"/>
    <dgm:cxn modelId="{A577C3E6-8100-450E-A283-A8ED9D5B7ED5}" srcId="{2D4774A8-2B44-458D-8BA9-4BF06F7820D9}" destId="{E2B2E6E3-AF1A-4DB4-A45B-A894D45DAAFC}" srcOrd="0" destOrd="0" parTransId="{C59C47ED-673A-4E6D-9C20-03206879ADC2}" sibTransId="{4EAE40A6-569F-4750-9C10-D817288E7652}"/>
    <dgm:cxn modelId="{62E2F2FF-18CA-4475-86B7-FAE1FF1E5FEB}" srcId="{E2B2E6E3-AF1A-4DB4-A45B-A894D45DAAFC}" destId="{1DE4A84A-993A-48A2-A18B-F80F9CFE99CD}" srcOrd="4" destOrd="0" parTransId="{F1777CAB-4A78-49D0-AA9C-6B7E83A82416}" sibTransId="{2446D633-BC4B-4FE4-A7A9-67AB04A867DE}"/>
    <dgm:cxn modelId="{A166B169-051C-487F-BD61-370540A02B10}" type="presParOf" srcId="{F2DF8E51-2F45-4100-9EA0-D29E069224B8}" destId="{9FE7551B-9030-484C-92FB-9E91D3731801}" srcOrd="0" destOrd="0" presId="urn:microsoft.com/office/officeart/2005/8/layout/vList2"/>
    <dgm:cxn modelId="{0007309B-3612-4494-AEBF-B6F359E9BC2B}" type="presParOf" srcId="{F2DF8E51-2F45-4100-9EA0-D29E069224B8}" destId="{ED53B441-6A8C-4138-B398-70C68C4516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48CFC2-75FA-4884-9CB7-0E4F611A05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870A93-F94F-466E-A32B-9AA6F729A6A7}">
      <dgm:prSet/>
      <dgm:spPr/>
      <dgm:t>
        <a:bodyPr/>
        <a:lstStyle/>
        <a:p>
          <a:r>
            <a:rPr lang="en-US"/>
            <a:t>Describes learning, it doesn’t quantify it.</a:t>
          </a:r>
        </a:p>
      </dgm:t>
    </dgm:pt>
    <dgm:pt modelId="{2FD3826F-845F-49C4-81BD-837FD1CB28A8}" type="parTrans" cxnId="{E0C6A0DD-4F1E-4EAF-8771-97B1B4384896}">
      <dgm:prSet/>
      <dgm:spPr/>
      <dgm:t>
        <a:bodyPr/>
        <a:lstStyle/>
        <a:p>
          <a:endParaRPr lang="en-US"/>
        </a:p>
      </dgm:t>
    </dgm:pt>
    <dgm:pt modelId="{E3E16949-F17A-4D3D-A828-278B672B4B75}" type="sibTrans" cxnId="{E0C6A0DD-4F1E-4EAF-8771-97B1B4384896}">
      <dgm:prSet/>
      <dgm:spPr/>
      <dgm:t>
        <a:bodyPr/>
        <a:lstStyle/>
        <a:p>
          <a:endParaRPr lang="en-US"/>
        </a:p>
      </dgm:t>
    </dgm:pt>
    <dgm:pt modelId="{D62CDC96-C3A0-4A23-9184-AF39F89AF94D}">
      <dgm:prSet/>
      <dgm:spPr/>
      <dgm:t>
        <a:bodyPr/>
        <a:lstStyle/>
        <a:p>
          <a:r>
            <a:rPr lang="en-US"/>
            <a:t>Describes strengths and areas for improvement in terms of learning criteria</a:t>
          </a:r>
        </a:p>
      </dgm:t>
    </dgm:pt>
    <dgm:pt modelId="{CE530A6D-40F4-4D11-8D63-985E3C72C279}" type="parTrans" cxnId="{A3A66297-C5A7-4CB5-B2E6-101AA58D6962}">
      <dgm:prSet/>
      <dgm:spPr/>
      <dgm:t>
        <a:bodyPr/>
        <a:lstStyle/>
        <a:p>
          <a:endParaRPr lang="en-US"/>
        </a:p>
      </dgm:t>
    </dgm:pt>
    <dgm:pt modelId="{D5086DEF-6E6C-449D-B11B-779E664A173C}" type="sibTrans" cxnId="{A3A66297-C5A7-4CB5-B2E6-101AA58D6962}">
      <dgm:prSet/>
      <dgm:spPr/>
      <dgm:t>
        <a:bodyPr/>
        <a:lstStyle/>
        <a:p>
          <a:endParaRPr lang="en-US"/>
        </a:p>
      </dgm:t>
    </dgm:pt>
    <dgm:pt modelId="{46D2C395-091A-4838-B470-C727F817033D}">
      <dgm:prSet/>
      <dgm:spPr/>
      <dgm:t>
        <a:bodyPr/>
        <a:lstStyle/>
        <a:p>
          <a:r>
            <a:rPr lang="en-US"/>
            <a:t>Provides Next Steps for Specific Action</a:t>
          </a:r>
        </a:p>
      </dgm:t>
    </dgm:pt>
    <dgm:pt modelId="{80719E72-1DE0-4270-9EA7-53BED18541A9}" type="parTrans" cxnId="{360193F1-F699-4443-8198-F6F52CC41E16}">
      <dgm:prSet/>
      <dgm:spPr/>
      <dgm:t>
        <a:bodyPr/>
        <a:lstStyle/>
        <a:p>
          <a:endParaRPr lang="en-US"/>
        </a:p>
      </dgm:t>
    </dgm:pt>
    <dgm:pt modelId="{CAA2C199-3B1E-4EA9-AEA5-7E1B3794B663}" type="sibTrans" cxnId="{360193F1-F699-4443-8198-F6F52CC41E16}">
      <dgm:prSet/>
      <dgm:spPr/>
      <dgm:t>
        <a:bodyPr/>
        <a:lstStyle/>
        <a:p>
          <a:endParaRPr lang="en-US"/>
        </a:p>
      </dgm:t>
    </dgm:pt>
    <dgm:pt modelId="{C8045279-D239-4D60-9D11-9BECF5D1A396}">
      <dgm:prSet/>
      <dgm:spPr/>
      <dgm:t>
        <a:bodyPr/>
        <a:lstStyle/>
        <a:p>
          <a:r>
            <a:rPr lang="en-US"/>
            <a:t>Is Focused and Manageable</a:t>
          </a:r>
        </a:p>
      </dgm:t>
    </dgm:pt>
    <dgm:pt modelId="{E68AC72F-ABA8-4D38-9040-721E47867148}" type="parTrans" cxnId="{39F48A19-260B-4239-AB46-59E5A180E994}">
      <dgm:prSet/>
      <dgm:spPr/>
      <dgm:t>
        <a:bodyPr/>
        <a:lstStyle/>
        <a:p>
          <a:endParaRPr lang="en-US"/>
        </a:p>
      </dgm:t>
    </dgm:pt>
    <dgm:pt modelId="{8E8396A9-654F-4917-AD6F-A1FB4B79E250}" type="sibTrans" cxnId="{39F48A19-260B-4239-AB46-59E5A180E994}">
      <dgm:prSet/>
      <dgm:spPr/>
      <dgm:t>
        <a:bodyPr/>
        <a:lstStyle/>
        <a:p>
          <a:endParaRPr lang="en-US"/>
        </a:p>
      </dgm:t>
    </dgm:pt>
    <dgm:pt modelId="{DEB80146-D2E4-4A98-BF51-F668308799B0}">
      <dgm:prSet/>
      <dgm:spPr/>
      <dgm:t>
        <a:bodyPr/>
        <a:lstStyle/>
        <a:p>
          <a:r>
            <a:rPr lang="en-US"/>
            <a:t>Is Timely</a:t>
          </a:r>
        </a:p>
      </dgm:t>
    </dgm:pt>
    <dgm:pt modelId="{C0E6E68E-F51C-462C-BE4E-3FA38BF0726B}" type="parTrans" cxnId="{DAF2C4F8-E6AD-4593-873D-ACE6ACC98197}">
      <dgm:prSet/>
      <dgm:spPr/>
      <dgm:t>
        <a:bodyPr/>
        <a:lstStyle/>
        <a:p>
          <a:endParaRPr lang="en-US"/>
        </a:p>
      </dgm:t>
    </dgm:pt>
    <dgm:pt modelId="{E5B2D15A-32F6-4993-B876-39228CA7149C}" type="sibTrans" cxnId="{DAF2C4F8-E6AD-4593-873D-ACE6ACC98197}">
      <dgm:prSet/>
      <dgm:spPr/>
      <dgm:t>
        <a:bodyPr/>
        <a:lstStyle/>
        <a:p>
          <a:endParaRPr lang="en-US"/>
        </a:p>
      </dgm:t>
    </dgm:pt>
    <dgm:pt modelId="{019452C5-CA69-46AC-A5C0-7C2D390B8D83}" type="pres">
      <dgm:prSet presAssocID="{6248CFC2-75FA-4884-9CB7-0E4F611A053B}" presName="root" presStyleCnt="0">
        <dgm:presLayoutVars>
          <dgm:dir/>
          <dgm:resizeHandles val="exact"/>
        </dgm:presLayoutVars>
      </dgm:prSet>
      <dgm:spPr/>
    </dgm:pt>
    <dgm:pt modelId="{7C73FA4D-DBC7-4747-900B-19CC12F93FA3}" type="pres">
      <dgm:prSet presAssocID="{56870A93-F94F-466E-A32B-9AA6F729A6A7}" presName="compNode" presStyleCnt="0"/>
      <dgm:spPr/>
    </dgm:pt>
    <dgm:pt modelId="{E0213EC1-91BD-49B2-96ED-B92F5903EDC0}" type="pres">
      <dgm:prSet presAssocID="{56870A93-F94F-466E-A32B-9AA6F729A6A7}" presName="bgRect" presStyleLbl="bgShp" presStyleIdx="0" presStyleCnt="5"/>
      <dgm:spPr/>
    </dgm:pt>
    <dgm:pt modelId="{FFE7EA25-1DDA-4488-A4D7-D2C257F9B5DB}" type="pres">
      <dgm:prSet presAssocID="{56870A93-F94F-466E-A32B-9AA6F729A6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4DCA0252-1320-4913-B79E-13D61CB18C65}" type="pres">
      <dgm:prSet presAssocID="{56870A93-F94F-466E-A32B-9AA6F729A6A7}" presName="spaceRect" presStyleCnt="0"/>
      <dgm:spPr/>
    </dgm:pt>
    <dgm:pt modelId="{FD843F29-4D10-48BD-A85E-D1FD26E480E6}" type="pres">
      <dgm:prSet presAssocID="{56870A93-F94F-466E-A32B-9AA6F729A6A7}" presName="parTx" presStyleLbl="revTx" presStyleIdx="0" presStyleCnt="5">
        <dgm:presLayoutVars>
          <dgm:chMax val="0"/>
          <dgm:chPref val="0"/>
        </dgm:presLayoutVars>
      </dgm:prSet>
      <dgm:spPr/>
    </dgm:pt>
    <dgm:pt modelId="{0084B627-ECE6-44B5-947B-9EFD740FC7FD}" type="pres">
      <dgm:prSet presAssocID="{E3E16949-F17A-4D3D-A828-278B672B4B75}" presName="sibTrans" presStyleCnt="0"/>
      <dgm:spPr/>
    </dgm:pt>
    <dgm:pt modelId="{569D10F2-C047-4A58-9119-73CCF080E396}" type="pres">
      <dgm:prSet presAssocID="{D62CDC96-C3A0-4A23-9184-AF39F89AF94D}" presName="compNode" presStyleCnt="0"/>
      <dgm:spPr/>
    </dgm:pt>
    <dgm:pt modelId="{93CE4184-0B1F-490A-93C5-E543987F1476}" type="pres">
      <dgm:prSet presAssocID="{D62CDC96-C3A0-4A23-9184-AF39F89AF94D}" presName="bgRect" presStyleLbl="bgShp" presStyleIdx="1" presStyleCnt="5"/>
      <dgm:spPr/>
    </dgm:pt>
    <dgm:pt modelId="{A49DC3FB-4AF6-4238-9806-9F813387D030}" type="pres">
      <dgm:prSet presAssocID="{D62CDC96-C3A0-4A23-9184-AF39F89AF9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43AC941-B265-4B62-B886-C5094AE70848}" type="pres">
      <dgm:prSet presAssocID="{D62CDC96-C3A0-4A23-9184-AF39F89AF94D}" presName="spaceRect" presStyleCnt="0"/>
      <dgm:spPr/>
    </dgm:pt>
    <dgm:pt modelId="{1F18AB82-984F-427A-A9FD-9F28DB6DE38A}" type="pres">
      <dgm:prSet presAssocID="{D62CDC96-C3A0-4A23-9184-AF39F89AF94D}" presName="parTx" presStyleLbl="revTx" presStyleIdx="1" presStyleCnt="5">
        <dgm:presLayoutVars>
          <dgm:chMax val="0"/>
          <dgm:chPref val="0"/>
        </dgm:presLayoutVars>
      </dgm:prSet>
      <dgm:spPr/>
    </dgm:pt>
    <dgm:pt modelId="{B5A54D03-CF81-4831-BB46-F71227421CFB}" type="pres">
      <dgm:prSet presAssocID="{D5086DEF-6E6C-449D-B11B-779E664A173C}" presName="sibTrans" presStyleCnt="0"/>
      <dgm:spPr/>
    </dgm:pt>
    <dgm:pt modelId="{863310FD-DDBB-4AEA-B132-9DA5F42D8FC8}" type="pres">
      <dgm:prSet presAssocID="{46D2C395-091A-4838-B470-C727F817033D}" presName="compNode" presStyleCnt="0"/>
      <dgm:spPr/>
    </dgm:pt>
    <dgm:pt modelId="{C065910E-478A-47DC-B247-20B2661EAC1E}" type="pres">
      <dgm:prSet presAssocID="{46D2C395-091A-4838-B470-C727F817033D}" presName="bgRect" presStyleLbl="bgShp" presStyleIdx="2" presStyleCnt="5"/>
      <dgm:spPr/>
    </dgm:pt>
    <dgm:pt modelId="{A8A04258-11FF-42EB-84ED-5C264AC498F7}" type="pres">
      <dgm:prSet presAssocID="{46D2C395-091A-4838-B470-C727F81703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632A535-F053-4FBF-B776-FA140F2C575C}" type="pres">
      <dgm:prSet presAssocID="{46D2C395-091A-4838-B470-C727F817033D}" presName="spaceRect" presStyleCnt="0"/>
      <dgm:spPr/>
    </dgm:pt>
    <dgm:pt modelId="{8B543F13-D9A5-4E59-86EF-2E9350707D84}" type="pres">
      <dgm:prSet presAssocID="{46D2C395-091A-4838-B470-C727F817033D}" presName="parTx" presStyleLbl="revTx" presStyleIdx="2" presStyleCnt="5">
        <dgm:presLayoutVars>
          <dgm:chMax val="0"/>
          <dgm:chPref val="0"/>
        </dgm:presLayoutVars>
      </dgm:prSet>
      <dgm:spPr/>
    </dgm:pt>
    <dgm:pt modelId="{2F9A7081-1D2B-4143-B033-EDDA729C0953}" type="pres">
      <dgm:prSet presAssocID="{CAA2C199-3B1E-4EA9-AEA5-7E1B3794B663}" presName="sibTrans" presStyleCnt="0"/>
      <dgm:spPr/>
    </dgm:pt>
    <dgm:pt modelId="{639A4BF8-AC5F-403A-B815-4B5306572212}" type="pres">
      <dgm:prSet presAssocID="{C8045279-D239-4D60-9D11-9BECF5D1A396}" presName="compNode" presStyleCnt="0"/>
      <dgm:spPr/>
    </dgm:pt>
    <dgm:pt modelId="{2F1FE6BA-7268-4A65-AAFB-194515949EEF}" type="pres">
      <dgm:prSet presAssocID="{C8045279-D239-4D60-9D11-9BECF5D1A396}" presName="bgRect" presStyleLbl="bgShp" presStyleIdx="3" presStyleCnt="5"/>
      <dgm:spPr/>
    </dgm:pt>
    <dgm:pt modelId="{A8A7ACA9-CD3D-4DC5-8205-D7EF5365F5B5}" type="pres">
      <dgm:prSet presAssocID="{C8045279-D239-4D60-9D11-9BECF5D1A39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2B8AF9F7-93A2-49B4-A71D-A165106E516C}" type="pres">
      <dgm:prSet presAssocID="{C8045279-D239-4D60-9D11-9BECF5D1A396}" presName="spaceRect" presStyleCnt="0"/>
      <dgm:spPr/>
    </dgm:pt>
    <dgm:pt modelId="{3DC85E43-3C65-4F9A-8BA0-A5D7A778EC61}" type="pres">
      <dgm:prSet presAssocID="{C8045279-D239-4D60-9D11-9BECF5D1A396}" presName="parTx" presStyleLbl="revTx" presStyleIdx="3" presStyleCnt="5">
        <dgm:presLayoutVars>
          <dgm:chMax val="0"/>
          <dgm:chPref val="0"/>
        </dgm:presLayoutVars>
      </dgm:prSet>
      <dgm:spPr/>
    </dgm:pt>
    <dgm:pt modelId="{920B0DA7-7C2E-427B-BB35-C75DD42BC855}" type="pres">
      <dgm:prSet presAssocID="{8E8396A9-654F-4917-AD6F-A1FB4B79E250}" presName="sibTrans" presStyleCnt="0"/>
      <dgm:spPr/>
    </dgm:pt>
    <dgm:pt modelId="{B133567B-18F6-4805-A81C-89CF92B18F69}" type="pres">
      <dgm:prSet presAssocID="{DEB80146-D2E4-4A98-BF51-F668308799B0}" presName="compNode" presStyleCnt="0"/>
      <dgm:spPr/>
    </dgm:pt>
    <dgm:pt modelId="{CCD38742-51CE-418C-B5D7-BE6C006F3C1C}" type="pres">
      <dgm:prSet presAssocID="{DEB80146-D2E4-4A98-BF51-F668308799B0}" presName="bgRect" presStyleLbl="bgShp" presStyleIdx="4" presStyleCnt="5"/>
      <dgm:spPr/>
    </dgm:pt>
    <dgm:pt modelId="{4001CD44-8995-4457-B5F3-1F6ADAA6CDEE}" type="pres">
      <dgm:prSet presAssocID="{DEB80146-D2E4-4A98-BF51-F668308799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E63BC27E-5BF3-4AFD-A4FD-B388C3770A2B}" type="pres">
      <dgm:prSet presAssocID="{DEB80146-D2E4-4A98-BF51-F668308799B0}" presName="spaceRect" presStyleCnt="0"/>
      <dgm:spPr/>
    </dgm:pt>
    <dgm:pt modelId="{6AD2961E-F53A-4B9C-A16D-7FB8CB986B5C}" type="pres">
      <dgm:prSet presAssocID="{DEB80146-D2E4-4A98-BF51-F668308799B0}" presName="parTx" presStyleLbl="revTx" presStyleIdx="4" presStyleCnt="5">
        <dgm:presLayoutVars>
          <dgm:chMax val="0"/>
          <dgm:chPref val="0"/>
        </dgm:presLayoutVars>
      </dgm:prSet>
      <dgm:spPr/>
    </dgm:pt>
  </dgm:ptLst>
  <dgm:cxnLst>
    <dgm:cxn modelId="{39F48A19-260B-4239-AB46-59E5A180E994}" srcId="{6248CFC2-75FA-4884-9CB7-0E4F611A053B}" destId="{C8045279-D239-4D60-9D11-9BECF5D1A396}" srcOrd="3" destOrd="0" parTransId="{E68AC72F-ABA8-4D38-9040-721E47867148}" sibTransId="{8E8396A9-654F-4917-AD6F-A1FB4B79E250}"/>
    <dgm:cxn modelId="{634DB626-AB7A-4B5E-A14D-B69D69AEF46F}" type="presOf" srcId="{DEB80146-D2E4-4A98-BF51-F668308799B0}" destId="{6AD2961E-F53A-4B9C-A16D-7FB8CB986B5C}" srcOrd="0" destOrd="0" presId="urn:microsoft.com/office/officeart/2018/2/layout/IconVerticalSolidList"/>
    <dgm:cxn modelId="{F703C734-4E1D-4918-9A52-6D39C66449B6}" type="presOf" srcId="{56870A93-F94F-466E-A32B-9AA6F729A6A7}" destId="{FD843F29-4D10-48BD-A85E-D1FD26E480E6}" srcOrd="0" destOrd="0" presId="urn:microsoft.com/office/officeart/2018/2/layout/IconVerticalSolidList"/>
    <dgm:cxn modelId="{4C7BDB73-FD39-43FF-B66B-CF45161A4076}" type="presOf" srcId="{46D2C395-091A-4838-B470-C727F817033D}" destId="{8B543F13-D9A5-4E59-86EF-2E9350707D84}" srcOrd="0" destOrd="0" presId="urn:microsoft.com/office/officeart/2018/2/layout/IconVerticalSolidList"/>
    <dgm:cxn modelId="{A3A66297-C5A7-4CB5-B2E6-101AA58D6962}" srcId="{6248CFC2-75FA-4884-9CB7-0E4F611A053B}" destId="{D62CDC96-C3A0-4A23-9184-AF39F89AF94D}" srcOrd="1" destOrd="0" parTransId="{CE530A6D-40F4-4D11-8D63-985E3C72C279}" sibTransId="{D5086DEF-6E6C-449D-B11B-779E664A173C}"/>
    <dgm:cxn modelId="{50D86EB8-A613-4394-AA02-9F40C1BC58C0}" type="presOf" srcId="{D62CDC96-C3A0-4A23-9184-AF39F89AF94D}" destId="{1F18AB82-984F-427A-A9FD-9F28DB6DE38A}" srcOrd="0" destOrd="0" presId="urn:microsoft.com/office/officeart/2018/2/layout/IconVerticalSolidList"/>
    <dgm:cxn modelId="{E0C6A0DD-4F1E-4EAF-8771-97B1B4384896}" srcId="{6248CFC2-75FA-4884-9CB7-0E4F611A053B}" destId="{56870A93-F94F-466E-A32B-9AA6F729A6A7}" srcOrd="0" destOrd="0" parTransId="{2FD3826F-845F-49C4-81BD-837FD1CB28A8}" sibTransId="{E3E16949-F17A-4D3D-A828-278B672B4B75}"/>
    <dgm:cxn modelId="{D564ACE0-89E0-451F-BBA2-9AD1B5E61B25}" type="presOf" srcId="{C8045279-D239-4D60-9D11-9BECF5D1A396}" destId="{3DC85E43-3C65-4F9A-8BA0-A5D7A778EC61}" srcOrd="0" destOrd="0" presId="urn:microsoft.com/office/officeart/2018/2/layout/IconVerticalSolidList"/>
    <dgm:cxn modelId="{0E795AEC-1F78-4718-B150-BCE79E0F3D46}" type="presOf" srcId="{6248CFC2-75FA-4884-9CB7-0E4F611A053B}" destId="{019452C5-CA69-46AC-A5C0-7C2D390B8D83}" srcOrd="0" destOrd="0" presId="urn:microsoft.com/office/officeart/2018/2/layout/IconVerticalSolidList"/>
    <dgm:cxn modelId="{360193F1-F699-4443-8198-F6F52CC41E16}" srcId="{6248CFC2-75FA-4884-9CB7-0E4F611A053B}" destId="{46D2C395-091A-4838-B470-C727F817033D}" srcOrd="2" destOrd="0" parTransId="{80719E72-1DE0-4270-9EA7-53BED18541A9}" sibTransId="{CAA2C199-3B1E-4EA9-AEA5-7E1B3794B663}"/>
    <dgm:cxn modelId="{DAF2C4F8-E6AD-4593-873D-ACE6ACC98197}" srcId="{6248CFC2-75FA-4884-9CB7-0E4F611A053B}" destId="{DEB80146-D2E4-4A98-BF51-F668308799B0}" srcOrd="4" destOrd="0" parTransId="{C0E6E68E-F51C-462C-BE4E-3FA38BF0726B}" sibTransId="{E5B2D15A-32F6-4993-B876-39228CA7149C}"/>
    <dgm:cxn modelId="{F3298EA4-383E-40B8-965F-E8072FD25F07}" type="presParOf" srcId="{019452C5-CA69-46AC-A5C0-7C2D390B8D83}" destId="{7C73FA4D-DBC7-4747-900B-19CC12F93FA3}" srcOrd="0" destOrd="0" presId="urn:microsoft.com/office/officeart/2018/2/layout/IconVerticalSolidList"/>
    <dgm:cxn modelId="{595F0E74-8B07-4298-BCB5-31914C93D521}" type="presParOf" srcId="{7C73FA4D-DBC7-4747-900B-19CC12F93FA3}" destId="{E0213EC1-91BD-49B2-96ED-B92F5903EDC0}" srcOrd="0" destOrd="0" presId="urn:microsoft.com/office/officeart/2018/2/layout/IconVerticalSolidList"/>
    <dgm:cxn modelId="{225DD8F2-B60B-4CE7-911B-E0C93B0826B7}" type="presParOf" srcId="{7C73FA4D-DBC7-4747-900B-19CC12F93FA3}" destId="{FFE7EA25-1DDA-4488-A4D7-D2C257F9B5DB}" srcOrd="1" destOrd="0" presId="urn:microsoft.com/office/officeart/2018/2/layout/IconVerticalSolidList"/>
    <dgm:cxn modelId="{DD666924-68CB-4888-AA5F-65CC1B93821B}" type="presParOf" srcId="{7C73FA4D-DBC7-4747-900B-19CC12F93FA3}" destId="{4DCA0252-1320-4913-B79E-13D61CB18C65}" srcOrd="2" destOrd="0" presId="urn:microsoft.com/office/officeart/2018/2/layout/IconVerticalSolidList"/>
    <dgm:cxn modelId="{E49A87A6-25A8-4D95-9A9A-AC6832E66108}" type="presParOf" srcId="{7C73FA4D-DBC7-4747-900B-19CC12F93FA3}" destId="{FD843F29-4D10-48BD-A85E-D1FD26E480E6}" srcOrd="3" destOrd="0" presId="urn:microsoft.com/office/officeart/2018/2/layout/IconVerticalSolidList"/>
    <dgm:cxn modelId="{916EB8B0-C58E-4094-B687-87315A0596AC}" type="presParOf" srcId="{019452C5-CA69-46AC-A5C0-7C2D390B8D83}" destId="{0084B627-ECE6-44B5-947B-9EFD740FC7FD}" srcOrd="1" destOrd="0" presId="urn:microsoft.com/office/officeart/2018/2/layout/IconVerticalSolidList"/>
    <dgm:cxn modelId="{763CC225-BD49-4C53-BF17-DC5C914095DB}" type="presParOf" srcId="{019452C5-CA69-46AC-A5C0-7C2D390B8D83}" destId="{569D10F2-C047-4A58-9119-73CCF080E396}" srcOrd="2" destOrd="0" presId="urn:microsoft.com/office/officeart/2018/2/layout/IconVerticalSolidList"/>
    <dgm:cxn modelId="{9DCAAB07-6F53-4040-B0C2-4BB4EA3CE576}" type="presParOf" srcId="{569D10F2-C047-4A58-9119-73CCF080E396}" destId="{93CE4184-0B1F-490A-93C5-E543987F1476}" srcOrd="0" destOrd="0" presId="urn:microsoft.com/office/officeart/2018/2/layout/IconVerticalSolidList"/>
    <dgm:cxn modelId="{977B6C06-C609-4A06-982C-240DC6BD4C46}" type="presParOf" srcId="{569D10F2-C047-4A58-9119-73CCF080E396}" destId="{A49DC3FB-4AF6-4238-9806-9F813387D030}" srcOrd="1" destOrd="0" presId="urn:microsoft.com/office/officeart/2018/2/layout/IconVerticalSolidList"/>
    <dgm:cxn modelId="{F5066416-CF54-40CD-9BA5-BA64365B4ED6}" type="presParOf" srcId="{569D10F2-C047-4A58-9119-73CCF080E396}" destId="{B43AC941-B265-4B62-B886-C5094AE70848}" srcOrd="2" destOrd="0" presId="urn:microsoft.com/office/officeart/2018/2/layout/IconVerticalSolidList"/>
    <dgm:cxn modelId="{999FCC84-C73E-4F96-A26F-964793747F81}" type="presParOf" srcId="{569D10F2-C047-4A58-9119-73CCF080E396}" destId="{1F18AB82-984F-427A-A9FD-9F28DB6DE38A}" srcOrd="3" destOrd="0" presId="urn:microsoft.com/office/officeart/2018/2/layout/IconVerticalSolidList"/>
    <dgm:cxn modelId="{568D81A8-7636-42CB-AF10-DD531521A369}" type="presParOf" srcId="{019452C5-CA69-46AC-A5C0-7C2D390B8D83}" destId="{B5A54D03-CF81-4831-BB46-F71227421CFB}" srcOrd="3" destOrd="0" presId="urn:microsoft.com/office/officeart/2018/2/layout/IconVerticalSolidList"/>
    <dgm:cxn modelId="{F26C563D-1894-47DF-8457-682A8DC18145}" type="presParOf" srcId="{019452C5-CA69-46AC-A5C0-7C2D390B8D83}" destId="{863310FD-DDBB-4AEA-B132-9DA5F42D8FC8}" srcOrd="4" destOrd="0" presId="urn:microsoft.com/office/officeart/2018/2/layout/IconVerticalSolidList"/>
    <dgm:cxn modelId="{44DABC4E-9980-4C09-8A93-2262C8F31228}" type="presParOf" srcId="{863310FD-DDBB-4AEA-B132-9DA5F42D8FC8}" destId="{C065910E-478A-47DC-B247-20B2661EAC1E}" srcOrd="0" destOrd="0" presId="urn:microsoft.com/office/officeart/2018/2/layout/IconVerticalSolidList"/>
    <dgm:cxn modelId="{1CEA2DFA-90FF-4474-B645-D68E17EB35F4}" type="presParOf" srcId="{863310FD-DDBB-4AEA-B132-9DA5F42D8FC8}" destId="{A8A04258-11FF-42EB-84ED-5C264AC498F7}" srcOrd="1" destOrd="0" presId="urn:microsoft.com/office/officeart/2018/2/layout/IconVerticalSolidList"/>
    <dgm:cxn modelId="{AD75C0F2-23E2-4F17-B502-B5A0B701CF81}" type="presParOf" srcId="{863310FD-DDBB-4AEA-B132-9DA5F42D8FC8}" destId="{4632A535-F053-4FBF-B776-FA140F2C575C}" srcOrd="2" destOrd="0" presId="urn:microsoft.com/office/officeart/2018/2/layout/IconVerticalSolidList"/>
    <dgm:cxn modelId="{82CC2801-FAE1-488F-ACEE-7A9C96EDE235}" type="presParOf" srcId="{863310FD-DDBB-4AEA-B132-9DA5F42D8FC8}" destId="{8B543F13-D9A5-4E59-86EF-2E9350707D84}" srcOrd="3" destOrd="0" presId="urn:microsoft.com/office/officeart/2018/2/layout/IconVerticalSolidList"/>
    <dgm:cxn modelId="{C38C62D1-A39B-45EC-918A-F780FCC10E2C}" type="presParOf" srcId="{019452C5-CA69-46AC-A5C0-7C2D390B8D83}" destId="{2F9A7081-1D2B-4143-B033-EDDA729C0953}" srcOrd="5" destOrd="0" presId="urn:microsoft.com/office/officeart/2018/2/layout/IconVerticalSolidList"/>
    <dgm:cxn modelId="{DEA60513-94E9-43B8-9E2C-D68E9B6A3F99}" type="presParOf" srcId="{019452C5-CA69-46AC-A5C0-7C2D390B8D83}" destId="{639A4BF8-AC5F-403A-B815-4B5306572212}" srcOrd="6" destOrd="0" presId="urn:microsoft.com/office/officeart/2018/2/layout/IconVerticalSolidList"/>
    <dgm:cxn modelId="{DF69EF68-21D0-4D12-9A90-72864658E0DD}" type="presParOf" srcId="{639A4BF8-AC5F-403A-B815-4B5306572212}" destId="{2F1FE6BA-7268-4A65-AAFB-194515949EEF}" srcOrd="0" destOrd="0" presId="urn:microsoft.com/office/officeart/2018/2/layout/IconVerticalSolidList"/>
    <dgm:cxn modelId="{FBB9C56D-29E7-44A5-A2C2-D6E965A7BBC4}" type="presParOf" srcId="{639A4BF8-AC5F-403A-B815-4B5306572212}" destId="{A8A7ACA9-CD3D-4DC5-8205-D7EF5365F5B5}" srcOrd="1" destOrd="0" presId="urn:microsoft.com/office/officeart/2018/2/layout/IconVerticalSolidList"/>
    <dgm:cxn modelId="{744F96B4-861E-436A-AC9A-A576527E1B78}" type="presParOf" srcId="{639A4BF8-AC5F-403A-B815-4B5306572212}" destId="{2B8AF9F7-93A2-49B4-A71D-A165106E516C}" srcOrd="2" destOrd="0" presId="urn:microsoft.com/office/officeart/2018/2/layout/IconVerticalSolidList"/>
    <dgm:cxn modelId="{DD240466-3898-49E9-961B-1E39A9C0A3C4}" type="presParOf" srcId="{639A4BF8-AC5F-403A-B815-4B5306572212}" destId="{3DC85E43-3C65-4F9A-8BA0-A5D7A778EC61}" srcOrd="3" destOrd="0" presId="urn:microsoft.com/office/officeart/2018/2/layout/IconVerticalSolidList"/>
    <dgm:cxn modelId="{ABDF1FEF-E62C-40D9-A697-426B2D751B4E}" type="presParOf" srcId="{019452C5-CA69-46AC-A5C0-7C2D390B8D83}" destId="{920B0DA7-7C2E-427B-BB35-C75DD42BC855}" srcOrd="7" destOrd="0" presId="urn:microsoft.com/office/officeart/2018/2/layout/IconVerticalSolidList"/>
    <dgm:cxn modelId="{7BBC3CBE-E728-43EC-B55F-B7313804E8D4}" type="presParOf" srcId="{019452C5-CA69-46AC-A5C0-7C2D390B8D83}" destId="{B133567B-18F6-4805-A81C-89CF92B18F69}" srcOrd="8" destOrd="0" presId="urn:microsoft.com/office/officeart/2018/2/layout/IconVerticalSolidList"/>
    <dgm:cxn modelId="{8ECF55B4-2501-4A89-A275-28463CEA0CE2}" type="presParOf" srcId="{B133567B-18F6-4805-A81C-89CF92B18F69}" destId="{CCD38742-51CE-418C-B5D7-BE6C006F3C1C}" srcOrd="0" destOrd="0" presId="urn:microsoft.com/office/officeart/2018/2/layout/IconVerticalSolidList"/>
    <dgm:cxn modelId="{5EF4E984-91D4-479B-9B59-1279F76BEF1B}" type="presParOf" srcId="{B133567B-18F6-4805-A81C-89CF92B18F69}" destId="{4001CD44-8995-4457-B5F3-1F6ADAA6CDEE}" srcOrd="1" destOrd="0" presId="urn:microsoft.com/office/officeart/2018/2/layout/IconVerticalSolidList"/>
    <dgm:cxn modelId="{62213EF6-3F04-4A36-AF0C-C48BD4B820AF}" type="presParOf" srcId="{B133567B-18F6-4805-A81C-89CF92B18F69}" destId="{E63BC27E-5BF3-4AFD-A4FD-B388C3770A2B}" srcOrd="2" destOrd="0" presId="urn:microsoft.com/office/officeart/2018/2/layout/IconVerticalSolidList"/>
    <dgm:cxn modelId="{01F67FAA-B221-4D5D-A449-FB14E4751A97}" type="presParOf" srcId="{B133567B-18F6-4805-A81C-89CF92B18F69}" destId="{6AD2961E-F53A-4B9C-A16D-7FB8CB986B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D6362-49A4-421E-B5E8-4E9F838FE6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AA5F93-805B-4CC3-8601-C02BFCB23453}">
      <dgm:prSet/>
      <dgm:spPr/>
      <dgm:t>
        <a:bodyPr/>
        <a:lstStyle/>
        <a:p>
          <a:r>
            <a:rPr lang="en-US"/>
            <a:t>Questions to consider:</a:t>
          </a:r>
        </a:p>
      </dgm:t>
    </dgm:pt>
    <dgm:pt modelId="{3D7CB924-C0CD-4E54-B146-E958CE9D475A}" type="parTrans" cxnId="{94C32DF8-48D5-4E3B-85C6-FE192583FBE9}">
      <dgm:prSet/>
      <dgm:spPr/>
      <dgm:t>
        <a:bodyPr/>
        <a:lstStyle/>
        <a:p>
          <a:endParaRPr lang="en-US"/>
        </a:p>
      </dgm:t>
    </dgm:pt>
    <dgm:pt modelId="{26B408E5-3D38-4A0C-B612-4360368CE6A2}" type="sibTrans" cxnId="{94C32DF8-48D5-4E3B-85C6-FE192583FBE9}">
      <dgm:prSet/>
      <dgm:spPr/>
      <dgm:t>
        <a:bodyPr/>
        <a:lstStyle/>
        <a:p>
          <a:endParaRPr lang="en-US"/>
        </a:p>
      </dgm:t>
    </dgm:pt>
    <dgm:pt modelId="{8A329E14-D17D-4F90-BF94-9B586667FFE8}">
      <dgm:prSet/>
      <dgm:spPr/>
      <dgm:t>
        <a:bodyPr/>
        <a:lstStyle/>
        <a:p>
          <a:r>
            <a:rPr lang="en-US"/>
            <a:t>How might students be involved in the preparation, implementation, and results analysis of this assessment? </a:t>
          </a:r>
        </a:p>
      </dgm:t>
    </dgm:pt>
    <dgm:pt modelId="{76F990A4-712B-4D08-9725-8E5C52A32956}" type="parTrans" cxnId="{C36C29D6-C90C-48A0-9DB6-2C41C6477C2A}">
      <dgm:prSet/>
      <dgm:spPr/>
      <dgm:t>
        <a:bodyPr/>
        <a:lstStyle/>
        <a:p>
          <a:endParaRPr lang="en-US"/>
        </a:p>
      </dgm:t>
    </dgm:pt>
    <dgm:pt modelId="{031E287B-1400-4E2C-89B2-08D5E40A9946}" type="sibTrans" cxnId="{C36C29D6-C90C-48A0-9DB6-2C41C6477C2A}">
      <dgm:prSet/>
      <dgm:spPr/>
      <dgm:t>
        <a:bodyPr/>
        <a:lstStyle/>
        <a:p>
          <a:endParaRPr lang="en-US"/>
        </a:p>
      </dgm:t>
    </dgm:pt>
    <dgm:pt modelId="{E11ED081-B584-4C13-B665-4F5F8CEFA2A2}">
      <dgm:prSet/>
      <dgm:spPr/>
      <dgm:t>
        <a:bodyPr/>
        <a:lstStyle/>
        <a:p>
          <a:r>
            <a:rPr lang="en-US"/>
            <a:t>How will students use the results? </a:t>
          </a:r>
        </a:p>
      </dgm:t>
    </dgm:pt>
    <dgm:pt modelId="{D91033CA-0CC7-4F52-8F33-D49C45B2E2B2}" type="parTrans" cxnId="{6588854E-53AE-44A6-898D-3F556E3A4C50}">
      <dgm:prSet/>
      <dgm:spPr/>
      <dgm:t>
        <a:bodyPr/>
        <a:lstStyle/>
        <a:p>
          <a:endParaRPr lang="en-US"/>
        </a:p>
      </dgm:t>
    </dgm:pt>
    <dgm:pt modelId="{04FC1985-0312-445B-A26B-E4CCCCF8A53A}" type="sibTrans" cxnId="{6588854E-53AE-44A6-898D-3F556E3A4C50}">
      <dgm:prSet/>
      <dgm:spPr/>
      <dgm:t>
        <a:bodyPr/>
        <a:lstStyle/>
        <a:p>
          <a:endParaRPr lang="en-US"/>
        </a:p>
      </dgm:t>
    </dgm:pt>
    <dgm:pt modelId="{27C8F284-3508-4FC5-A1BC-0F88A0BA2EA2}">
      <dgm:prSet/>
      <dgm:spPr/>
      <dgm:t>
        <a:bodyPr/>
        <a:lstStyle/>
        <a:p>
          <a:r>
            <a:rPr lang="en-US"/>
            <a:t>How might they reflect on goals and self-assess progress?</a:t>
          </a:r>
        </a:p>
      </dgm:t>
    </dgm:pt>
    <dgm:pt modelId="{1916009A-CEF5-4705-AFFA-721D670BE9B3}" type="parTrans" cxnId="{2D9568A1-D520-4BAB-B1C7-8CC4AD32CB25}">
      <dgm:prSet/>
      <dgm:spPr/>
      <dgm:t>
        <a:bodyPr/>
        <a:lstStyle/>
        <a:p>
          <a:endParaRPr lang="en-US"/>
        </a:p>
      </dgm:t>
    </dgm:pt>
    <dgm:pt modelId="{FA98F347-6631-487D-9DBE-19E0A0052ACD}" type="sibTrans" cxnId="{2D9568A1-D520-4BAB-B1C7-8CC4AD32CB25}">
      <dgm:prSet/>
      <dgm:spPr/>
      <dgm:t>
        <a:bodyPr/>
        <a:lstStyle/>
        <a:p>
          <a:endParaRPr lang="en-US"/>
        </a:p>
      </dgm:t>
    </dgm:pt>
    <dgm:pt modelId="{10DE6D84-E0A2-4308-A1EB-4265086FA707}" type="pres">
      <dgm:prSet presAssocID="{02ED6362-49A4-421E-B5E8-4E9F838FE6E4}" presName="linear" presStyleCnt="0">
        <dgm:presLayoutVars>
          <dgm:animLvl val="lvl"/>
          <dgm:resizeHandles val="exact"/>
        </dgm:presLayoutVars>
      </dgm:prSet>
      <dgm:spPr/>
    </dgm:pt>
    <dgm:pt modelId="{1DC6AE4A-1118-482D-B8A2-3D99A664A527}" type="pres">
      <dgm:prSet presAssocID="{B6AA5F93-805B-4CC3-8601-C02BFCB23453}" presName="parentText" presStyleLbl="node1" presStyleIdx="0" presStyleCnt="1">
        <dgm:presLayoutVars>
          <dgm:chMax val="0"/>
          <dgm:bulletEnabled val="1"/>
        </dgm:presLayoutVars>
      </dgm:prSet>
      <dgm:spPr/>
    </dgm:pt>
    <dgm:pt modelId="{61B093F6-AA3C-4417-8EDF-FDEF6D86B78E}" type="pres">
      <dgm:prSet presAssocID="{B6AA5F93-805B-4CC3-8601-C02BFCB23453}" presName="childText" presStyleLbl="revTx" presStyleIdx="0" presStyleCnt="1">
        <dgm:presLayoutVars>
          <dgm:bulletEnabled val="1"/>
        </dgm:presLayoutVars>
      </dgm:prSet>
      <dgm:spPr/>
    </dgm:pt>
  </dgm:ptLst>
  <dgm:cxnLst>
    <dgm:cxn modelId="{33F10B09-C3F5-4C1F-A253-A7FF2591C5EA}" type="presOf" srcId="{02ED6362-49A4-421E-B5E8-4E9F838FE6E4}" destId="{10DE6D84-E0A2-4308-A1EB-4265086FA707}" srcOrd="0" destOrd="0" presId="urn:microsoft.com/office/officeart/2005/8/layout/vList2"/>
    <dgm:cxn modelId="{39EBB624-54C0-4DE3-8F0E-4538C1E2CCC0}" type="presOf" srcId="{8A329E14-D17D-4F90-BF94-9B586667FFE8}" destId="{61B093F6-AA3C-4417-8EDF-FDEF6D86B78E}" srcOrd="0" destOrd="0" presId="urn:microsoft.com/office/officeart/2005/8/layout/vList2"/>
    <dgm:cxn modelId="{54F47F61-5B82-4435-BE40-45EE83E5C4C0}" type="presOf" srcId="{27C8F284-3508-4FC5-A1BC-0F88A0BA2EA2}" destId="{61B093F6-AA3C-4417-8EDF-FDEF6D86B78E}" srcOrd="0" destOrd="2" presId="urn:microsoft.com/office/officeart/2005/8/layout/vList2"/>
    <dgm:cxn modelId="{8AB8C24A-F459-404C-AC4B-AFB883396CB3}" type="presOf" srcId="{E11ED081-B584-4C13-B665-4F5F8CEFA2A2}" destId="{61B093F6-AA3C-4417-8EDF-FDEF6D86B78E}" srcOrd="0" destOrd="1" presId="urn:microsoft.com/office/officeart/2005/8/layout/vList2"/>
    <dgm:cxn modelId="{6588854E-53AE-44A6-898D-3F556E3A4C50}" srcId="{B6AA5F93-805B-4CC3-8601-C02BFCB23453}" destId="{E11ED081-B584-4C13-B665-4F5F8CEFA2A2}" srcOrd="1" destOrd="0" parTransId="{D91033CA-0CC7-4F52-8F33-D49C45B2E2B2}" sibTransId="{04FC1985-0312-445B-A26B-E4CCCCF8A53A}"/>
    <dgm:cxn modelId="{2D9568A1-D520-4BAB-B1C7-8CC4AD32CB25}" srcId="{B6AA5F93-805B-4CC3-8601-C02BFCB23453}" destId="{27C8F284-3508-4FC5-A1BC-0F88A0BA2EA2}" srcOrd="2" destOrd="0" parTransId="{1916009A-CEF5-4705-AFFA-721D670BE9B3}" sibTransId="{FA98F347-6631-487D-9DBE-19E0A0052ACD}"/>
    <dgm:cxn modelId="{C36C29D6-C90C-48A0-9DB6-2C41C6477C2A}" srcId="{B6AA5F93-805B-4CC3-8601-C02BFCB23453}" destId="{8A329E14-D17D-4F90-BF94-9B586667FFE8}" srcOrd="0" destOrd="0" parTransId="{76F990A4-712B-4D08-9725-8E5C52A32956}" sibTransId="{031E287B-1400-4E2C-89B2-08D5E40A9946}"/>
    <dgm:cxn modelId="{7225A2F6-C5B1-4863-A5D3-FA2394462C02}" type="presOf" srcId="{B6AA5F93-805B-4CC3-8601-C02BFCB23453}" destId="{1DC6AE4A-1118-482D-B8A2-3D99A664A527}" srcOrd="0" destOrd="0" presId="urn:microsoft.com/office/officeart/2005/8/layout/vList2"/>
    <dgm:cxn modelId="{94C32DF8-48D5-4E3B-85C6-FE192583FBE9}" srcId="{02ED6362-49A4-421E-B5E8-4E9F838FE6E4}" destId="{B6AA5F93-805B-4CC3-8601-C02BFCB23453}" srcOrd="0" destOrd="0" parTransId="{3D7CB924-C0CD-4E54-B146-E958CE9D475A}" sibTransId="{26B408E5-3D38-4A0C-B612-4360368CE6A2}"/>
    <dgm:cxn modelId="{8626B2D3-9FF5-4959-8542-AD2549D70D62}" type="presParOf" srcId="{10DE6D84-E0A2-4308-A1EB-4265086FA707}" destId="{1DC6AE4A-1118-482D-B8A2-3D99A664A527}" srcOrd="0" destOrd="0" presId="urn:microsoft.com/office/officeart/2005/8/layout/vList2"/>
    <dgm:cxn modelId="{6FC792AD-BADE-4A67-8F1B-CF5958FB9A95}" type="presParOf" srcId="{10DE6D84-E0A2-4308-A1EB-4265086FA707}" destId="{61B093F6-AA3C-4417-8EDF-FDEF6D86B78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4A04EA-A062-49C4-B4B3-A0E50B22D0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175125-5057-4C19-9ACA-7528DCA0F243}">
      <dgm:prSet/>
      <dgm:spPr/>
      <dgm:t>
        <a:bodyPr/>
        <a:lstStyle/>
        <a:p>
          <a:r>
            <a:rPr lang="en-US"/>
            <a:t>Examine your assessments and ask these key questions</a:t>
          </a:r>
        </a:p>
      </dgm:t>
    </dgm:pt>
    <dgm:pt modelId="{32CD2884-7A51-477D-9B65-23FFC064E9F4}" type="parTrans" cxnId="{4C7C29D0-C74F-44F1-81A2-B757DDA73ACC}">
      <dgm:prSet/>
      <dgm:spPr/>
      <dgm:t>
        <a:bodyPr/>
        <a:lstStyle/>
        <a:p>
          <a:endParaRPr lang="en-US"/>
        </a:p>
      </dgm:t>
    </dgm:pt>
    <dgm:pt modelId="{F231B228-5F32-467E-9586-F0CDA2E48626}" type="sibTrans" cxnId="{4C7C29D0-C74F-44F1-81A2-B757DDA73ACC}">
      <dgm:prSet/>
      <dgm:spPr/>
      <dgm:t>
        <a:bodyPr/>
        <a:lstStyle/>
        <a:p>
          <a:endParaRPr lang="en-US"/>
        </a:p>
      </dgm:t>
    </dgm:pt>
    <dgm:pt modelId="{96C6133B-DED8-46E3-A534-26C89D16AF7F}">
      <dgm:prSet/>
      <dgm:spPr/>
      <dgm:t>
        <a:bodyPr/>
        <a:lstStyle/>
        <a:p>
          <a:r>
            <a:rPr lang="en-US"/>
            <a:t>Build upon what’s already producing positive results</a:t>
          </a:r>
        </a:p>
      </dgm:t>
    </dgm:pt>
    <dgm:pt modelId="{52E89F12-24F0-4EC4-AAE9-EC4D614A9426}" type="parTrans" cxnId="{97EC3075-FC32-4F50-8F95-35F37768CA9D}">
      <dgm:prSet/>
      <dgm:spPr/>
      <dgm:t>
        <a:bodyPr/>
        <a:lstStyle/>
        <a:p>
          <a:endParaRPr lang="en-US"/>
        </a:p>
      </dgm:t>
    </dgm:pt>
    <dgm:pt modelId="{1F7129E4-FD42-4C85-A340-AE21CB8E40C7}" type="sibTrans" cxnId="{97EC3075-FC32-4F50-8F95-35F37768CA9D}">
      <dgm:prSet/>
      <dgm:spPr/>
      <dgm:t>
        <a:bodyPr/>
        <a:lstStyle/>
        <a:p>
          <a:endParaRPr lang="en-US"/>
        </a:p>
      </dgm:t>
    </dgm:pt>
    <dgm:pt modelId="{999C00D0-2D4D-489C-B697-EE1EC176AFA3}">
      <dgm:prSet/>
      <dgm:spPr/>
      <dgm:t>
        <a:bodyPr/>
        <a:lstStyle/>
        <a:p>
          <a:r>
            <a:rPr lang="en-US"/>
            <a:t>Read more about assessment practices that most interest you</a:t>
          </a:r>
        </a:p>
      </dgm:t>
    </dgm:pt>
    <dgm:pt modelId="{D38A0BD8-5870-4B23-888B-457891DC523F}" type="parTrans" cxnId="{D98E5FE3-D516-4734-BB27-6566EECC1D4D}">
      <dgm:prSet/>
      <dgm:spPr/>
      <dgm:t>
        <a:bodyPr/>
        <a:lstStyle/>
        <a:p>
          <a:endParaRPr lang="en-US"/>
        </a:p>
      </dgm:t>
    </dgm:pt>
    <dgm:pt modelId="{7D6458A0-475D-4001-A694-1288D7CB605E}" type="sibTrans" cxnId="{D98E5FE3-D516-4734-BB27-6566EECC1D4D}">
      <dgm:prSet/>
      <dgm:spPr/>
      <dgm:t>
        <a:bodyPr/>
        <a:lstStyle/>
        <a:p>
          <a:endParaRPr lang="en-US"/>
        </a:p>
      </dgm:t>
    </dgm:pt>
    <dgm:pt modelId="{00F822EF-3AA8-48E2-AB9D-2B21BAD2A6B2}">
      <dgm:prSet/>
      <dgm:spPr/>
      <dgm:t>
        <a:bodyPr/>
        <a:lstStyle/>
        <a:p>
          <a:r>
            <a:rPr lang="en-US"/>
            <a:t>Seek input from others and sustain collaborative relationships</a:t>
          </a:r>
        </a:p>
      </dgm:t>
    </dgm:pt>
    <dgm:pt modelId="{DBFA748D-81B0-41EF-AFC9-28390D661E7D}" type="parTrans" cxnId="{D134C52A-E17A-4B36-854E-6D8C56B73663}">
      <dgm:prSet/>
      <dgm:spPr/>
      <dgm:t>
        <a:bodyPr/>
        <a:lstStyle/>
        <a:p>
          <a:endParaRPr lang="en-US"/>
        </a:p>
      </dgm:t>
    </dgm:pt>
    <dgm:pt modelId="{4A6F300D-9B27-4402-83D9-9AFAA981A48B}" type="sibTrans" cxnId="{D134C52A-E17A-4B36-854E-6D8C56B73663}">
      <dgm:prSet/>
      <dgm:spPr/>
      <dgm:t>
        <a:bodyPr/>
        <a:lstStyle/>
        <a:p>
          <a:endParaRPr lang="en-US"/>
        </a:p>
      </dgm:t>
    </dgm:pt>
    <dgm:pt modelId="{714233A2-33A2-4156-A8F5-166A72153D30}">
      <dgm:prSet/>
      <dgm:spPr/>
      <dgm:t>
        <a:bodyPr/>
        <a:lstStyle/>
        <a:p>
          <a:r>
            <a:rPr lang="en-US"/>
            <a:t>Commit to trying at least one new assessment-related practice and gathering data about its effectiveness</a:t>
          </a:r>
        </a:p>
      </dgm:t>
    </dgm:pt>
    <dgm:pt modelId="{E71E3C06-A633-42D7-8BF9-2F8572A7AF1F}" type="parTrans" cxnId="{72324826-CF49-4531-817B-8A58E409E28F}">
      <dgm:prSet/>
      <dgm:spPr/>
      <dgm:t>
        <a:bodyPr/>
        <a:lstStyle/>
        <a:p>
          <a:endParaRPr lang="en-US"/>
        </a:p>
      </dgm:t>
    </dgm:pt>
    <dgm:pt modelId="{FEDFF7CE-54BA-48A3-BCE8-C5D9441BB4F9}" type="sibTrans" cxnId="{72324826-CF49-4531-817B-8A58E409E28F}">
      <dgm:prSet/>
      <dgm:spPr/>
      <dgm:t>
        <a:bodyPr/>
        <a:lstStyle/>
        <a:p>
          <a:endParaRPr lang="en-US"/>
        </a:p>
      </dgm:t>
    </dgm:pt>
    <dgm:pt modelId="{C6F302FF-C77E-4FA6-9EC3-7923D62BF0A8}">
      <dgm:prSet/>
      <dgm:spPr/>
      <dgm:t>
        <a:bodyPr/>
        <a:lstStyle/>
        <a:p>
          <a:r>
            <a:rPr lang="en-US"/>
            <a:t>Think BIG but give yourself the chance to start small</a:t>
          </a:r>
        </a:p>
      </dgm:t>
    </dgm:pt>
    <dgm:pt modelId="{77EFD92F-1CC6-471D-9473-681D5D34022B}" type="parTrans" cxnId="{1799708B-CBF0-4160-AFA2-886966BBAB38}">
      <dgm:prSet/>
      <dgm:spPr/>
      <dgm:t>
        <a:bodyPr/>
        <a:lstStyle/>
        <a:p>
          <a:endParaRPr lang="en-US"/>
        </a:p>
      </dgm:t>
    </dgm:pt>
    <dgm:pt modelId="{ADABD4B9-68E7-488F-9444-BA53CA92951D}" type="sibTrans" cxnId="{1799708B-CBF0-4160-AFA2-886966BBAB38}">
      <dgm:prSet/>
      <dgm:spPr/>
      <dgm:t>
        <a:bodyPr/>
        <a:lstStyle/>
        <a:p>
          <a:endParaRPr lang="en-US"/>
        </a:p>
      </dgm:t>
    </dgm:pt>
    <dgm:pt modelId="{822C5156-EECC-46DC-9F18-502BCC1BCF08}" type="pres">
      <dgm:prSet presAssocID="{BA4A04EA-A062-49C4-B4B3-A0E50B22D0A4}" presName="root" presStyleCnt="0">
        <dgm:presLayoutVars>
          <dgm:dir/>
          <dgm:resizeHandles val="exact"/>
        </dgm:presLayoutVars>
      </dgm:prSet>
      <dgm:spPr/>
    </dgm:pt>
    <dgm:pt modelId="{78EDF2B1-F1F9-445B-8B5D-3ABB3908975E}" type="pres">
      <dgm:prSet presAssocID="{2B175125-5057-4C19-9ACA-7528DCA0F243}" presName="compNode" presStyleCnt="0"/>
      <dgm:spPr/>
    </dgm:pt>
    <dgm:pt modelId="{D59AABBC-41EF-4D55-9F42-140ACD3A3579}" type="pres">
      <dgm:prSet presAssocID="{2B175125-5057-4C19-9ACA-7528DCA0F243}" presName="bgRect" presStyleLbl="bgShp" presStyleIdx="0" presStyleCnt="6"/>
      <dgm:spPr/>
    </dgm:pt>
    <dgm:pt modelId="{B0137F1A-72D7-45B4-9BDF-C10B81298B0E}" type="pres">
      <dgm:prSet presAssocID="{2B175125-5057-4C19-9ACA-7528DCA0F24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9164A578-15B1-4F09-9D32-B40EC1EF3698}" type="pres">
      <dgm:prSet presAssocID="{2B175125-5057-4C19-9ACA-7528DCA0F243}" presName="spaceRect" presStyleCnt="0"/>
      <dgm:spPr/>
    </dgm:pt>
    <dgm:pt modelId="{7AEF7E58-7C7C-4B1D-8BB5-51D9228F44C5}" type="pres">
      <dgm:prSet presAssocID="{2B175125-5057-4C19-9ACA-7528DCA0F243}" presName="parTx" presStyleLbl="revTx" presStyleIdx="0" presStyleCnt="6">
        <dgm:presLayoutVars>
          <dgm:chMax val="0"/>
          <dgm:chPref val="0"/>
        </dgm:presLayoutVars>
      </dgm:prSet>
      <dgm:spPr/>
    </dgm:pt>
    <dgm:pt modelId="{7081EBE5-CD36-489B-AE51-BA85ACB916CF}" type="pres">
      <dgm:prSet presAssocID="{F231B228-5F32-467E-9586-F0CDA2E48626}" presName="sibTrans" presStyleCnt="0"/>
      <dgm:spPr/>
    </dgm:pt>
    <dgm:pt modelId="{EB65CBFF-F701-40FD-8654-FBD409DB99E3}" type="pres">
      <dgm:prSet presAssocID="{96C6133B-DED8-46E3-A534-26C89D16AF7F}" presName="compNode" presStyleCnt="0"/>
      <dgm:spPr/>
    </dgm:pt>
    <dgm:pt modelId="{966C1B7D-91A1-4743-B72C-6C4A9482C441}" type="pres">
      <dgm:prSet presAssocID="{96C6133B-DED8-46E3-A534-26C89D16AF7F}" presName="bgRect" presStyleLbl="bgShp" presStyleIdx="1" presStyleCnt="6"/>
      <dgm:spPr/>
    </dgm:pt>
    <dgm:pt modelId="{E1918DA1-CDD1-4201-A39C-A1F979AD9AD9}" type="pres">
      <dgm:prSet presAssocID="{96C6133B-DED8-46E3-A534-26C89D16AF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1B1D2EB5-8565-4711-8797-D5EB48094819}" type="pres">
      <dgm:prSet presAssocID="{96C6133B-DED8-46E3-A534-26C89D16AF7F}" presName="spaceRect" presStyleCnt="0"/>
      <dgm:spPr/>
    </dgm:pt>
    <dgm:pt modelId="{2BE3DB69-FADA-4D9F-BD45-199A30279286}" type="pres">
      <dgm:prSet presAssocID="{96C6133B-DED8-46E3-A534-26C89D16AF7F}" presName="parTx" presStyleLbl="revTx" presStyleIdx="1" presStyleCnt="6">
        <dgm:presLayoutVars>
          <dgm:chMax val="0"/>
          <dgm:chPref val="0"/>
        </dgm:presLayoutVars>
      </dgm:prSet>
      <dgm:spPr/>
    </dgm:pt>
    <dgm:pt modelId="{797D7F7E-31A6-4428-BADB-BD8DA8D58F45}" type="pres">
      <dgm:prSet presAssocID="{1F7129E4-FD42-4C85-A340-AE21CB8E40C7}" presName="sibTrans" presStyleCnt="0"/>
      <dgm:spPr/>
    </dgm:pt>
    <dgm:pt modelId="{416BDB11-377D-4511-A6B9-36059801E670}" type="pres">
      <dgm:prSet presAssocID="{999C00D0-2D4D-489C-B697-EE1EC176AFA3}" presName="compNode" presStyleCnt="0"/>
      <dgm:spPr/>
    </dgm:pt>
    <dgm:pt modelId="{9FBAB2B6-426A-429D-94E9-47216126BDF4}" type="pres">
      <dgm:prSet presAssocID="{999C00D0-2D4D-489C-B697-EE1EC176AFA3}" presName="bgRect" presStyleLbl="bgShp" presStyleIdx="2" presStyleCnt="6"/>
      <dgm:spPr/>
    </dgm:pt>
    <dgm:pt modelId="{4006D3A5-64BF-492B-BC36-7AE2432503AA}" type="pres">
      <dgm:prSet presAssocID="{999C00D0-2D4D-489C-B697-EE1EC176AFA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0E4D7E9-9167-43BE-9310-1C34FFF61444}" type="pres">
      <dgm:prSet presAssocID="{999C00D0-2D4D-489C-B697-EE1EC176AFA3}" presName="spaceRect" presStyleCnt="0"/>
      <dgm:spPr/>
    </dgm:pt>
    <dgm:pt modelId="{187AEBD4-ED31-4ACE-B58C-6F1F1058ACBC}" type="pres">
      <dgm:prSet presAssocID="{999C00D0-2D4D-489C-B697-EE1EC176AFA3}" presName="parTx" presStyleLbl="revTx" presStyleIdx="2" presStyleCnt="6">
        <dgm:presLayoutVars>
          <dgm:chMax val="0"/>
          <dgm:chPref val="0"/>
        </dgm:presLayoutVars>
      </dgm:prSet>
      <dgm:spPr/>
    </dgm:pt>
    <dgm:pt modelId="{A7F01BFD-A5A8-4868-81D8-2D4EFA05E096}" type="pres">
      <dgm:prSet presAssocID="{7D6458A0-475D-4001-A694-1288D7CB605E}" presName="sibTrans" presStyleCnt="0"/>
      <dgm:spPr/>
    </dgm:pt>
    <dgm:pt modelId="{7BFF3882-4295-4B85-93B5-C80471DFB1CD}" type="pres">
      <dgm:prSet presAssocID="{00F822EF-3AA8-48E2-AB9D-2B21BAD2A6B2}" presName="compNode" presStyleCnt="0"/>
      <dgm:spPr/>
    </dgm:pt>
    <dgm:pt modelId="{23DDB287-71C7-4E99-9636-94213D277E49}" type="pres">
      <dgm:prSet presAssocID="{00F822EF-3AA8-48E2-AB9D-2B21BAD2A6B2}" presName="bgRect" presStyleLbl="bgShp" presStyleIdx="3" presStyleCnt="6"/>
      <dgm:spPr/>
    </dgm:pt>
    <dgm:pt modelId="{64B2013B-8155-4FEC-9FA0-26E1B595D074}" type="pres">
      <dgm:prSet presAssocID="{00F822EF-3AA8-48E2-AB9D-2B21BAD2A6B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3390B2C-BCF9-4771-AA85-D56D9D8636CD}" type="pres">
      <dgm:prSet presAssocID="{00F822EF-3AA8-48E2-AB9D-2B21BAD2A6B2}" presName="spaceRect" presStyleCnt="0"/>
      <dgm:spPr/>
    </dgm:pt>
    <dgm:pt modelId="{EC0B4482-3BEF-4DAB-A5DE-8987E6074263}" type="pres">
      <dgm:prSet presAssocID="{00F822EF-3AA8-48E2-AB9D-2B21BAD2A6B2}" presName="parTx" presStyleLbl="revTx" presStyleIdx="3" presStyleCnt="6">
        <dgm:presLayoutVars>
          <dgm:chMax val="0"/>
          <dgm:chPref val="0"/>
        </dgm:presLayoutVars>
      </dgm:prSet>
      <dgm:spPr/>
    </dgm:pt>
    <dgm:pt modelId="{B5D6CBB5-CCCC-48A1-B9C0-EF0A10434182}" type="pres">
      <dgm:prSet presAssocID="{4A6F300D-9B27-4402-83D9-9AFAA981A48B}" presName="sibTrans" presStyleCnt="0"/>
      <dgm:spPr/>
    </dgm:pt>
    <dgm:pt modelId="{E8641D41-810D-4794-BD24-C1BD1C2AEC3C}" type="pres">
      <dgm:prSet presAssocID="{714233A2-33A2-4156-A8F5-166A72153D30}" presName="compNode" presStyleCnt="0"/>
      <dgm:spPr/>
    </dgm:pt>
    <dgm:pt modelId="{6D9D1737-6ECD-41CB-BCD0-6205FBBC7D66}" type="pres">
      <dgm:prSet presAssocID="{714233A2-33A2-4156-A8F5-166A72153D30}" presName="bgRect" presStyleLbl="bgShp" presStyleIdx="4" presStyleCnt="6"/>
      <dgm:spPr/>
    </dgm:pt>
    <dgm:pt modelId="{8301B6C5-9CA8-4B95-9A3F-124E442F1425}" type="pres">
      <dgm:prSet presAssocID="{714233A2-33A2-4156-A8F5-166A72153D3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83263228-5962-46CB-B03D-E4E3673F7A5D}" type="pres">
      <dgm:prSet presAssocID="{714233A2-33A2-4156-A8F5-166A72153D30}" presName="spaceRect" presStyleCnt="0"/>
      <dgm:spPr/>
    </dgm:pt>
    <dgm:pt modelId="{F1A4E69F-EAC9-43F5-B415-F4A940706EF7}" type="pres">
      <dgm:prSet presAssocID="{714233A2-33A2-4156-A8F5-166A72153D30}" presName="parTx" presStyleLbl="revTx" presStyleIdx="4" presStyleCnt="6">
        <dgm:presLayoutVars>
          <dgm:chMax val="0"/>
          <dgm:chPref val="0"/>
        </dgm:presLayoutVars>
      </dgm:prSet>
      <dgm:spPr/>
    </dgm:pt>
    <dgm:pt modelId="{ACEDB191-FC67-45B6-A3BC-80D07544C4AD}" type="pres">
      <dgm:prSet presAssocID="{FEDFF7CE-54BA-48A3-BCE8-C5D9441BB4F9}" presName="sibTrans" presStyleCnt="0"/>
      <dgm:spPr/>
    </dgm:pt>
    <dgm:pt modelId="{2804B503-3F07-40B8-BF97-7D45696CC305}" type="pres">
      <dgm:prSet presAssocID="{C6F302FF-C77E-4FA6-9EC3-7923D62BF0A8}" presName="compNode" presStyleCnt="0"/>
      <dgm:spPr/>
    </dgm:pt>
    <dgm:pt modelId="{148C2884-B56F-4641-8CDD-87B2E98D31DB}" type="pres">
      <dgm:prSet presAssocID="{C6F302FF-C77E-4FA6-9EC3-7923D62BF0A8}" presName="bgRect" presStyleLbl="bgShp" presStyleIdx="5" presStyleCnt="6"/>
      <dgm:spPr/>
    </dgm:pt>
    <dgm:pt modelId="{80A8E54A-F64C-4589-A362-AB4F11ABFB29}" type="pres">
      <dgm:prSet presAssocID="{C6F302FF-C77E-4FA6-9EC3-7923D62BF0A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ought bubble"/>
        </a:ext>
      </dgm:extLst>
    </dgm:pt>
    <dgm:pt modelId="{52B12EF1-593E-440E-9786-3CE5C153FC8C}" type="pres">
      <dgm:prSet presAssocID="{C6F302FF-C77E-4FA6-9EC3-7923D62BF0A8}" presName="spaceRect" presStyleCnt="0"/>
      <dgm:spPr/>
    </dgm:pt>
    <dgm:pt modelId="{04658BC2-6FF4-4FBA-8AC8-712FF80F85C1}" type="pres">
      <dgm:prSet presAssocID="{C6F302FF-C77E-4FA6-9EC3-7923D62BF0A8}" presName="parTx" presStyleLbl="revTx" presStyleIdx="5" presStyleCnt="6">
        <dgm:presLayoutVars>
          <dgm:chMax val="0"/>
          <dgm:chPref val="0"/>
        </dgm:presLayoutVars>
      </dgm:prSet>
      <dgm:spPr/>
    </dgm:pt>
  </dgm:ptLst>
  <dgm:cxnLst>
    <dgm:cxn modelId="{8155A016-7B45-4552-ADFD-0A5A3B1F18C1}" type="presOf" srcId="{C6F302FF-C77E-4FA6-9EC3-7923D62BF0A8}" destId="{04658BC2-6FF4-4FBA-8AC8-712FF80F85C1}" srcOrd="0" destOrd="0" presId="urn:microsoft.com/office/officeart/2018/2/layout/IconVerticalSolidList"/>
    <dgm:cxn modelId="{72324826-CF49-4531-817B-8A58E409E28F}" srcId="{BA4A04EA-A062-49C4-B4B3-A0E50B22D0A4}" destId="{714233A2-33A2-4156-A8F5-166A72153D30}" srcOrd="4" destOrd="0" parTransId="{E71E3C06-A633-42D7-8BF9-2F8572A7AF1F}" sibTransId="{FEDFF7CE-54BA-48A3-BCE8-C5D9441BB4F9}"/>
    <dgm:cxn modelId="{D134C52A-E17A-4B36-854E-6D8C56B73663}" srcId="{BA4A04EA-A062-49C4-B4B3-A0E50B22D0A4}" destId="{00F822EF-3AA8-48E2-AB9D-2B21BAD2A6B2}" srcOrd="3" destOrd="0" parTransId="{DBFA748D-81B0-41EF-AFC9-28390D661E7D}" sibTransId="{4A6F300D-9B27-4402-83D9-9AFAA981A48B}"/>
    <dgm:cxn modelId="{18832C2C-8BB8-4B3A-8F07-887BE9DB6196}" type="presOf" srcId="{BA4A04EA-A062-49C4-B4B3-A0E50B22D0A4}" destId="{822C5156-EECC-46DC-9F18-502BCC1BCF08}" srcOrd="0" destOrd="0" presId="urn:microsoft.com/office/officeart/2018/2/layout/IconVerticalSolidList"/>
    <dgm:cxn modelId="{DBB58133-3FD3-4A72-AC57-B68D3A8CA97E}" type="presOf" srcId="{00F822EF-3AA8-48E2-AB9D-2B21BAD2A6B2}" destId="{EC0B4482-3BEF-4DAB-A5DE-8987E6074263}" srcOrd="0" destOrd="0" presId="urn:microsoft.com/office/officeart/2018/2/layout/IconVerticalSolidList"/>
    <dgm:cxn modelId="{78F99F35-123A-4EE4-B09C-D6E24CA6FA9E}" type="presOf" srcId="{999C00D0-2D4D-489C-B697-EE1EC176AFA3}" destId="{187AEBD4-ED31-4ACE-B58C-6F1F1058ACBC}" srcOrd="0" destOrd="0" presId="urn:microsoft.com/office/officeart/2018/2/layout/IconVerticalSolidList"/>
    <dgm:cxn modelId="{B462225D-FBB9-468D-941D-461D290A4D7D}" type="presOf" srcId="{96C6133B-DED8-46E3-A534-26C89D16AF7F}" destId="{2BE3DB69-FADA-4D9F-BD45-199A30279286}" srcOrd="0" destOrd="0" presId="urn:microsoft.com/office/officeart/2018/2/layout/IconVerticalSolidList"/>
    <dgm:cxn modelId="{97EC3075-FC32-4F50-8F95-35F37768CA9D}" srcId="{BA4A04EA-A062-49C4-B4B3-A0E50B22D0A4}" destId="{96C6133B-DED8-46E3-A534-26C89D16AF7F}" srcOrd="1" destOrd="0" parTransId="{52E89F12-24F0-4EC4-AAE9-EC4D614A9426}" sibTransId="{1F7129E4-FD42-4C85-A340-AE21CB8E40C7}"/>
    <dgm:cxn modelId="{1799708B-CBF0-4160-AFA2-886966BBAB38}" srcId="{BA4A04EA-A062-49C4-B4B3-A0E50B22D0A4}" destId="{C6F302FF-C77E-4FA6-9EC3-7923D62BF0A8}" srcOrd="5" destOrd="0" parTransId="{77EFD92F-1CC6-471D-9473-681D5D34022B}" sibTransId="{ADABD4B9-68E7-488F-9444-BA53CA92951D}"/>
    <dgm:cxn modelId="{56C7E08F-632D-41E8-ADEA-60F8AF933495}" type="presOf" srcId="{2B175125-5057-4C19-9ACA-7528DCA0F243}" destId="{7AEF7E58-7C7C-4B1D-8BB5-51D9228F44C5}" srcOrd="0" destOrd="0" presId="urn:microsoft.com/office/officeart/2018/2/layout/IconVerticalSolidList"/>
    <dgm:cxn modelId="{3DD434B4-CEAC-4A0A-811B-BF338C6DB5C9}" type="presOf" srcId="{714233A2-33A2-4156-A8F5-166A72153D30}" destId="{F1A4E69F-EAC9-43F5-B415-F4A940706EF7}" srcOrd="0" destOrd="0" presId="urn:microsoft.com/office/officeart/2018/2/layout/IconVerticalSolidList"/>
    <dgm:cxn modelId="{4C7C29D0-C74F-44F1-81A2-B757DDA73ACC}" srcId="{BA4A04EA-A062-49C4-B4B3-A0E50B22D0A4}" destId="{2B175125-5057-4C19-9ACA-7528DCA0F243}" srcOrd="0" destOrd="0" parTransId="{32CD2884-7A51-477D-9B65-23FFC064E9F4}" sibTransId="{F231B228-5F32-467E-9586-F0CDA2E48626}"/>
    <dgm:cxn modelId="{D98E5FE3-D516-4734-BB27-6566EECC1D4D}" srcId="{BA4A04EA-A062-49C4-B4B3-A0E50B22D0A4}" destId="{999C00D0-2D4D-489C-B697-EE1EC176AFA3}" srcOrd="2" destOrd="0" parTransId="{D38A0BD8-5870-4B23-888B-457891DC523F}" sibTransId="{7D6458A0-475D-4001-A694-1288D7CB605E}"/>
    <dgm:cxn modelId="{432E510E-8F6B-483C-9929-D164C21A57F6}" type="presParOf" srcId="{822C5156-EECC-46DC-9F18-502BCC1BCF08}" destId="{78EDF2B1-F1F9-445B-8B5D-3ABB3908975E}" srcOrd="0" destOrd="0" presId="urn:microsoft.com/office/officeart/2018/2/layout/IconVerticalSolidList"/>
    <dgm:cxn modelId="{63DC2546-7056-4D21-9E95-DE99879D4F4D}" type="presParOf" srcId="{78EDF2B1-F1F9-445B-8B5D-3ABB3908975E}" destId="{D59AABBC-41EF-4D55-9F42-140ACD3A3579}" srcOrd="0" destOrd="0" presId="urn:microsoft.com/office/officeart/2018/2/layout/IconVerticalSolidList"/>
    <dgm:cxn modelId="{D57E5A4E-7356-4FD4-81EE-4D741C25DC58}" type="presParOf" srcId="{78EDF2B1-F1F9-445B-8B5D-3ABB3908975E}" destId="{B0137F1A-72D7-45B4-9BDF-C10B81298B0E}" srcOrd="1" destOrd="0" presId="urn:microsoft.com/office/officeart/2018/2/layout/IconVerticalSolidList"/>
    <dgm:cxn modelId="{8190F50C-3F53-4F7C-9EBF-614C5F4FC7C2}" type="presParOf" srcId="{78EDF2B1-F1F9-445B-8B5D-3ABB3908975E}" destId="{9164A578-15B1-4F09-9D32-B40EC1EF3698}" srcOrd="2" destOrd="0" presId="urn:microsoft.com/office/officeart/2018/2/layout/IconVerticalSolidList"/>
    <dgm:cxn modelId="{0D47EB9B-C3B3-4DA9-94B1-155101D869E0}" type="presParOf" srcId="{78EDF2B1-F1F9-445B-8B5D-3ABB3908975E}" destId="{7AEF7E58-7C7C-4B1D-8BB5-51D9228F44C5}" srcOrd="3" destOrd="0" presId="urn:microsoft.com/office/officeart/2018/2/layout/IconVerticalSolidList"/>
    <dgm:cxn modelId="{5C5499AA-C3D3-4828-BDB7-EAA4DE7E0E6E}" type="presParOf" srcId="{822C5156-EECC-46DC-9F18-502BCC1BCF08}" destId="{7081EBE5-CD36-489B-AE51-BA85ACB916CF}" srcOrd="1" destOrd="0" presId="urn:microsoft.com/office/officeart/2018/2/layout/IconVerticalSolidList"/>
    <dgm:cxn modelId="{C8ADFCF7-4B5A-4D2F-82F5-004D46285966}" type="presParOf" srcId="{822C5156-EECC-46DC-9F18-502BCC1BCF08}" destId="{EB65CBFF-F701-40FD-8654-FBD409DB99E3}" srcOrd="2" destOrd="0" presId="urn:microsoft.com/office/officeart/2018/2/layout/IconVerticalSolidList"/>
    <dgm:cxn modelId="{80C99625-71A1-4F4C-9526-1DDEFD30CE70}" type="presParOf" srcId="{EB65CBFF-F701-40FD-8654-FBD409DB99E3}" destId="{966C1B7D-91A1-4743-B72C-6C4A9482C441}" srcOrd="0" destOrd="0" presId="urn:microsoft.com/office/officeart/2018/2/layout/IconVerticalSolidList"/>
    <dgm:cxn modelId="{B4A519CF-0ACA-4880-A219-C9C562E28FD7}" type="presParOf" srcId="{EB65CBFF-F701-40FD-8654-FBD409DB99E3}" destId="{E1918DA1-CDD1-4201-A39C-A1F979AD9AD9}" srcOrd="1" destOrd="0" presId="urn:microsoft.com/office/officeart/2018/2/layout/IconVerticalSolidList"/>
    <dgm:cxn modelId="{2F000661-B0EE-4E42-A0EB-2802F13C96ED}" type="presParOf" srcId="{EB65CBFF-F701-40FD-8654-FBD409DB99E3}" destId="{1B1D2EB5-8565-4711-8797-D5EB48094819}" srcOrd="2" destOrd="0" presId="urn:microsoft.com/office/officeart/2018/2/layout/IconVerticalSolidList"/>
    <dgm:cxn modelId="{7233B521-B535-4BB1-BE22-A685B5E6DE54}" type="presParOf" srcId="{EB65CBFF-F701-40FD-8654-FBD409DB99E3}" destId="{2BE3DB69-FADA-4D9F-BD45-199A30279286}" srcOrd="3" destOrd="0" presId="urn:microsoft.com/office/officeart/2018/2/layout/IconVerticalSolidList"/>
    <dgm:cxn modelId="{5582A905-3002-43DC-84A5-7AC5BEB193BE}" type="presParOf" srcId="{822C5156-EECC-46DC-9F18-502BCC1BCF08}" destId="{797D7F7E-31A6-4428-BADB-BD8DA8D58F45}" srcOrd="3" destOrd="0" presId="urn:microsoft.com/office/officeart/2018/2/layout/IconVerticalSolidList"/>
    <dgm:cxn modelId="{FE5E7EC3-B343-41CA-9D90-96D8C93A23DF}" type="presParOf" srcId="{822C5156-EECC-46DC-9F18-502BCC1BCF08}" destId="{416BDB11-377D-4511-A6B9-36059801E670}" srcOrd="4" destOrd="0" presId="urn:microsoft.com/office/officeart/2018/2/layout/IconVerticalSolidList"/>
    <dgm:cxn modelId="{E3AD4DDB-7955-484D-B042-72BF8308BFB3}" type="presParOf" srcId="{416BDB11-377D-4511-A6B9-36059801E670}" destId="{9FBAB2B6-426A-429D-94E9-47216126BDF4}" srcOrd="0" destOrd="0" presId="urn:microsoft.com/office/officeart/2018/2/layout/IconVerticalSolidList"/>
    <dgm:cxn modelId="{4642DE25-4FD8-472E-8A34-5D4804DE1544}" type="presParOf" srcId="{416BDB11-377D-4511-A6B9-36059801E670}" destId="{4006D3A5-64BF-492B-BC36-7AE2432503AA}" srcOrd="1" destOrd="0" presId="urn:microsoft.com/office/officeart/2018/2/layout/IconVerticalSolidList"/>
    <dgm:cxn modelId="{8A780C4A-0E09-4BAC-9647-554704AC6C22}" type="presParOf" srcId="{416BDB11-377D-4511-A6B9-36059801E670}" destId="{E0E4D7E9-9167-43BE-9310-1C34FFF61444}" srcOrd="2" destOrd="0" presId="urn:microsoft.com/office/officeart/2018/2/layout/IconVerticalSolidList"/>
    <dgm:cxn modelId="{5D8AF893-6F76-4D8D-9FFD-35B8073EF656}" type="presParOf" srcId="{416BDB11-377D-4511-A6B9-36059801E670}" destId="{187AEBD4-ED31-4ACE-B58C-6F1F1058ACBC}" srcOrd="3" destOrd="0" presId="urn:microsoft.com/office/officeart/2018/2/layout/IconVerticalSolidList"/>
    <dgm:cxn modelId="{2A5BFFE4-5A22-4161-8D2E-77D4AD0629D0}" type="presParOf" srcId="{822C5156-EECC-46DC-9F18-502BCC1BCF08}" destId="{A7F01BFD-A5A8-4868-81D8-2D4EFA05E096}" srcOrd="5" destOrd="0" presId="urn:microsoft.com/office/officeart/2018/2/layout/IconVerticalSolidList"/>
    <dgm:cxn modelId="{6ED5C36B-D452-4872-8FAD-C397915E95C5}" type="presParOf" srcId="{822C5156-EECC-46DC-9F18-502BCC1BCF08}" destId="{7BFF3882-4295-4B85-93B5-C80471DFB1CD}" srcOrd="6" destOrd="0" presId="urn:microsoft.com/office/officeart/2018/2/layout/IconVerticalSolidList"/>
    <dgm:cxn modelId="{3C4B13F3-269E-4A41-B10A-CDC3DAE4E2C3}" type="presParOf" srcId="{7BFF3882-4295-4B85-93B5-C80471DFB1CD}" destId="{23DDB287-71C7-4E99-9636-94213D277E49}" srcOrd="0" destOrd="0" presId="urn:microsoft.com/office/officeart/2018/2/layout/IconVerticalSolidList"/>
    <dgm:cxn modelId="{0FD41FFB-F903-432D-A8B0-4D4B412B11D2}" type="presParOf" srcId="{7BFF3882-4295-4B85-93B5-C80471DFB1CD}" destId="{64B2013B-8155-4FEC-9FA0-26E1B595D074}" srcOrd="1" destOrd="0" presId="urn:microsoft.com/office/officeart/2018/2/layout/IconVerticalSolidList"/>
    <dgm:cxn modelId="{361BB70B-DE73-453B-A4BB-D759AA76A2EC}" type="presParOf" srcId="{7BFF3882-4295-4B85-93B5-C80471DFB1CD}" destId="{23390B2C-BCF9-4771-AA85-D56D9D8636CD}" srcOrd="2" destOrd="0" presId="urn:microsoft.com/office/officeart/2018/2/layout/IconVerticalSolidList"/>
    <dgm:cxn modelId="{77687B4F-F217-40A5-843F-5D4890095525}" type="presParOf" srcId="{7BFF3882-4295-4B85-93B5-C80471DFB1CD}" destId="{EC0B4482-3BEF-4DAB-A5DE-8987E6074263}" srcOrd="3" destOrd="0" presId="urn:microsoft.com/office/officeart/2018/2/layout/IconVerticalSolidList"/>
    <dgm:cxn modelId="{810E8A64-968D-4606-8BEC-AFF6E4A6A570}" type="presParOf" srcId="{822C5156-EECC-46DC-9F18-502BCC1BCF08}" destId="{B5D6CBB5-CCCC-48A1-B9C0-EF0A10434182}" srcOrd="7" destOrd="0" presId="urn:microsoft.com/office/officeart/2018/2/layout/IconVerticalSolidList"/>
    <dgm:cxn modelId="{8FFB2A71-DB3A-43DC-85D1-07E0F89DFA02}" type="presParOf" srcId="{822C5156-EECC-46DC-9F18-502BCC1BCF08}" destId="{E8641D41-810D-4794-BD24-C1BD1C2AEC3C}" srcOrd="8" destOrd="0" presId="urn:microsoft.com/office/officeart/2018/2/layout/IconVerticalSolidList"/>
    <dgm:cxn modelId="{81659ABA-C466-4DC8-B786-BCE6DC5DFCB2}" type="presParOf" srcId="{E8641D41-810D-4794-BD24-C1BD1C2AEC3C}" destId="{6D9D1737-6ECD-41CB-BCD0-6205FBBC7D66}" srcOrd="0" destOrd="0" presId="urn:microsoft.com/office/officeart/2018/2/layout/IconVerticalSolidList"/>
    <dgm:cxn modelId="{CE71B821-58F8-49F5-AAB7-24E9540CE74F}" type="presParOf" srcId="{E8641D41-810D-4794-BD24-C1BD1C2AEC3C}" destId="{8301B6C5-9CA8-4B95-9A3F-124E442F1425}" srcOrd="1" destOrd="0" presId="urn:microsoft.com/office/officeart/2018/2/layout/IconVerticalSolidList"/>
    <dgm:cxn modelId="{DB1E77D2-571C-4001-9A99-3048E711A0EE}" type="presParOf" srcId="{E8641D41-810D-4794-BD24-C1BD1C2AEC3C}" destId="{83263228-5962-46CB-B03D-E4E3673F7A5D}" srcOrd="2" destOrd="0" presId="urn:microsoft.com/office/officeart/2018/2/layout/IconVerticalSolidList"/>
    <dgm:cxn modelId="{A0CCACF1-D246-45B2-9499-83FB2926EC1E}" type="presParOf" srcId="{E8641D41-810D-4794-BD24-C1BD1C2AEC3C}" destId="{F1A4E69F-EAC9-43F5-B415-F4A940706EF7}" srcOrd="3" destOrd="0" presId="urn:microsoft.com/office/officeart/2018/2/layout/IconVerticalSolidList"/>
    <dgm:cxn modelId="{F5C26B9D-21A0-4DEA-A038-2F78B2D4F934}" type="presParOf" srcId="{822C5156-EECC-46DC-9F18-502BCC1BCF08}" destId="{ACEDB191-FC67-45B6-A3BC-80D07544C4AD}" srcOrd="9" destOrd="0" presId="urn:microsoft.com/office/officeart/2018/2/layout/IconVerticalSolidList"/>
    <dgm:cxn modelId="{CFF50411-9BDF-4271-8F8E-E6BCAE5B0145}" type="presParOf" srcId="{822C5156-EECC-46DC-9F18-502BCC1BCF08}" destId="{2804B503-3F07-40B8-BF97-7D45696CC305}" srcOrd="10" destOrd="0" presId="urn:microsoft.com/office/officeart/2018/2/layout/IconVerticalSolidList"/>
    <dgm:cxn modelId="{6309509D-5F82-45DE-A256-2075778D25D4}" type="presParOf" srcId="{2804B503-3F07-40B8-BF97-7D45696CC305}" destId="{148C2884-B56F-4641-8CDD-87B2E98D31DB}" srcOrd="0" destOrd="0" presId="urn:microsoft.com/office/officeart/2018/2/layout/IconVerticalSolidList"/>
    <dgm:cxn modelId="{70B2E45C-402E-45F8-91AC-3BE2807F3E74}" type="presParOf" srcId="{2804B503-3F07-40B8-BF97-7D45696CC305}" destId="{80A8E54A-F64C-4589-A362-AB4F11ABFB29}" srcOrd="1" destOrd="0" presId="urn:microsoft.com/office/officeart/2018/2/layout/IconVerticalSolidList"/>
    <dgm:cxn modelId="{BD5B0770-F96A-48E1-A142-AA51AE7BE2F4}" type="presParOf" srcId="{2804B503-3F07-40B8-BF97-7D45696CC305}" destId="{52B12EF1-593E-440E-9786-3CE5C153FC8C}" srcOrd="2" destOrd="0" presId="urn:microsoft.com/office/officeart/2018/2/layout/IconVerticalSolidList"/>
    <dgm:cxn modelId="{83C023BE-D9EF-4230-8809-6AA6DA3341F3}" type="presParOf" srcId="{2804B503-3F07-40B8-BF97-7D45696CC305}" destId="{04658BC2-6FF4-4FBA-8AC8-712FF80F85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789C0-31FE-4F91-A5D6-BB7ACA8BE2B8}">
      <dsp:nvSpPr>
        <dsp:cNvPr id="0" name=""/>
        <dsp:cNvSpPr/>
      </dsp:nvSpPr>
      <dsp:spPr>
        <a:xfrm>
          <a:off x="331199" y="10112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B7076-77FA-4A01-A5B3-D5397EF1EE34}">
      <dsp:nvSpPr>
        <dsp:cNvPr id="0" name=""/>
        <dsp:cNvSpPr/>
      </dsp:nvSpPr>
      <dsp:spPr>
        <a:xfrm>
          <a:off x="331199" y="176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US" sz="3200" kern="1200"/>
            <a:t>Assessment </a:t>
          </a:r>
          <a:r>
            <a:rPr lang="en-US" sz="3200" b="1" kern="1200"/>
            <a:t>FOR</a:t>
          </a:r>
          <a:r>
            <a:rPr lang="en-US" sz="3200" kern="1200"/>
            <a:t> Learning</a:t>
          </a:r>
        </a:p>
      </dsp:txBody>
      <dsp:txXfrm>
        <a:off x="331199" y="1767227"/>
        <a:ext cx="4320000" cy="648000"/>
      </dsp:txXfrm>
    </dsp:sp>
    <dsp:sp modelId="{F3655A76-031F-4E12-BF90-2EF7315669F7}">
      <dsp:nvSpPr>
        <dsp:cNvPr id="0" name=""/>
        <dsp:cNvSpPr/>
      </dsp:nvSpPr>
      <dsp:spPr>
        <a:xfrm>
          <a:off x="331199" y="2486903"/>
          <a:ext cx="4320000" cy="11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An expanded view of formative assessment that includes a collection of practices such as providing descriptive feedback and student involvement in the assessment process (reflection, goal setting, revision).</a:t>
          </a:r>
        </a:p>
      </dsp:txBody>
      <dsp:txXfrm>
        <a:off x="331199" y="2486903"/>
        <a:ext cx="4320000" cy="1198053"/>
      </dsp:txXfrm>
    </dsp:sp>
    <dsp:sp modelId="{79ADB07E-FB78-4302-8643-1B9AC9A811EA}">
      <dsp:nvSpPr>
        <dsp:cNvPr id="0" name=""/>
        <dsp:cNvSpPr/>
      </dsp:nvSpPr>
      <dsp:spPr>
        <a:xfrm>
          <a:off x="5407199" y="10112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86392F-26AE-4215-8130-093F64D12520}">
      <dsp:nvSpPr>
        <dsp:cNvPr id="0" name=""/>
        <dsp:cNvSpPr/>
      </dsp:nvSpPr>
      <dsp:spPr>
        <a:xfrm>
          <a:off x="5407199" y="17672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US" sz="3200" kern="1200"/>
            <a:t>Assessment </a:t>
          </a:r>
          <a:r>
            <a:rPr lang="en-US" sz="3200" b="1" kern="1200"/>
            <a:t>OF</a:t>
          </a:r>
          <a:r>
            <a:rPr lang="en-US" sz="3200" kern="1200"/>
            <a:t> Learning</a:t>
          </a:r>
        </a:p>
      </dsp:txBody>
      <dsp:txXfrm>
        <a:off x="5407199" y="1767227"/>
        <a:ext cx="4320000" cy="648000"/>
      </dsp:txXfrm>
    </dsp:sp>
    <dsp:sp modelId="{48F0006D-93DA-4EE2-AE69-972D39603303}">
      <dsp:nvSpPr>
        <dsp:cNvPr id="0" name=""/>
        <dsp:cNvSpPr/>
      </dsp:nvSpPr>
      <dsp:spPr>
        <a:xfrm>
          <a:off x="5407199" y="2486903"/>
          <a:ext cx="4320000" cy="119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 helpful phrase to describe summative assessment.</a:t>
          </a:r>
        </a:p>
      </dsp:txBody>
      <dsp:txXfrm>
        <a:off x="5407199" y="2486903"/>
        <a:ext cx="4320000" cy="1198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F0F4-E38D-4004-8391-B558AF5F87FF}">
      <dsp:nvSpPr>
        <dsp:cNvPr id="0" name=""/>
        <dsp:cNvSpPr/>
      </dsp:nvSpPr>
      <dsp:spPr>
        <a:xfrm>
          <a:off x="0" y="49153"/>
          <a:ext cx="6797675" cy="12232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Questions to consider:</a:t>
          </a:r>
        </a:p>
      </dsp:txBody>
      <dsp:txXfrm>
        <a:off x="59713" y="108866"/>
        <a:ext cx="6678249" cy="1103809"/>
      </dsp:txXfrm>
    </dsp:sp>
    <dsp:sp modelId="{7B662B6D-8B51-4650-B4DF-985108923852}">
      <dsp:nvSpPr>
        <dsp:cNvPr id="0" name=""/>
        <dsp:cNvSpPr/>
      </dsp:nvSpPr>
      <dsp:spPr>
        <a:xfrm>
          <a:off x="0" y="1272388"/>
          <a:ext cx="6797675" cy="432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64770" rIns="362712" bIns="64770" numCol="1" spcCol="1270" anchor="t" anchorCtr="0">
          <a:noAutofit/>
        </a:bodyPr>
        <a:lstStyle/>
        <a:p>
          <a:pPr marL="285750" lvl="1" indent="-285750" algn="l" defTabSz="1778000">
            <a:lnSpc>
              <a:spcPct val="90000"/>
            </a:lnSpc>
            <a:spcBef>
              <a:spcPct val="0"/>
            </a:spcBef>
            <a:spcAft>
              <a:spcPct val="20000"/>
            </a:spcAft>
            <a:buChar char="•"/>
          </a:pPr>
          <a:r>
            <a:rPr lang="en-US" sz="4000" kern="1200"/>
            <a:t>For what purpose is this assessment being given? (diagnostic, formative, summative) </a:t>
          </a:r>
        </a:p>
        <a:p>
          <a:pPr marL="285750" lvl="1" indent="-285750" algn="l" defTabSz="1778000">
            <a:lnSpc>
              <a:spcPct val="90000"/>
            </a:lnSpc>
            <a:spcBef>
              <a:spcPct val="0"/>
            </a:spcBef>
            <a:spcAft>
              <a:spcPct val="20000"/>
            </a:spcAft>
            <a:buChar char="•"/>
          </a:pPr>
          <a:r>
            <a:rPr lang="en-US" sz="4000" kern="1200"/>
            <a:t>Who will use the results? </a:t>
          </a:r>
        </a:p>
        <a:p>
          <a:pPr marL="285750" lvl="1" indent="-285750" algn="l" defTabSz="1778000">
            <a:lnSpc>
              <a:spcPct val="90000"/>
            </a:lnSpc>
            <a:spcBef>
              <a:spcPct val="0"/>
            </a:spcBef>
            <a:spcAft>
              <a:spcPct val="20000"/>
            </a:spcAft>
            <a:buChar char="•"/>
          </a:pPr>
          <a:r>
            <a:rPr lang="en-US" sz="4000" kern="1200"/>
            <a:t>What decisions might be influenced by the results?</a:t>
          </a:r>
        </a:p>
      </dsp:txBody>
      <dsp:txXfrm>
        <a:off x="0" y="1272388"/>
        <a:ext cx="6797675" cy="4328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B5E19-3624-4BD9-B983-4FA03A7EF166}">
      <dsp:nvSpPr>
        <dsp:cNvPr id="0" name=""/>
        <dsp:cNvSpPr/>
      </dsp:nvSpPr>
      <dsp:spPr>
        <a:xfrm>
          <a:off x="0" y="60831"/>
          <a:ext cx="6797675" cy="10073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Questions to consider:</a:t>
          </a:r>
        </a:p>
      </dsp:txBody>
      <dsp:txXfrm>
        <a:off x="49176" y="110007"/>
        <a:ext cx="6699323" cy="909018"/>
      </dsp:txXfrm>
    </dsp:sp>
    <dsp:sp modelId="{7DA7F6FD-E376-47AD-875B-628DB1FF41B2}">
      <dsp:nvSpPr>
        <dsp:cNvPr id="0" name=""/>
        <dsp:cNvSpPr/>
      </dsp:nvSpPr>
      <dsp:spPr>
        <a:xfrm>
          <a:off x="0" y="1068201"/>
          <a:ext cx="6797675" cy="452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What learning targets are being measured by this assessment (knowledge, skills, dispositions)?</a:t>
          </a:r>
        </a:p>
        <a:p>
          <a:pPr marL="285750" lvl="1" indent="-285750" algn="l" defTabSz="1466850">
            <a:lnSpc>
              <a:spcPct val="90000"/>
            </a:lnSpc>
            <a:spcBef>
              <a:spcPct val="0"/>
            </a:spcBef>
            <a:spcAft>
              <a:spcPct val="20000"/>
            </a:spcAft>
            <a:buChar char="•"/>
          </a:pPr>
          <a:r>
            <a:rPr lang="en-US" sz="3300" kern="1200"/>
            <a:t>Are these targets clearly articulated prior the assessment?  How so? </a:t>
          </a:r>
        </a:p>
        <a:p>
          <a:pPr marL="285750" lvl="1" indent="-285750" algn="l" defTabSz="1466850">
            <a:lnSpc>
              <a:spcPct val="90000"/>
            </a:lnSpc>
            <a:spcBef>
              <a:spcPct val="0"/>
            </a:spcBef>
            <a:spcAft>
              <a:spcPct val="20000"/>
            </a:spcAft>
            <a:buChar char="•"/>
          </a:pPr>
          <a:r>
            <a:rPr lang="en-US" sz="3300" kern="1200"/>
            <a:t>What should instruction on these targets have looked like prior to this assessment?</a:t>
          </a:r>
        </a:p>
      </dsp:txBody>
      <dsp:txXfrm>
        <a:off x="0" y="1068201"/>
        <a:ext cx="6797675" cy="452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EBB93-C9FD-469B-8915-DFC949B670B3}">
      <dsp:nvSpPr>
        <dsp:cNvPr id="0" name=""/>
        <dsp:cNvSpPr/>
      </dsp:nvSpPr>
      <dsp:spPr>
        <a:xfrm>
          <a:off x="963848" y="2178"/>
          <a:ext cx="1890861" cy="11345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 an ability to apply knowledge of mathematics, science, and engineering; </a:t>
          </a:r>
        </a:p>
      </dsp:txBody>
      <dsp:txXfrm>
        <a:off x="963848" y="2178"/>
        <a:ext cx="1890861" cy="1134516"/>
      </dsp:txXfrm>
    </dsp:sp>
    <dsp:sp modelId="{261D1325-3961-4054-9107-B46506E7A5C0}">
      <dsp:nvSpPr>
        <dsp:cNvPr id="0" name=""/>
        <dsp:cNvSpPr/>
      </dsp:nvSpPr>
      <dsp:spPr>
        <a:xfrm>
          <a:off x="3033641" y="22497"/>
          <a:ext cx="1890861" cy="11345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 an ability to design and conduct experiments, as well as to analyze and interpret data; </a:t>
          </a:r>
        </a:p>
      </dsp:txBody>
      <dsp:txXfrm>
        <a:off x="3033641" y="22497"/>
        <a:ext cx="1890861" cy="1134516"/>
      </dsp:txXfrm>
    </dsp:sp>
    <dsp:sp modelId="{7F6B54BC-33DC-40EB-BD41-B77F716AAA39}">
      <dsp:nvSpPr>
        <dsp:cNvPr id="0" name=""/>
        <dsp:cNvSpPr/>
      </dsp:nvSpPr>
      <dsp:spPr>
        <a:xfrm>
          <a:off x="5123743" y="2178"/>
          <a:ext cx="1890861" cy="11345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 an ability to design a system, component, or process to meet desired needs; </a:t>
          </a:r>
        </a:p>
      </dsp:txBody>
      <dsp:txXfrm>
        <a:off x="5123743" y="2178"/>
        <a:ext cx="1890861" cy="1134516"/>
      </dsp:txXfrm>
    </dsp:sp>
    <dsp:sp modelId="{8B95CB8B-453E-46C3-846F-29A5F6B9FB7D}">
      <dsp:nvSpPr>
        <dsp:cNvPr id="0" name=""/>
        <dsp:cNvSpPr/>
      </dsp:nvSpPr>
      <dsp:spPr>
        <a:xfrm>
          <a:off x="7203690" y="2178"/>
          <a:ext cx="1890861" cy="11345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 an ability to function on multidisciplinary teams; </a:t>
          </a:r>
        </a:p>
      </dsp:txBody>
      <dsp:txXfrm>
        <a:off x="7203690" y="2178"/>
        <a:ext cx="1890861" cy="1134516"/>
      </dsp:txXfrm>
    </dsp:sp>
    <dsp:sp modelId="{4B4ABFE9-47F9-4352-991E-E1B20F99AA91}">
      <dsp:nvSpPr>
        <dsp:cNvPr id="0" name=""/>
        <dsp:cNvSpPr/>
      </dsp:nvSpPr>
      <dsp:spPr>
        <a:xfrm>
          <a:off x="963848" y="1325781"/>
          <a:ext cx="1890861" cy="11345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 an ability to identify, formulate, and solve engineering problems; </a:t>
          </a:r>
        </a:p>
      </dsp:txBody>
      <dsp:txXfrm>
        <a:off x="963848" y="1325781"/>
        <a:ext cx="1890861" cy="1134516"/>
      </dsp:txXfrm>
    </dsp:sp>
    <dsp:sp modelId="{B7CDF9D8-CAA1-4BA0-BB40-99CD725FE2DB}">
      <dsp:nvSpPr>
        <dsp:cNvPr id="0" name=""/>
        <dsp:cNvSpPr/>
      </dsp:nvSpPr>
      <dsp:spPr>
        <a:xfrm>
          <a:off x="3043795" y="1325781"/>
          <a:ext cx="1890861" cy="11345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 an understanding of professional and ethical responsibility; </a:t>
          </a:r>
        </a:p>
      </dsp:txBody>
      <dsp:txXfrm>
        <a:off x="3043795" y="1325781"/>
        <a:ext cx="1890861" cy="1134516"/>
      </dsp:txXfrm>
    </dsp:sp>
    <dsp:sp modelId="{34B8C4BF-61C5-445E-9FE7-8B0D327AF539}">
      <dsp:nvSpPr>
        <dsp:cNvPr id="0" name=""/>
        <dsp:cNvSpPr/>
      </dsp:nvSpPr>
      <dsp:spPr>
        <a:xfrm>
          <a:off x="5123743" y="1325781"/>
          <a:ext cx="1890861" cy="11345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 an ability to communicate effectively; </a:t>
          </a:r>
        </a:p>
      </dsp:txBody>
      <dsp:txXfrm>
        <a:off x="5123743" y="1325781"/>
        <a:ext cx="1890861" cy="1134516"/>
      </dsp:txXfrm>
    </dsp:sp>
    <dsp:sp modelId="{6564A8D5-1F4A-417B-AF26-3E405EE18960}">
      <dsp:nvSpPr>
        <dsp:cNvPr id="0" name=""/>
        <dsp:cNvSpPr/>
      </dsp:nvSpPr>
      <dsp:spPr>
        <a:xfrm>
          <a:off x="7203690" y="1325781"/>
          <a:ext cx="1890861" cy="11345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 the broad education necessary to understand the impact of engineering solutions in a global and societal context;</a:t>
          </a:r>
        </a:p>
      </dsp:txBody>
      <dsp:txXfrm>
        <a:off x="7203690" y="1325781"/>
        <a:ext cx="1890861" cy="1134516"/>
      </dsp:txXfrm>
    </dsp:sp>
    <dsp:sp modelId="{6578BF28-1985-43A0-81AD-9CA73419523E}">
      <dsp:nvSpPr>
        <dsp:cNvPr id="0" name=""/>
        <dsp:cNvSpPr/>
      </dsp:nvSpPr>
      <dsp:spPr>
        <a:xfrm>
          <a:off x="2003821" y="2649384"/>
          <a:ext cx="1890861" cy="11345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 a recognition of the need for, and ability to engage in, lifelong learning;</a:t>
          </a:r>
        </a:p>
      </dsp:txBody>
      <dsp:txXfrm>
        <a:off x="2003821" y="2649384"/>
        <a:ext cx="1890861" cy="1134516"/>
      </dsp:txXfrm>
    </dsp:sp>
    <dsp:sp modelId="{16ED9A11-D079-4365-A161-C6553E95D17A}">
      <dsp:nvSpPr>
        <dsp:cNvPr id="0" name=""/>
        <dsp:cNvSpPr/>
      </dsp:nvSpPr>
      <dsp:spPr>
        <a:xfrm>
          <a:off x="4083769" y="2649384"/>
          <a:ext cx="1890861" cy="11345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(j) a knowledge of contemporary issues; </a:t>
          </a:r>
        </a:p>
      </dsp:txBody>
      <dsp:txXfrm>
        <a:off x="4083769" y="2649384"/>
        <a:ext cx="1890861" cy="1134516"/>
      </dsp:txXfrm>
    </dsp:sp>
    <dsp:sp modelId="{789EFF34-A50F-4536-AAAD-0098C24065DA}">
      <dsp:nvSpPr>
        <dsp:cNvPr id="0" name=""/>
        <dsp:cNvSpPr/>
      </dsp:nvSpPr>
      <dsp:spPr>
        <a:xfrm>
          <a:off x="6163716" y="2649384"/>
          <a:ext cx="1890861" cy="11345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(k) an ability to use the techniques, skills, and modern engineering tools necessary for engineering practice.</a:t>
          </a:r>
        </a:p>
      </dsp:txBody>
      <dsp:txXfrm>
        <a:off x="6163716" y="2649384"/>
        <a:ext cx="1890861" cy="1134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3652-5897-4BB4-B0DD-8F326BF03B6D}">
      <dsp:nvSpPr>
        <dsp:cNvPr id="0" name=""/>
        <dsp:cNvSpPr/>
      </dsp:nvSpPr>
      <dsp:spPr>
        <a:xfrm>
          <a:off x="0" y="43280"/>
          <a:ext cx="6797675" cy="7195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Questions to consider:</a:t>
          </a:r>
        </a:p>
      </dsp:txBody>
      <dsp:txXfrm>
        <a:off x="35125" y="78405"/>
        <a:ext cx="6727425" cy="649299"/>
      </dsp:txXfrm>
    </dsp:sp>
    <dsp:sp modelId="{FFBC7CAB-3D33-4B77-82E2-0CA63E0AD529}">
      <dsp:nvSpPr>
        <dsp:cNvPr id="0" name=""/>
        <dsp:cNvSpPr/>
      </dsp:nvSpPr>
      <dsp:spPr>
        <a:xfrm>
          <a:off x="0" y="762830"/>
          <a:ext cx="6797675" cy="48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What types of question types are being used in the assessment? </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t>Selected-response</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a:t>Constructed-response</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t>Performance-based application</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t>Personal communication</a:t>
          </a:r>
        </a:p>
        <a:p>
          <a:pPr marL="228600" lvl="1" indent="-228600" algn="l" defTabSz="1022350">
            <a:lnSpc>
              <a:spcPct val="90000"/>
            </a:lnSpc>
            <a:spcBef>
              <a:spcPct val="0"/>
            </a:spcBef>
            <a:spcAft>
              <a:spcPct val="20000"/>
            </a:spcAft>
            <a:buChar char="•"/>
          </a:pPr>
          <a:r>
            <a:rPr lang="en-US" sz="2300" kern="1200" dirty="0"/>
            <a:t>Are these appropriate for the targets? </a:t>
          </a:r>
        </a:p>
        <a:p>
          <a:pPr marL="228600" lvl="1" indent="-228600" algn="l" defTabSz="1022350">
            <a:lnSpc>
              <a:spcPct val="90000"/>
            </a:lnSpc>
            <a:spcBef>
              <a:spcPct val="0"/>
            </a:spcBef>
            <a:spcAft>
              <a:spcPct val="20000"/>
            </a:spcAft>
            <a:buChar char="•"/>
          </a:pPr>
          <a:r>
            <a:rPr lang="en-US" sz="2300" kern="1200" dirty="0"/>
            <a:t>Will the sample of evidence collected represent learning appropriately and be reflective of emphases of instruction?  </a:t>
          </a:r>
        </a:p>
        <a:p>
          <a:pPr marL="228600" lvl="1" indent="-228600" algn="l" defTabSz="1022350">
            <a:lnSpc>
              <a:spcPct val="90000"/>
            </a:lnSpc>
            <a:spcBef>
              <a:spcPct val="0"/>
            </a:spcBef>
            <a:spcAft>
              <a:spcPct val="20000"/>
            </a:spcAft>
            <a:buChar char="•"/>
          </a:pPr>
          <a:r>
            <a:rPr lang="en-US" sz="2300" kern="1200"/>
            <a:t>Are items, tasks, and scoring criteria of high quality? </a:t>
          </a:r>
        </a:p>
        <a:p>
          <a:pPr marL="228600" lvl="1" indent="-228600" algn="l" defTabSz="1022350">
            <a:lnSpc>
              <a:spcPct val="90000"/>
            </a:lnSpc>
            <a:spcBef>
              <a:spcPct val="0"/>
            </a:spcBef>
            <a:spcAft>
              <a:spcPct val="20000"/>
            </a:spcAft>
            <a:buChar char="•"/>
          </a:pPr>
          <a:r>
            <a:rPr lang="en-US" sz="2300" kern="1200"/>
            <a:t>Does it control for bias?</a:t>
          </a:r>
        </a:p>
      </dsp:txBody>
      <dsp:txXfrm>
        <a:off x="0" y="762830"/>
        <a:ext cx="6797675" cy="4843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7551B-9030-484C-92FB-9E91D3731801}">
      <dsp:nvSpPr>
        <dsp:cNvPr id="0" name=""/>
        <dsp:cNvSpPr/>
      </dsp:nvSpPr>
      <dsp:spPr>
        <a:xfrm>
          <a:off x="0" y="120484"/>
          <a:ext cx="6910387" cy="9354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Questions to consider:</a:t>
          </a:r>
        </a:p>
      </dsp:txBody>
      <dsp:txXfrm>
        <a:off x="45663" y="166147"/>
        <a:ext cx="6819061" cy="844089"/>
      </dsp:txXfrm>
    </dsp:sp>
    <dsp:sp modelId="{ED53B441-6A8C-4138-B398-70C68C4516DD}">
      <dsp:nvSpPr>
        <dsp:cNvPr id="0" name=""/>
        <dsp:cNvSpPr/>
      </dsp:nvSpPr>
      <dsp:spPr>
        <a:xfrm>
          <a:off x="0" y="1055899"/>
          <a:ext cx="6910387"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405"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How might the results of this assessment be used? By whom? </a:t>
          </a:r>
        </a:p>
        <a:p>
          <a:pPr marL="285750" lvl="1" indent="-285750" algn="l" defTabSz="1333500">
            <a:lnSpc>
              <a:spcPct val="90000"/>
            </a:lnSpc>
            <a:spcBef>
              <a:spcPct val="0"/>
            </a:spcBef>
            <a:spcAft>
              <a:spcPct val="20000"/>
            </a:spcAft>
            <a:buChar char="•"/>
          </a:pPr>
          <a:r>
            <a:rPr lang="en-US" sz="3000" kern="1200"/>
            <a:t>Are they helpful in meeting the original purpose? </a:t>
          </a:r>
        </a:p>
        <a:p>
          <a:pPr marL="285750" lvl="1" indent="-285750" algn="l" defTabSz="1333500">
            <a:lnSpc>
              <a:spcPct val="90000"/>
            </a:lnSpc>
            <a:spcBef>
              <a:spcPct val="0"/>
            </a:spcBef>
            <a:spcAft>
              <a:spcPct val="20000"/>
            </a:spcAft>
            <a:buChar char="•"/>
          </a:pPr>
          <a:r>
            <a:rPr lang="en-US" sz="3000" kern="1200"/>
            <a:t>What might usable feedback look like?  </a:t>
          </a:r>
        </a:p>
        <a:p>
          <a:pPr marL="285750" lvl="1" indent="-285750" algn="l" defTabSz="1333500">
            <a:lnSpc>
              <a:spcPct val="90000"/>
            </a:lnSpc>
            <a:spcBef>
              <a:spcPct val="0"/>
            </a:spcBef>
            <a:spcAft>
              <a:spcPct val="20000"/>
            </a:spcAft>
            <a:buChar char="•"/>
          </a:pPr>
          <a:r>
            <a:rPr lang="en-US" sz="3000" kern="1200"/>
            <a:t>How might results help guide instruction? </a:t>
          </a:r>
        </a:p>
        <a:p>
          <a:pPr marL="285750" lvl="1" indent="-285750" algn="l" defTabSz="1333500">
            <a:lnSpc>
              <a:spcPct val="90000"/>
            </a:lnSpc>
            <a:spcBef>
              <a:spcPct val="0"/>
            </a:spcBef>
            <a:spcAft>
              <a:spcPct val="20000"/>
            </a:spcAft>
            <a:buChar char="•"/>
          </a:pPr>
          <a:r>
            <a:rPr lang="en-US" sz="3000" kern="1200"/>
            <a:t>How might results get communicated?</a:t>
          </a:r>
        </a:p>
      </dsp:txBody>
      <dsp:txXfrm>
        <a:off x="0" y="1055899"/>
        <a:ext cx="6910387" cy="3875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13EC1-91BD-49B2-96ED-B92F5903EDC0}">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7EA25-1DDA-4488-A4D7-D2C257F9B5DB}">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43F29-4D10-48BD-A85E-D1FD26E480E6}">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Describes learning, it doesn’t quantify it.</a:t>
          </a:r>
        </a:p>
      </dsp:txBody>
      <dsp:txXfrm>
        <a:off x="1085908" y="4413"/>
        <a:ext cx="5711766" cy="940180"/>
      </dsp:txXfrm>
    </dsp:sp>
    <dsp:sp modelId="{93CE4184-0B1F-490A-93C5-E543987F1476}">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DC3FB-4AF6-4238-9806-9F813387D030}">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18AB82-984F-427A-A9FD-9F28DB6DE38A}">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Describes strengths and areas for improvement in terms of learning criteria</a:t>
          </a:r>
        </a:p>
      </dsp:txBody>
      <dsp:txXfrm>
        <a:off x="1085908" y="1179639"/>
        <a:ext cx="5711766" cy="940180"/>
      </dsp:txXfrm>
    </dsp:sp>
    <dsp:sp modelId="{C065910E-478A-47DC-B247-20B2661EAC1E}">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04258-11FF-42EB-84ED-5C264AC498F7}">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543F13-D9A5-4E59-86EF-2E9350707D84}">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Provides Next Steps for Specific Action</a:t>
          </a:r>
        </a:p>
      </dsp:txBody>
      <dsp:txXfrm>
        <a:off x="1085908" y="2354865"/>
        <a:ext cx="5711766" cy="940180"/>
      </dsp:txXfrm>
    </dsp:sp>
    <dsp:sp modelId="{2F1FE6BA-7268-4A65-AAFB-194515949EEF}">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7ACA9-CD3D-4DC5-8205-D7EF5365F5B5}">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C85E43-3C65-4F9A-8BA0-A5D7A778EC61}">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Is Focused and Manageable</a:t>
          </a:r>
        </a:p>
      </dsp:txBody>
      <dsp:txXfrm>
        <a:off x="1085908" y="3530091"/>
        <a:ext cx="5711766" cy="940180"/>
      </dsp:txXfrm>
    </dsp:sp>
    <dsp:sp modelId="{CCD38742-51CE-418C-B5D7-BE6C006F3C1C}">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1CD44-8995-4457-B5F3-1F6ADAA6CDEE}">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D2961E-F53A-4B9C-A16D-7FB8CB986B5C}">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a:t>Is Timely</a:t>
          </a:r>
        </a:p>
      </dsp:txBody>
      <dsp:txXfrm>
        <a:off x="1085908" y="4705317"/>
        <a:ext cx="5711766" cy="9401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6AE4A-1118-482D-B8A2-3D99A664A527}">
      <dsp:nvSpPr>
        <dsp:cNvPr id="0" name=""/>
        <dsp:cNvSpPr/>
      </dsp:nvSpPr>
      <dsp:spPr>
        <a:xfrm>
          <a:off x="0" y="83240"/>
          <a:ext cx="6797675" cy="11033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Questions to consider:</a:t>
          </a:r>
        </a:p>
      </dsp:txBody>
      <dsp:txXfrm>
        <a:off x="53859" y="137099"/>
        <a:ext cx="6689957" cy="995592"/>
      </dsp:txXfrm>
    </dsp:sp>
    <dsp:sp modelId="{61B093F6-AA3C-4417-8EDF-FDEF6D86B78E}">
      <dsp:nvSpPr>
        <dsp:cNvPr id="0" name=""/>
        <dsp:cNvSpPr/>
      </dsp:nvSpPr>
      <dsp:spPr>
        <a:xfrm>
          <a:off x="0" y="1186550"/>
          <a:ext cx="6797675" cy="43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t>How might students be involved in the preparation, implementation, and results analysis of this assessment? </a:t>
          </a:r>
        </a:p>
        <a:p>
          <a:pPr marL="285750" lvl="1" indent="-285750" algn="l" defTabSz="1600200">
            <a:lnSpc>
              <a:spcPct val="90000"/>
            </a:lnSpc>
            <a:spcBef>
              <a:spcPct val="0"/>
            </a:spcBef>
            <a:spcAft>
              <a:spcPct val="20000"/>
            </a:spcAft>
            <a:buChar char="•"/>
          </a:pPr>
          <a:r>
            <a:rPr lang="en-US" sz="3600" kern="1200"/>
            <a:t>How will students use the results? </a:t>
          </a:r>
        </a:p>
        <a:p>
          <a:pPr marL="285750" lvl="1" indent="-285750" algn="l" defTabSz="1600200">
            <a:lnSpc>
              <a:spcPct val="90000"/>
            </a:lnSpc>
            <a:spcBef>
              <a:spcPct val="0"/>
            </a:spcBef>
            <a:spcAft>
              <a:spcPct val="20000"/>
            </a:spcAft>
            <a:buChar char="•"/>
          </a:pPr>
          <a:r>
            <a:rPr lang="en-US" sz="3600" kern="1200"/>
            <a:t>How might they reflect on goals and self-assess progress?</a:t>
          </a:r>
        </a:p>
      </dsp:txBody>
      <dsp:txXfrm>
        <a:off x="0" y="1186550"/>
        <a:ext cx="6797675" cy="4380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AABBC-41EF-4D55-9F42-140ACD3A3579}">
      <dsp:nvSpPr>
        <dsp:cNvPr id="0" name=""/>
        <dsp:cNvSpPr/>
      </dsp:nvSpPr>
      <dsp:spPr>
        <a:xfrm>
          <a:off x="0" y="1224"/>
          <a:ext cx="10058399" cy="5218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37F1A-72D7-45B4-9BDF-C10B81298B0E}">
      <dsp:nvSpPr>
        <dsp:cNvPr id="0" name=""/>
        <dsp:cNvSpPr/>
      </dsp:nvSpPr>
      <dsp:spPr>
        <a:xfrm>
          <a:off x="157868" y="118647"/>
          <a:ext cx="287034" cy="2870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EF7E58-7C7C-4B1D-8BB5-51D9228F44C5}">
      <dsp:nvSpPr>
        <dsp:cNvPr id="0" name=""/>
        <dsp:cNvSpPr/>
      </dsp:nvSpPr>
      <dsp:spPr>
        <a:xfrm>
          <a:off x="602771" y="1224"/>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Examine your assessments and ask these key questions</a:t>
          </a:r>
        </a:p>
      </dsp:txBody>
      <dsp:txXfrm>
        <a:off x="602771" y="1224"/>
        <a:ext cx="9455628" cy="521880"/>
      </dsp:txXfrm>
    </dsp:sp>
    <dsp:sp modelId="{966C1B7D-91A1-4743-B72C-6C4A9482C441}">
      <dsp:nvSpPr>
        <dsp:cNvPr id="0" name=""/>
        <dsp:cNvSpPr/>
      </dsp:nvSpPr>
      <dsp:spPr>
        <a:xfrm>
          <a:off x="0" y="653574"/>
          <a:ext cx="10058399" cy="5218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18DA1-CDD1-4201-A39C-A1F979AD9AD9}">
      <dsp:nvSpPr>
        <dsp:cNvPr id="0" name=""/>
        <dsp:cNvSpPr/>
      </dsp:nvSpPr>
      <dsp:spPr>
        <a:xfrm>
          <a:off x="157868" y="770997"/>
          <a:ext cx="287034" cy="2870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E3DB69-FADA-4D9F-BD45-199A30279286}">
      <dsp:nvSpPr>
        <dsp:cNvPr id="0" name=""/>
        <dsp:cNvSpPr/>
      </dsp:nvSpPr>
      <dsp:spPr>
        <a:xfrm>
          <a:off x="602771" y="653574"/>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Build upon what’s already producing positive results</a:t>
          </a:r>
        </a:p>
      </dsp:txBody>
      <dsp:txXfrm>
        <a:off x="602771" y="653574"/>
        <a:ext cx="9455628" cy="521880"/>
      </dsp:txXfrm>
    </dsp:sp>
    <dsp:sp modelId="{9FBAB2B6-426A-429D-94E9-47216126BDF4}">
      <dsp:nvSpPr>
        <dsp:cNvPr id="0" name=""/>
        <dsp:cNvSpPr/>
      </dsp:nvSpPr>
      <dsp:spPr>
        <a:xfrm>
          <a:off x="0" y="1305924"/>
          <a:ext cx="10058399" cy="5218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6D3A5-64BF-492B-BC36-7AE2432503AA}">
      <dsp:nvSpPr>
        <dsp:cNvPr id="0" name=""/>
        <dsp:cNvSpPr/>
      </dsp:nvSpPr>
      <dsp:spPr>
        <a:xfrm>
          <a:off x="157868" y="1423347"/>
          <a:ext cx="287034" cy="2870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AEBD4-ED31-4ACE-B58C-6F1F1058ACBC}">
      <dsp:nvSpPr>
        <dsp:cNvPr id="0" name=""/>
        <dsp:cNvSpPr/>
      </dsp:nvSpPr>
      <dsp:spPr>
        <a:xfrm>
          <a:off x="602771" y="1305924"/>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Read more about assessment practices that most interest you</a:t>
          </a:r>
        </a:p>
      </dsp:txBody>
      <dsp:txXfrm>
        <a:off x="602771" y="1305924"/>
        <a:ext cx="9455628" cy="521880"/>
      </dsp:txXfrm>
    </dsp:sp>
    <dsp:sp modelId="{23DDB287-71C7-4E99-9636-94213D277E49}">
      <dsp:nvSpPr>
        <dsp:cNvPr id="0" name=""/>
        <dsp:cNvSpPr/>
      </dsp:nvSpPr>
      <dsp:spPr>
        <a:xfrm>
          <a:off x="0" y="1958275"/>
          <a:ext cx="10058399" cy="5218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2013B-8155-4FEC-9FA0-26E1B595D074}">
      <dsp:nvSpPr>
        <dsp:cNvPr id="0" name=""/>
        <dsp:cNvSpPr/>
      </dsp:nvSpPr>
      <dsp:spPr>
        <a:xfrm>
          <a:off x="157868" y="2075698"/>
          <a:ext cx="287034" cy="2870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0B4482-3BEF-4DAB-A5DE-8987E6074263}">
      <dsp:nvSpPr>
        <dsp:cNvPr id="0" name=""/>
        <dsp:cNvSpPr/>
      </dsp:nvSpPr>
      <dsp:spPr>
        <a:xfrm>
          <a:off x="602771" y="1958275"/>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Seek input from others and sustain collaborative relationships</a:t>
          </a:r>
        </a:p>
      </dsp:txBody>
      <dsp:txXfrm>
        <a:off x="602771" y="1958275"/>
        <a:ext cx="9455628" cy="521880"/>
      </dsp:txXfrm>
    </dsp:sp>
    <dsp:sp modelId="{6D9D1737-6ECD-41CB-BCD0-6205FBBC7D66}">
      <dsp:nvSpPr>
        <dsp:cNvPr id="0" name=""/>
        <dsp:cNvSpPr/>
      </dsp:nvSpPr>
      <dsp:spPr>
        <a:xfrm>
          <a:off x="0" y="2610625"/>
          <a:ext cx="10058399" cy="5218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1B6C5-9CA8-4B95-9A3F-124E442F1425}">
      <dsp:nvSpPr>
        <dsp:cNvPr id="0" name=""/>
        <dsp:cNvSpPr/>
      </dsp:nvSpPr>
      <dsp:spPr>
        <a:xfrm>
          <a:off x="157868" y="2728048"/>
          <a:ext cx="287034" cy="2870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4E69F-EAC9-43F5-B415-F4A940706EF7}">
      <dsp:nvSpPr>
        <dsp:cNvPr id="0" name=""/>
        <dsp:cNvSpPr/>
      </dsp:nvSpPr>
      <dsp:spPr>
        <a:xfrm>
          <a:off x="602771" y="2610625"/>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Commit to trying at least one new assessment-related practice and gathering data about its effectiveness</a:t>
          </a:r>
        </a:p>
      </dsp:txBody>
      <dsp:txXfrm>
        <a:off x="602771" y="2610625"/>
        <a:ext cx="9455628" cy="521880"/>
      </dsp:txXfrm>
    </dsp:sp>
    <dsp:sp modelId="{148C2884-B56F-4641-8CDD-87B2E98D31DB}">
      <dsp:nvSpPr>
        <dsp:cNvPr id="0" name=""/>
        <dsp:cNvSpPr/>
      </dsp:nvSpPr>
      <dsp:spPr>
        <a:xfrm>
          <a:off x="0" y="3262975"/>
          <a:ext cx="10058399" cy="5218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8E54A-F64C-4589-A362-AB4F11ABFB29}">
      <dsp:nvSpPr>
        <dsp:cNvPr id="0" name=""/>
        <dsp:cNvSpPr/>
      </dsp:nvSpPr>
      <dsp:spPr>
        <a:xfrm>
          <a:off x="157868" y="3380398"/>
          <a:ext cx="287034" cy="2870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658BC2-6FF4-4FBA-8AC8-712FF80F85C1}">
      <dsp:nvSpPr>
        <dsp:cNvPr id="0" name=""/>
        <dsp:cNvSpPr/>
      </dsp:nvSpPr>
      <dsp:spPr>
        <a:xfrm>
          <a:off x="602771" y="3262975"/>
          <a:ext cx="9455628" cy="52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32" tIns="55232" rIns="55232" bIns="55232" numCol="1" spcCol="1270" anchor="ctr" anchorCtr="0">
          <a:noAutofit/>
        </a:bodyPr>
        <a:lstStyle/>
        <a:p>
          <a:pPr marL="0" lvl="0" indent="0" algn="l" defTabSz="755650">
            <a:lnSpc>
              <a:spcPct val="90000"/>
            </a:lnSpc>
            <a:spcBef>
              <a:spcPct val="0"/>
            </a:spcBef>
            <a:spcAft>
              <a:spcPct val="35000"/>
            </a:spcAft>
            <a:buNone/>
          </a:pPr>
          <a:r>
            <a:rPr lang="en-US" sz="1700" kern="1200"/>
            <a:t>Think BIG but give yourself the chance to start small</a:t>
          </a:r>
        </a:p>
      </dsp:txBody>
      <dsp:txXfrm>
        <a:off x="602771" y="3262975"/>
        <a:ext cx="9455628" cy="5218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2E0F42-5C69-40CF-84A9-E0F1A2D46E08}"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6EB9E-C373-495B-8CCC-371B8438AE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3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E0F42-5C69-40CF-84A9-E0F1A2D46E08}"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5437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E0F42-5C69-40CF-84A9-E0F1A2D46E08}"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279814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E0F42-5C69-40CF-84A9-E0F1A2D46E08}"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7209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E0F42-5C69-40CF-84A9-E0F1A2D46E08}" type="datetimeFigureOut">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6EB9E-C373-495B-8CCC-371B8438AE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65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2E0F42-5C69-40CF-84A9-E0F1A2D46E08}" type="datetimeFigureOut">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314868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2E0F42-5C69-40CF-84A9-E0F1A2D46E08}" type="datetimeFigureOut">
              <a:rPr lang="en-US" smtClean="0"/>
              <a:t>6/28/2020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161973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2E0F42-5C69-40CF-84A9-E0F1A2D46E08}" type="datetimeFigureOut">
              <a:rPr lang="en-US" smtClean="0"/>
              <a:t>6/28/2020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49379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2E0F42-5C69-40CF-84A9-E0F1A2D46E08}" type="datetimeFigureOut">
              <a:rPr lang="en-US" smtClean="0"/>
              <a:t>6/28/2020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12584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2E0F42-5C69-40CF-84A9-E0F1A2D46E08}" type="datetimeFigureOut">
              <a:rPr lang="en-US" smtClean="0"/>
              <a:t>6/28/2020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06EB9E-C373-495B-8CCC-371B8438AED1}" type="slidenum">
              <a:rPr lang="en-US" smtClean="0"/>
              <a:t>‹#›</a:t>
            </a:fld>
            <a:endParaRPr lang="en-US"/>
          </a:p>
        </p:txBody>
      </p:sp>
    </p:spTree>
    <p:extLst>
      <p:ext uri="{BB962C8B-B14F-4D97-AF65-F5344CB8AC3E}">
        <p14:creationId xmlns:p14="http://schemas.microsoft.com/office/powerpoint/2010/main" val="274198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2E0F42-5C69-40CF-84A9-E0F1A2D46E08}" type="datetimeFigureOut">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6EB9E-C373-495B-8CCC-371B8438AED1}" type="slidenum">
              <a:rPr lang="en-US" smtClean="0"/>
              <a:t>‹#›</a:t>
            </a:fld>
            <a:endParaRPr lang="en-US"/>
          </a:p>
        </p:txBody>
      </p:sp>
    </p:spTree>
    <p:extLst>
      <p:ext uri="{BB962C8B-B14F-4D97-AF65-F5344CB8AC3E}">
        <p14:creationId xmlns:p14="http://schemas.microsoft.com/office/powerpoint/2010/main" val="96768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E0F42-5C69-40CF-84A9-E0F1A2D46E08}" type="datetimeFigureOut">
              <a:rPr lang="en-US" smtClean="0"/>
              <a:t>6/28/2020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06EB9E-C373-495B-8CCC-371B8438AED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58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hyperlink" Target="mailto:jaymann@Illinoi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5A1B-E9F6-475F-9D8B-C29FEFEE576E}"/>
              </a:ext>
            </a:extLst>
          </p:cNvPr>
          <p:cNvSpPr>
            <a:spLocks noGrp="1"/>
          </p:cNvSpPr>
          <p:nvPr>
            <p:ph type="ctrTitle"/>
          </p:nvPr>
        </p:nvSpPr>
        <p:spPr/>
        <p:txBody>
          <a:bodyPr>
            <a:normAutofit fontScale="90000"/>
          </a:bodyPr>
          <a:lstStyle/>
          <a:p>
            <a:r>
              <a:rPr lang="en-US" b="1" dirty="0"/>
              <a:t>Not another test: </a:t>
            </a:r>
            <a:br>
              <a:rPr lang="en-US" dirty="0"/>
            </a:br>
            <a:r>
              <a:rPr lang="en-US" dirty="0"/>
              <a:t>	</a:t>
            </a:r>
            <a:r>
              <a:rPr lang="en-US" sz="6700" dirty="0"/>
              <a:t>Optimizing assessment 	systems to enhance teaching 	and learning</a:t>
            </a:r>
          </a:p>
        </p:txBody>
      </p:sp>
      <p:sp>
        <p:nvSpPr>
          <p:cNvPr id="3" name="Subtitle 2">
            <a:extLst>
              <a:ext uri="{FF2B5EF4-FFF2-40B4-BE49-F238E27FC236}">
                <a16:creationId xmlns:a16="http://schemas.microsoft.com/office/drawing/2014/main" id="{29E59199-C8CD-48AC-9A49-BBFBC7A885E4}"/>
              </a:ext>
            </a:extLst>
          </p:cNvPr>
          <p:cNvSpPr>
            <a:spLocks noGrp="1"/>
          </p:cNvSpPr>
          <p:nvPr>
            <p:ph type="subTitle" idx="1"/>
          </p:nvPr>
        </p:nvSpPr>
        <p:spPr/>
        <p:txBody>
          <a:bodyPr>
            <a:normAutofit/>
          </a:bodyPr>
          <a:lstStyle/>
          <a:p>
            <a:r>
              <a:rPr lang="en-US" dirty="0"/>
              <a:t>Leaning into assessment				Jay Mann, Ph.D.</a:t>
            </a:r>
          </a:p>
          <a:p>
            <a:r>
              <a:rPr lang="en-US" dirty="0"/>
              <a:t>Fall 2020							Director, AE3</a:t>
            </a:r>
          </a:p>
          <a:p>
            <a:endParaRPr lang="en-US" dirty="0"/>
          </a:p>
        </p:txBody>
      </p:sp>
    </p:spTree>
    <p:extLst>
      <p:ext uri="{BB962C8B-B14F-4D97-AF65-F5344CB8AC3E}">
        <p14:creationId xmlns:p14="http://schemas.microsoft.com/office/powerpoint/2010/main" val="82028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1AB269A4-96CA-4B95-A7D2-EC9E043B9B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9707" y="577953"/>
            <a:ext cx="9489440" cy="566177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F2CE11D1-EF18-4D85-9848-3118F57C7E27}"/>
              </a:ext>
            </a:extLst>
          </p:cNvPr>
          <p:cNvSpPr txBox="1"/>
          <p:nvPr/>
        </p:nvSpPr>
        <p:spPr>
          <a:xfrm>
            <a:off x="7636557" y="577953"/>
            <a:ext cx="2204720" cy="2031325"/>
          </a:xfrm>
          <a:prstGeom prst="rect">
            <a:avLst/>
          </a:prstGeom>
          <a:noFill/>
        </p:spPr>
        <p:txBody>
          <a:bodyPr wrap="square" rtlCol="0">
            <a:spAutoFit/>
          </a:bodyPr>
          <a:lstStyle/>
          <a:p>
            <a:pPr marL="342900" indent="-342900">
              <a:buAutoNum type="arabicPeriod"/>
            </a:pPr>
            <a:r>
              <a:rPr lang="en-US" dirty="0">
                <a:solidFill>
                  <a:schemeClr val="bg1"/>
                </a:solidFill>
              </a:rPr>
              <a:t>Provide clear vision of the learning target</a:t>
            </a:r>
          </a:p>
          <a:p>
            <a:pPr marL="342900" indent="-342900">
              <a:buAutoNum type="arabicPeriod"/>
            </a:pPr>
            <a:r>
              <a:rPr lang="en-US" dirty="0">
                <a:solidFill>
                  <a:schemeClr val="bg1"/>
                </a:solidFill>
              </a:rPr>
              <a:t>Use examples and models of strong and weak work</a:t>
            </a:r>
          </a:p>
        </p:txBody>
      </p:sp>
      <p:sp>
        <p:nvSpPr>
          <p:cNvPr id="6" name="TextBox 5">
            <a:extLst>
              <a:ext uri="{FF2B5EF4-FFF2-40B4-BE49-F238E27FC236}">
                <a16:creationId xmlns:a16="http://schemas.microsoft.com/office/drawing/2014/main" id="{1104BDED-5590-44C2-810D-E1E6742BAAA2}"/>
              </a:ext>
            </a:extLst>
          </p:cNvPr>
          <p:cNvSpPr txBox="1"/>
          <p:nvPr/>
        </p:nvSpPr>
        <p:spPr>
          <a:xfrm>
            <a:off x="8836393" y="2673286"/>
            <a:ext cx="2290770" cy="1477328"/>
          </a:xfrm>
          <a:prstGeom prst="rect">
            <a:avLst/>
          </a:prstGeom>
          <a:noFill/>
        </p:spPr>
        <p:txBody>
          <a:bodyPr wrap="square" rtlCol="0">
            <a:spAutoFit/>
          </a:bodyPr>
          <a:lstStyle/>
          <a:p>
            <a:r>
              <a:rPr lang="en-US" dirty="0">
                <a:solidFill>
                  <a:schemeClr val="bg1"/>
                </a:solidFill>
              </a:rPr>
              <a:t>3. Offer descriptive feedback</a:t>
            </a:r>
          </a:p>
          <a:p>
            <a:r>
              <a:rPr lang="en-US" dirty="0">
                <a:solidFill>
                  <a:schemeClr val="bg1"/>
                </a:solidFill>
              </a:rPr>
              <a:t>4. Teach students to self-assess and set goals.</a:t>
            </a:r>
          </a:p>
        </p:txBody>
      </p:sp>
      <p:sp>
        <p:nvSpPr>
          <p:cNvPr id="7" name="TextBox 6">
            <a:extLst>
              <a:ext uri="{FF2B5EF4-FFF2-40B4-BE49-F238E27FC236}">
                <a16:creationId xmlns:a16="http://schemas.microsoft.com/office/drawing/2014/main" id="{1DC56C89-E9F6-4978-BCAB-263091312280}"/>
              </a:ext>
            </a:extLst>
          </p:cNvPr>
          <p:cNvSpPr txBox="1"/>
          <p:nvPr/>
        </p:nvSpPr>
        <p:spPr>
          <a:xfrm>
            <a:off x="1871416" y="1657623"/>
            <a:ext cx="2746319" cy="2031325"/>
          </a:xfrm>
          <a:prstGeom prst="rect">
            <a:avLst/>
          </a:prstGeom>
          <a:noFill/>
        </p:spPr>
        <p:txBody>
          <a:bodyPr wrap="square" rtlCol="0">
            <a:spAutoFit/>
          </a:bodyPr>
          <a:lstStyle/>
          <a:p>
            <a:pPr marL="342900" indent="-342900">
              <a:buFont typeface="+mj-lt"/>
              <a:buAutoNum type="arabicPeriod" startAt="5"/>
            </a:pPr>
            <a:r>
              <a:rPr lang="en-US" dirty="0">
                <a:solidFill>
                  <a:schemeClr val="bg1"/>
                </a:solidFill>
              </a:rPr>
              <a:t>Design focused lessons on specific targets</a:t>
            </a:r>
          </a:p>
          <a:p>
            <a:pPr marL="342900" indent="-342900">
              <a:buFont typeface="+mj-lt"/>
              <a:buAutoNum type="arabicPeriod" startAt="5"/>
            </a:pPr>
            <a:r>
              <a:rPr lang="en-US" dirty="0">
                <a:solidFill>
                  <a:schemeClr val="bg1"/>
                </a:solidFill>
              </a:rPr>
              <a:t>Teach students focused revision</a:t>
            </a:r>
          </a:p>
          <a:p>
            <a:pPr marL="342900" indent="-342900">
              <a:buFont typeface="+mj-lt"/>
              <a:buAutoNum type="arabicPeriod" startAt="5"/>
            </a:pPr>
            <a:r>
              <a:rPr lang="en-US" dirty="0">
                <a:solidFill>
                  <a:schemeClr val="bg1"/>
                </a:solidFill>
              </a:rPr>
              <a:t>Engage students in self reflection and sharing of their learning</a:t>
            </a:r>
          </a:p>
        </p:txBody>
      </p:sp>
    </p:spTree>
    <p:extLst>
      <p:ext uri="{BB962C8B-B14F-4D97-AF65-F5344CB8AC3E}">
        <p14:creationId xmlns:p14="http://schemas.microsoft.com/office/powerpoint/2010/main" val="246440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D91EF99-FCF2-4427-909D-A2AF942B8E18}"/>
              </a:ext>
            </a:extLst>
          </p:cNvPr>
          <p:cNvPicPr>
            <a:picLocks noGrp="1" noChangeAspect="1"/>
          </p:cNvPicPr>
          <p:nvPr>
            <p:ph idx="1"/>
          </p:nvPr>
        </p:nvPicPr>
        <p:blipFill rotWithShape="1">
          <a:blip r:embed="rId2"/>
          <a:srcRect t="21965"/>
          <a:stretch/>
        </p:blipFill>
        <p:spPr>
          <a:xfrm>
            <a:off x="802640" y="154075"/>
            <a:ext cx="6217766" cy="6858000"/>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FDB395-0629-4D51-873A-A04078564292}"/>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Five keys of high-quality assessments</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C1D7415F-0F74-4B34-9E38-B075E271CECE}"/>
              </a:ext>
            </a:extLst>
          </p:cNvPr>
          <p:cNvSpPr txBox="1"/>
          <p:nvPr/>
        </p:nvSpPr>
        <p:spPr>
          <a:xfrm>
            <a:off x="7863840" y="6246725"/>
            <a:ext cx="3928872" cy="369332"/>
          </a:xfrm>
          <a:prstGeom prst="rect">
            <a:avLst/>
          </a:prstGeom>
          <a:noFill/>
        </p:spPr>
        <p:txBody>
          <a:bodyPr wrap="square" rtlCol="0">
            <a:spAutoFit/>
          </a:bodyPr>
          <a:lstStyle/>
          <a:p>
            <a:r>
              <a:rPr lang="en-US" dirty="0" err="1"/>
              <a:t>Chappuis</a:t>
            </a:r>
            <a:r>
              <a:rPr lang="en-US" dirty="0"/>
              <a:t> and </a:t>
            </a:r>
            <a:r>
              <a:rPr lang="en-US" dirty="0" err="1"/>
              <a:t>Stiggins</a:t>
            </a:r>
            <a:r>
              <a:rPr lang="en-US" dirty="0"/>
              <a:t> (2019)</a:t>
            </a:r>
          </a:p>
        </p:txBody>
      </p:sp>
    </p:spTree>
    <p:extLst>
      <p:ext uri="{BB962C8B-B14F-4D97-AF65-F5344CB8AC3E}">
        <p14:creationId xmlns:p14="http://schemas.microsoft.com/office/powerpoint/2010/main" val="37164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946" y="325129"/>
            <a:ext cx="9984105" cy="837347"/>
          </a:xfrm>
          <a:solidFill>
            <a:schemeClr val="accent2">
              <a:lumMod val="40000"/>
              <a:lumOff val="60000"/>
            </a:schemeClr>
          </a:solidFill>
        </p:spPr>
        <p:txBody>
          <a:bodyPr>
            <a:normAutofit/>
          </a:bodyPr>
          <a:lstStyle/>
          <a:p>
            <a:r>
              <a:rPr lang="en-US" dirty="0"/>
              <a:t>Keys to Quality Classroom Assessment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0140900"/>
              </p:ext>
            </p:extLst>
          </p:nvPr>
        </p:nvGraphicFramePr>
        <p:xfrm>
          <a:off x="1443037" y="1330853"/>
          <a:ext cx="9305925" cy="4783344"/>
        </p:xfrm>
        <a:graphic>
          <a:graphicData uri="http://schemas.openxmlformats.org/drawingml/2006/table">
            <a:tbl>
              <a:tblPr firstRow="1" bandRow="1">
                <a:tableStyleId>{5C22544A-7EE6-4342-B048-85BDC9FD1C3A}</a:tableStyleId>
              </a:tblPr>
              <a:tblGrid>
                <a:gridCol w="2292388">
                  <a:extLst>
                    <a:ext uri="{9D8B030D-6E8A-4147-A177-3AD203B41FA5}">
                      <a16:colId xmlns:a16="http://schemas.microsoft.com/office/drawing/2014/main" val="20000"/>
                    </a:ext>
                  </a:extLst>
                </a:gridCol>
                <a:gridCol w="7013537">
                  <a:extLst>
                    <a:ext uri="{9D8B030D-6E8A-4147-A177-3AD203B41FA5}">
                      <a16:colId xmlns:a16="http://schemas.microsoft.com/office/drawing/2014/main" val="20001"/>
                    </a:ext>
                  </a:extLst>
                </a:gridCol>
              </a:tblGrid>
              <a:tr h="485664">
                <a:tc>
                  <a:txBody>
                    <a:bodyPr/>
                    <a:lstStyle/>
                    <a:p>
                      <a:pPr algn="l"/>
                      <a:r>
                        <a:rPr lang="en-US" dirty="0"/>
                        <a:t>Five Keys</a:t>
                      </a:r>
                    </a:p>
                  </a:txBody>
                  <a:tcPr/>
                </a:tc>
                <a:tc>
                  <a:txBody>
                    <a:bodyPr/>
                    <a:lstStyle/>
                    <a:p>
                      <a:pPr algn="l"/>
                      <a:r>
                        <a:rPr lang="en-US" dirty="0"/>
                        <a:t>Key Questions</a:t>
                      </a:r>
                    </a:p>
                  </a:txBody>
                  <a:tcPr/>
                </a:tc>
                <a:extLst>
                  <a:ext uri="{0D108BD9-81ED-4DB2-BD59-A6C34878D82A}">
                    <a16:rowId xmlns:a16="http://schemas.microsoft.com/office/drawing/2014/main" val="10000"/>
                  </a:ext>
                </a:extLst>
              </a:tr>
              <a:tr h="545965">
                <a:tc>
                  <a:txBody>
                    <a:bodyPr/>
                    <a:lstStyle/>
                    <a:p>
                      <a:pPr algn="l"/>
                      <a:r>
                        <a:rPr lang="en-US" dirty="0">
                          <a:solidFill>
                            <a:srgbClr val="000000"/>
                          </a:solidFill>
                        </a:rPr>
                        <a:t>Clear Purpose</a:t>
                      </a:r>
                    </a:p>
                  </a:txBody>
                  <a:tcPr/>
                </a:tc>
                <a:tc>
                  <a:txBody>
                    <a:bodyPr/>
                    <a:lstStyle/>
                    <a:p>
                      <a:pPr algn="l"/>
                      <a:r>
                        <a:rPr lang="en-US" dirty="0">
                          <a:solidFill>
                            <a:srgbClr val="000000"/>
                          </a:solidFill>
                        </a:rPr>
                        <a:t>Who will use the</a:t>
                      </a:r>
                      <a:r>
                        <a:rPr lang="en-US" baseline="0" dirty="0">
                          <a:solidFill>
                            <a:srgbClr val="000000"/>
                          </a:solidFill>
                        </a:rPr>
                        <a:t> information? For what purpose? </a:t>
                      </a:r>
                      <a:r>
                        <a:rPr lang="en-US" sz="1800" kern="1200" dirty="0">
                          <a:solidFill>
                            <a:schemeClr val="dk1"/>
                          </a:solidFill>
                          <a:effectLst/>
                          <a:latin typeface="+mn-lt"/>
                          <a:ea typeface="+mn-ea"/>
                          <a:cs typeface="+mn-cs"/>
                        </a:rPr>
                        <a:t>What decisions might be influenced?</a:t>
                      </a:r>
                      <a:r>
                        <a:rPr lang="en-US" dirty="0">
                          <a:effectLst/>
                        </a:rPr>
                        <a:t> </a:t>
                      </a:r>
                      <a:endParaRPr lang="en-US" dirty="0">
                        <a:solidFill>
                          <a:srgbClr val="000000"/>
                        </a:solidFill>
                      </a:endParaRPr>
                    </a:p>
                  </a:txBody>
                  <a:tcPr/>
                </a:tc>
                <a:extLst>
                  <a:ext uri="{0D108BD9-81ED-4DB2-BD59-A6C34878D82A}">
                    <a16:rowId xmlns:a16="http://schemas.microsoft.com/office/drawing/2014/main" val="10001"/>
                  </a:ext>
                </a:extLst>
              </a:tr>
              <a:tr h="779950">
                <a:tc>
                  <a:txBody>
                    <a:bodyPr/>
                    <a:lstStyle/>
                    <a:p>
                      <a:pPr algn="l"/>
                      <a:r>
                        <a:rPr lang="en-US" dirty="0">
                          <a:solidFill>
                            <a:srgbClr val="000000"/>
                          </a:solidFill>
                        </a:rPr>
                        <a:t>Clear</a:t>
                      </a:r>
                      <a:r>
                        <a:rPr lang="en-US" baseline="0" dirty="0">
                          <a:solidFill>
                            <a:srgbClr val="000000"/>
                          </a:solidFill>
                        </a:rPr>
                        <a:t> Targets</a:t>
                      </a:r>
                      <a:endParaRPr lang="en-US" dirty="0">
                        <a:solidFill>
                          <a:srgbClr val="000000"/>
                        </a:solidFill>
                      </a:endParaRPr>
                    </a:p>
                  </a:txBody>
                  <a:tcPr/>
                </a:tc>
                <a:tc>
                  <a:txBody>
                    <a:bodyPr/>
                    <a:lstStyle/>
                    <a:p>
                      <a:pPr algn="l"/>
                      <a:r>
                        <a:rPr lang="en-US" baseline="0" dirty="0">
                          <a:solidFill>
                            <a:srgbClr val="000000"/>
                          </a:solidFill>
                        </a:rPr>
                        <a:t>Are learning targets clear to instructor and students? Have these targets been the focus of instruction? What levels of achievement are being assessed?</a:t>
                      </a:r>
                      <a:r>
                        <a:rPr lang="en-US" dirty="0">
                          <a:solidFill>
                            <a:srgbClr val="000000"/>
                          </a:solidFill>
                        </a:rPr>
                        <a:t> Are</a:t>
                      </a:r>
                      <a:r>
                        <a:rPr lang="en-US" baseline="0" dirty="0">
                          <a:solidFill>
                            <a:srgbClr val="000000"/>
                          </a:solidFill>
                        </a:rPr>
                        <a:t> targets clearly articulated? </a:t>
                      </a:r>
                      <a:endParaRPr lang="en-US" dirty="0">
                        <a:solidFill>
                          <a:srgbClr val="000000"/>
                        </a:solidFill>
                      </a:endParaRPr>
                    </a:p>
                  </a:txBody>
                  <a:tcPr/>
                </a:tc>
                <a:extLst>
                  <a:ext uri="{0D108BD9-81ED-4DB2-BD59-A6C34878D82A}">
                    <a16:rowId xmlns:a16="http://schemas.microsoft.com/office/drawing/2014/main" val="10002"/>
                  </a:ext>
                </a:extLst>
              </a:tr>
              <a:tr h="7799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Sound Design</a:t>
                      </a:r>
                    </a:p>
                  </a:txBody>
                  <a:tcPr/>
                </a:tc>
                <a:tc>
                  <a:txBody>
                    <a:bodyPr/>
                    <a:lstStyle/>
                    <a:p>
                      <a:pPr algn="l"/>
                      <a:r>
                        <a:rPr lang="en-US" dirty="0">
                          <a:solidFill>
                            <a:srgbClr val="000000"/>
                          </a:solidFill>
                        </a:rPr>
                        <a:t>Do</a:t>
                      </a:r>
                      <a:r>
                        <a:rPr lang="en-US" baseline="0" dirty="0">
                          <a:solidFill>
                            <a:srgbClr val="000000"/>
                          </a:solidFill>
                        </a:rPr>
                        <a:t> assessment methods match learning targets? Does the sample represent learning appropriately? Are items, tasks, and scoring rubrics of high quality? Does it control for bias?</a:t>
                      </a:r>
                      <a:endParaRPr lang="en-US" dirty="0">
                        <a:solidFill>
                          <a:srgbClr val="000000"/>
                        </a:solidFill>
                      </a:endParaRPr>
                    </a:p>
                  </a:txBody>
                  <a:tcPr/>
                </a:tc>
                <a:extLst>
                  <a:ext uri="{0D108BD9-81ED-4DB2-BD59-A6C34878D82A}">
                    <a16:rowId xmlns:a16="http://schemas.microsoft.com/office/drawing/2014/main" val="10003"/>
                  </a:ext>
                </a:extLst>
              </a:tr>
              <a:tr h="856454">
                <a:tc>
                  <a:txBody>
                    <a:bodyPr/>
                    <a:lstStyle/>
                    <a:p>
                      <a:pPr algn="l"/>
                      <a:r>
                        <a:rPr lang="en-US" b="0" baseline="0" dirty="0">
                          <a:solidFill>
                            <a:srgbClr val="000000"/>
                          </a:solidFill>
                        </a:rPr>
                        <a:t>Effective Communication</a:t>
                      </a:r>
                    </a:p>
                    <a:p>
                      <a:pPr algn="l"/>
                      <a:r>
                        <a:rPr lang="en-US" b="0" baseline="0" dirty="0">
                          <a:solidFill>
                            <a:srgbClr val="000000"/>
                          </a:solidFill>
                        </a:rPr>
                        <a:t>(of results)</a:t>
                      </a:r>
                      <a:endParaRPr lang="en-US" b="0" dirty="0">
                        <a:solidFill>
                          <a:srgbClr val="000000"/>
                        </a:solidFill>
                      </a:endParaRPr>
                    </a:p>
                  </a:txBody>
                  <a:tcPr/>
                </a:tc>
                <a:tc>
                  <a:txBody>
                    <a:bodyPr/>
                    <a:lstStyle/>
                    <a:p>
                      <a:pPr algn="l"/>
                      <a:r>
                        <a:rPr lang="en-US" baseline="0" dirty="0">
                          <a:solidFill>
                            <a:srgbClr val="000000"/>
                          </a:solidFill>
                        </a:rPr>
                        <a:t>Will the results be used to guide instruction? Are they helpful in meeting the original purpose? Are they timely? Do they include usable feedback? Will results be tracked, recorded, and communicated accurately?</a:t>
                      </a:r>
                      <a:endParaRPr lang="en-US" dirty="0">
                        <a:solidFill>
                          <a:srgbClr val="000000"/>
                        </a:solidFill>
                      </a:endParaRPr>
                    </a:p>
                  </a:txBody>
                  <a:tcPr/>
                </a:tc>
                <a:extLst>
                  <a:ext uri="{0D108BD9-81ED-4DB2-BD59-A6C34878D82A}">
                    <a16:rowId xmlns:a16="http://schemas.microsoft.com/office/drawing/2014/main" val="10004"/>
                  </a:ext>
                </a:extLst>
              </a:tr>
              <a:tr h="838269">
                <a:tc>
                  <a:txBody>
                    <a:bodyPr/>
                    <a:lstStyle/>
                    <a:p>
                      <a:pPr algn="l"/>
                      <a:r>
                        <a:rPr lang="en-US" b="0" baseline="0" dirty="0">
                          <a:solidFill>
                            <a:srgbClr val="000000"/>
                          </a:solidFill>
                        </a:rPr>
                        <a:t>Student Involvement</a:t>
                      </a:r>
                      <a:endParaRPr lang="en-US" b="0" dirty="0">
                        <a:solidFill>
                          <a:srgbClr val="000000"/>
                        </a:solidFill>
                      </a:endParaRPr>
                    </a:p>
                  </a:txBody>
                  <a:tcPr/>
                </a:tc>
                <a:tc>
                  <a:txBody>
                    <a:bodyPr/>
                    <a:lstStyle/>
                    <a:p>
                      <a:pPr algn="l"/>
                      <a:r>
                        <a:rPr lang="en-US" dirty="0">
                          <a:solidFill>
                            <a:srgbClr val="000000"/>
                          </a:solidFill>
                        </a:rPr>
                        <a:t>How are</a:t>
                      </a:r>
                      <a:r>
                        <a:rPr lang="en-US" baseline="0" dirty="0">
                          <a:solidFill>
                            <a:srgbClr val="000000"/>
                          </a:solidFill>
                        </a:rPr>
                        <a:t> students involved in the preparation, implementation, and results analysis of this assessment? How will they use the results? How can they reflect on goals and self-assess progress?</a:t>
                      </a:r>
                      <a:endParaRPr lang="en-US" dirty="0">
                        <a:solidFill>
                          <a:srgbClr val="00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688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2B19033-45F6-46B1-BD58-DEE5E958D44A}"/>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Clear purpose</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88AA1FE-A5B3-4827-8CA6-66FEA5D81D46}"/>
              </a:ext>
            </a:extLst>
          </p:cNvPr>
          <p:cNvGraphicFramePr>
            <a:graphicFrameLocks noGrp="1"/>
          </p:cNvGraphicFramePr>
          <p:nvPr>
            <p:ph idx="1"/>
            <p:extLst>
              <p:ext uri="{D42A27DB-BD31-4B8C-83A1-F6EECF244321}">
                <p14:modId xmlns:p14="http://schemas.microsoft.com/office/powerpoint/2010/main" val="34950913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59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B1CE8B-FD41-40E9-9E82-03E1AF04958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Clear targets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DDA47E6-5423-4FC2-BF5E-63AF45E0BA83}"/>
              </a:ext>
            </a:extLst>
          </p:cNvPr>
          <p:cNvGraphicFramePr>
            <a:graphicFrameLocks noGrp="1"/>
          </p:cNvGraphicFramePr>
          <p:nvPr>
            <p:ph idx="1"/>
            <p:extLst>
              <p:ext uri="{D42A27DB-BD31-4B8C-83A1-F6EECF244321}">
                <p14:modId xmlns:p14="http://schemas.microsoft.com/office/powerpoint/2010/main" val="33566140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2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5F0C-A000-4697-96AC-A1A4AB0A809D}"/>
              </a:ext>
            </a:extLst>
          </p:cNvPr>
          <p:cNvSpPr>
            <a:spLocks noGrp="1"/>
          </p:cNvSpPr>
          <p:nvPr>
            <p:ph type="title"/>
          </p:nvPr>
        </p:nvSpPr>
        <p:spPr>
          <a:xfrm>
            <a:off x="1097280" y="286603"/>
            <a:ext cx="10058400" cy="1450757"/>
          </a:xfrm>
        </p:spPr>
        <p:txBody>
          <a:bodyPr>
            <a:normAutofit/>
          </a:bodyPr>
          <a:lstStyle/>
          <a:p>
            <a:r>
              <a:rPr lang="en-US"/>
              <a:t>Clear targets (continued)</a:t>
            </a:r>
            <a:endParaRPr lang="en-US" dirty="0"/>
          </a:p>
        </p:txBody>
      </p:sp>
      <p:graphicFrame>
        <p:nvGraphicFramePr>
          <p:cNvPr id="5" name="Content Placeholder 2">
            <a:extLst>
              <a:ext uri="{FF2B5EF4-FFF2-40B4-BE49-F238E27FC236}">
                <a16:creationId xmlns:a16="http://schemas.microsoft.com/office/drawing/2014/main" id="{E0E58A23-E9A3-4E33-AA5B-FB496BC070B3}"/>
              </a:ext>
            </a:extLst>
          </p:cNvPr>
          <p:cNvGraphicFramePr>
            <a:graphicFrameLocks noGrp="1"/>
          </p:cNvGraphicFramePr>
          <p:nvPr>
            <p:ph idx="1"/>
            <p:extLst>
              <p:ext uri="{D42A27DB-BD31-4B8C-83A1-F6EECF244321}">
                <p14:modId xmlns:p14="http://schemas.microsoft.com/office/powerpoint/2010/main" val="971900904"/>
              </p:ext>
            </p:extLst>
          </p:nvPr>
        </p:nvGraphicFramePr>
        <p:xfrm>
          <a:off x="1066800" y="2489040"/>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2B5F255-0F12-4D45-A52B-5A888986100C}"/>
              </a:ext>
            </a:extLst>
          </p:cNvPr>
          <p:cNvSpPr txBox="1"/>
          <p:nvPr/>
        </p:nvSpPr>
        <p:spPr>
          <a:xfrm>
            <a:off x="1209675" y="1990725"/>
            <a:ext cx="9915525" cy="400110"/>
          </a:xfrm>
          <a:prstGeom prst="rect">
            <a:avLst/>
          </a:prstGeom>
          <a:noFill/>
        </p:spPr>
        <p:txBody>
          <a:bodyPr wrap="square" rtlCol="0">
            <a:spAutoFit/>
          </a:bodyPr>
          <a:lstStyle/>
          <a:p>
            <a:pPr algn="ctr"/>
            <a:r>
              <a:rPr lang="en-US" sz="2000" dirty="0"/>
              <a:t>According to ABET Criterion 3, students of engineering disciplines must demonstrate:</a:t>
            </a:r>
          </a:p>
        </p:txBody>
      </p:sp>
    </p:spTree>
    <p:extLst>
      <p:ext uri="{BB962C8B-B14F-4D97-AF65-F5344CB8AC3E}">
        <p14:creationId xmlns:p14="http://schemas.microsoft.com/office/powerpoint/2010/main" val="352307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C4F9F2-0FC6-450B-871E-CD0F7AFE53B9}"/>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Sound design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CDA6789-3BDA-4432-B981-59CD3F5B97BE}"/>
              </a:ext>
            </a:extLst>
          </p:cNvPr>
          <p:cNvGraphicFramePr>
            <a:graphicFrameLocks noGrp="1"/>
          </p:cNvGraphicFramePr>
          <p:nvPr>
            <p:ph idx="1"/>
            <p:extLst>
              <p:ext uri="{D42A27DB-BD31-4B8C-83A1-F6EECF244321}">
                <p14:modId xmlns:p14="http://schemas.microsoft.com/office/powerpoint/2010/main" val="285204033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82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C11D7-E5B7-4D76-BF40-0AB487D1020E}"/>
              </a:ext>
            </a:extLst>
          </p:cNvPr>
          <p:cNvSpPr>
            <a:spLocks noGrp="1"/>
          </p:cNvSpPr>
          <p:nvPr>
            <p:ph type="title"/>
          </p:nvPr>
        </p:nvSpPr>
        <p:spPr>
          <a:xfrm>
            <a:off x="949047" y="643466"/>
            <a:ext cx="2771273" cy="5225627"/>
          </a:xfrm>
        </p:spPr>
        <p:txBody>
          <a:bodyPr anchor="ctr">
            <a:normAutofit/>
          </a:bodyPr>
          <a:lstStyle/>
          <a:p>
            <a:r>
              <a:rPr lang="en-US" sz="3600" dirty="0"/>
              <a:t>Sound design: A note on bias, validity, and reliability</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BBDE55-2FBF-4EBE-BA52-717808762C77}"/>
              </a:ext>
            </a:extLst>
          </p:cNvPr>
          <p:cNvSpPr>
            <a:spLocks noGrp="1"/>
          </p:cNvSpPr>
          <p:nvPr>
            <p:ph idx="1"/>
          </p:nvPr>
        </p:nvSpPr>
        <p:spPr>
          <a:xfrm>
            <a:off x="4196079" y="508000"/>
            <a:ext cx="7640317" cy="6217920"/>
          </a:xfrm>
        </p:spPr>
        <p:txBody>
          <a:bodyPr anchor="ctr">
            <a:normAutofit/>
          </a:bodyPr>
          <a:lstStyle/>
          <a:p>
            <a:r>
              <a:rPr lang="en-US" dirty="0"/>
              <a:t>VALIDITY:</a:t>
            </a:r>
          </a:p>
          <a:p>
            <a:r>
              <a:rPr lang="en-US" sz="1600" dirty="0"/>
              <a:t>Content alignment</a:t>
            </a:r>
          </a:p>
          <a:p>
            <a:pPr lvl="1">
              <a:buFont typeface="Courier New" panose="02070309020205020404" pitchFamily="49" charset="0"/>
              <a:buChar char="o"/>
            </a:pPr>
            <a:r>
              <a:rPr lang="en-US" sz="1600" dirty="0">
                <a:solidFill>
                  <a:schemeClr val="accent1"/>
                </a:solidFill>
              </a:rPr>
              <a:t>Does the test cover all key learning targets and is it balanced by relative importance of those targets?</a:t>
            </a:r>
          </a:p>
          <a:p>
            <a:r>
              <a:rPr lang="en-US" sz="1600" dirty="0"/>
              <a:t>Cognitive level alignment</a:t>
            </a:r>
          </a:p>
          <a:p>
            <a:pPr lvl="1">
              <a:buFont typeface="Courier New" panose="02070309020205020404" pitchFamily="49" charset="0"/>
              <a:buChar char="o"/>
            </a:pPr>
            <a:r>
              <a:rPr lang="en-US" sz="1600" dirty="0">
                <a:solidFill>
                  <a:schemeClr val="accent1"/>
                </a:solidFill>
              </a:rPr>
              <a:t>Does the test address objectives at appropriate levels? Do these levels match the cognitive levels that were targeted during instruction?</a:t>
            </a:r>
          </a:p>
          <a:p>
            <a:r>
              <a:rPr lang="en-US" sz="1600" dirty="0"/>
              <a:t>Appropriateness &amp; meaningfulness</a:t>
            </a:r>
          </a:p>
          <a:p>
            <a:pPr lvl="1">
              <a:buFont typeface="Courier New" panose="02070309020205020404" pitchFamily="49" charset="0"/>
              <a:buChar char="o"/>
            </a:pPr>
            <a:r>
              <a:rPr lang="en-US" sz="1600" dirty="0">
                <a:solidFill>
                  <a:schemeClr val="accent1"/>
                </a:solidFill>
              </a:rPr>
              <a:t>Will the results be a good measure of capturing student learning?  Does the assessment measure what has value in the subject area?</a:t>
            </a:r>
          </a:p>
          <a:p>
            <a:r>
              <a:rPr lang="en-US" dirty="0"/>
              <a:t>RELIABILITY:</a:t>
            </a:r>
          </a:p>
          <a:p>
            <a:r>
              <a:rPr lang="en-US" sz="1600" dirty="0"/>
              <a:t>Development of the Assessment</a:t>
            </a:r>
          </a:p>
          <a:p>
            <a:pPr lvl="1">
              <a:buFont typeface="Courier New" panose="02070309020205020404" pitchFamily="49" charset="0"/>
              <a:buChar char="o"/>
            </a:pPr>
            <a:r>
              <a:rPr lang="en-US" sz="1600" dirty="0">
                <a:solidFill>
                  <a:schemeClr val="accent1"/>
                </a:solidFill>
              </a:rPr>
              <a:t>Is the assessment designed in a way that is fair and that will lead to consistent results?</a:t>
            </a:r>
          </a:p>
          <a:p>
            <a:r>
              <a:rPr lang="en-US" sz="1600" dirty="0"/>
              <a:t>Administration of the assessment</a:t>
            </a:r>
          </a:p>
          <a:p>
            <a:pPr lvl="1">
              <a:buFont typeface="Courier New" panose="02070309020205020404" pitchFamily="49" charset="0"/>
              <a:buChar char="o"/>
            </a:pPr>
            <a:r>
              <a:rPr lang="en-US" sz="1600" dirty="0">
                <a:solidFill>
                  <a:schemeClr val="accent1"/>
                </a:solidFill>
              </a:rPr>
              <a:t>Was the administration of the assessment done in a manner that didn’t affect student results?</a:t>
            </a:r>
          </a:p>
          <a:p>
            <a:r>
              <a:rPr lang="en-US" sz="1600" dirty="0"/>
              <a:t>Scoring of the assessment</a:t>
            </a:r>
          </a:p>
          <a:p>
            <a:pPr lvl="1">
              <a:buFont typeface="Courier New" panose="02070309020205020404" pitchFamily="49" charset="0"/>
              <a:buChar char="o"/>
            </a:pPr>
            <a:r>
              <a:rPr lang="en-US" sz="1600" dirty="0">
                <a:solidFill>
                  <a:schemeClr val="accent1"/>
                </a:solidFill>
              </a:rPr>
              <a:t>Was there a clear method of scoring that would yield the same result if scored again?</a:t>
            </a:r>
          </a:p>
          <a:p>
            <a:endParaRPr lang="en-US" sz="1100" dirty="0"/>
          </a:p>
          <a:p>
            <a:endParaRPr lang="en-US" sz="1100" dirty="0"/>
          </a:p>
          <a:p>
            <a:pPr marL="0" indent="0">
              <a:buNone/>
            </a:pPr>
            <a:endParaRPr lang="en-US" sz="1100"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52045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F599C-BD8C-481E-9AF2-70FB77CA5BFF}"/>
              </a:ext>
            </a:extLst>
          </p:cNvPr>
          <p:cNvSpPr>
            <a:spLocks noGrp="1"/>
          </p:cNvSpPr>
          <p:nvPr>
            <p:ph type="title"/>
          </p:nvPr>
        </p:nvSpPr>
        <p:spPr>
          <a:xfrm>
            <a:off x="8177212" y="634946"/>
            <a:ext cx="3372529" cy="5055904"/>
          </a:xfrm>
        </p:spPr>
        <p:txBody>
          <a:bodyPr anchor="ctr">
            <a:normAutofit/>
          </a:bodyPr>
          <a:lstStyle/>
          <a:p>
            <a:r>
              <a:rPr lang="en-US" sz="4100"/>
              <a:t>Effective communication</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EA7775E-080E-444A-A9DA-F46C320E8970}"/>
              </a:ext>
            </a:extLst>
          </p:cNvPr>
          <p:cNvGraphicFramePr>
            <a:graphicFrameLocks noGrp="1"/>
          </p:cNvGraphicFramePr>
          <p:nvPr>
            <p:ph idx="1"/>
            <p:extLst>
              <p:ext uri="{D42A27DB-BD31-4B8C-83A1-F6EECF244321}">
                <p14:modId xmlns:p14="http://schemas.microsoft.com/office/powerpoint/2010/main" val="141353594"/>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80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463A25-5D55-485F-9090-E4B124DF580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Feedback: Making in meaningful and useable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E21C73C-9BAA-47DF-833B-AA65D3E5109D}"/>
              </a:ext>
            </a:extLst>
          </p:cNvPr>
          <p:cNvSpPr>
            <a:spLocks noGrp="1"/>
          </p:cNvSpPr>
          <p:nvPr>
            <p:ph idx="1"/>
          </p:nvPr>
        </p:nvSpPr>
        <p:spPr>
          <a:xfrm>
            <a:off x="4742016" y="605896"/>
            <a:ext cx="6413663" cy="5646208"/>
          </a:xfrm>
        </p:spPr>
        <p:txBody>
          <a:bodyPr anchor="ctr">
            <a:normAutofit/>
          </a:bodyPr>
          <a:lstStyle/>
          <a:p>
            <a:r>
              <a:rPr lang="en-US" sz="2800" dirty="0"/>
              <a:t>Two types of feedback:</a:t>
            </a:r>
          </a:p>
          <a:p>
            <a:r>
              <a:rPr lang="en-US" b="1" dirty="0"/>
              <a:t>Descriptive Feedback</a:t>
            </a:r>
            <a:r>
              <a:rPr lang="en-US" dirty="0"/>
              <a:t>: Specific information in the form of written comments or conversations that help the learner understand what she or he needs to do in order to improve.</a:t>
            </a:r>
          </a:p>
          <a:p>
            <a:r>
              <a:rPr lang="en-US" dirty="0"/>
              <a:t> </a:t>
            </a:r>
            <a:r>
              <a:rPr lang="en-US" b="1" dirty="0"/>
              <a:t>Evaluative Feedback</a:t>
            </a:r>
            <a:r>
              <a:rPr lang="en-US" dirty="0"/>
              <a:t>: A summary for the student of how well she or he has performed on a particular task or during a term.</a:t>
            </a:r>
          </a:p>
          <a:p>
            <a:r>
              <a:rPr lang="en-US" dirty="0">
                <a:solidFill>
                  <a:schemeClr val="accent2"/>
                </a:solidFill>
              </a:rPr>
              <a:t>“Research overwhelmingly identified quality feedback (descriptive, in particular) as a major factory in increasing student learning (Black, et al., 2003; </a:t>
            </a:r>
            <a:r>
              <a:rPr lang="en-US" dirty="0" err="1">
                <a:solidFill>
                  <a:schemeClr val="accent2"/>
                </a:solidFill>
              </a:rPr>
              <a:t>Guskey</a:t>
            </a:r>
            <a:r>
              <a:rPr lang="en-US" dirty="0">
                <a:solidFill>
                  <a:schemeClr val="accent2"/>
                </a:solidFill>
              </a:rPr>
              <a:t>, 2002; Hattie &amp; Timperley, 2007; Marzano, 2007; Reeves, 2007; </a:t>
            </a:r>
            <a:r>
              <a:rPr lang="en-US" dirty="0" err="1">
                <a:solidFill>
                  <a:schemeClr val="accent2"/>
                </a:solidFill>
              </a:rPr>
              <a:t>Wiliam</a:t>
            </a:r>
            <a:r>
              <a:rPr lang="en-US" dirty="0">
                <a:solidFill>
                  <a:schemeClr val="accent2"/>
                </a:solidFill>
              </a:rPr>
              <a:t>, 2007).  Moreover, poor feedback practices can have an adverse impact on student learning.  Feedback used incorrectly ‘is worse than a waste of the teacher’s time and energy; Ineffective feedback is inversely related to student achievement.’” (Reeves, 2007, pp. 229-230)</a:t>
            </a:r>
          </a:p>
          <a:p>
            <a:r>
              <a:rPr lang="en-US" dirty="0" err="1">
                <a:solidFill>
                  <a:schemeClr val="tx1"/>
                </a:solidFill>
              </a:rPr>
              <a:t>Vagle</a:t>
            </a:r>
            <a:r>
              <a:rPr lang="en-US" dirty="0">
                <a:solidFill>
                  <a:schemeClr val="tx1"/>
                </a:solidFill>
              </a:rPr>
              <a:t>, 2009, p. 290</a:t>
            </a:r>
          </a:p>
        </p:txBody>
      </p:sp>
    </p:spTree>
    <p:extLst>
      <p:ext uri="{BB962C8B-B14F-4D97-AF65-F5344CB8AC3E}">
        <p14:creationId xmlns:p14="http://schemas.microsoft.com/office/powerpoint/2010/main" val="55086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0BE0C-B8E9-4954-965B-19DBE1DF1E82}"/>
              </a:ext>
            </a:extLst>
          </p:cNvPr>
          <p:cNvSpPr>
            <a:spLocks noGrp="1"/>
          </p:cNvSpPr>
          <p:nvPr>
            <p:ph type="title"/>
          </p:nvPr>
        </p:nvSpPr>
        <p:spPr>
          <a:xfrm>
            <a:off x="949047" y="643466"/>
            <a:ext cx="2771273" cy="5225627"/>
          </a:xfrm>
        </p:spPr>
        <p:txBody>
          <a:bodyPr anchor="ctr">
            <a:normAutofit/>
          </a:bodyPr>
          <a:lstStyle/>
          <a:p>
            <a:r>
              <a:rPr lang="en-US" sz="3600"/>
              <a:t>A dilemma</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B89CEB-8506-4DA5-9B8D-8C75F8149430}"/>
              </a:ext>
            </a:extLst>
          </p:cNvPr>
          <p:cNvSpPr>
            <a:spLocks noGrp="1"/>
          </p:cNvSpPr>
          <p:nvPr>
            <p:ph idx="1"/>
          </p:nvPr>
        </p:nvSpPr>
        <p:spPr>
          <a:xfrm>
            <a:off x="4351019" y="643466"/>
            <a:ext cx="6895973" cy="5225628"/>
          </a:xfrm>
        </p:spPr>
        <p:txBody>
          <a:bodyPr anchor="ctr">
            <a:normAutofit/>
          </a:bodyPr>
          <a:lstStyle/>
          <a:p>
            <a:r>
              <a:rPr lang="en-US" sz="1700" dirty="0" err="1"/>
              <a:t>Shaeiwitz</a:t>
            </a:r>
            <a:r>
              <a:rPr lang="en-US" sz="1700" dirty="0"/>
              <a:t> (1996, p. 239) worried:</a:t>
            </a:r>
          </a:p>
          <a:p>
            <a:r>
              <a:rPr lang="en-US" sz="1700" b="1" dirty="0"/>
              <a:t>“How do we really know that students are learning what we are trying to teach them? We give them problem sets, tests, projects, final exams, and grades. But, what does this mean? Giving tests is one mechanism for assessing what students have learned. However, with partial credit, it is possible for a weak student to go through an entire engineering curriculum and receive a degree without having solved one problem entirely correctly on a test. Furthermore, how do we know that students retain for the long term what they learned in preparation for a test? Should we care about these issues? We have capstone design classes in which we expect students to synthesize what they have learned previously, but how much of the information to be synthesized is actually being learned or understood for the first time in the capstone class? The traditional approach to learning has been to assume that if it was covered in class, then it was learned and can be recalled on demand in a synthesis setting.</a:t>
            </a:r>
          </a:p>
          <a:p>
            <a:r>
              <a:rPr lang="en-US" sz="1700" b="1" dirty="0"/>
              <a:t> </a:t>
            </a:r>
            <a:r>
              <a:rPr lang="en-US" sz="1700" b="1" dirty="0">
                <a:solidFill>
                  <a:schemeClr val="accent1"/>
                </a:solidFill>
              </a:rPr>
              <a:t>Is this true? If not, how can we improve the education process?”</a:t>
            </a:r>
            <a:endParaRPr lang="en-US" sz="1700" b="1"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18082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C098CD-33BC-45D7-838A-9F0A735D02D4}"/>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Qualities of descriptive feedback</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8EC15DC-27AC-4109-9605-051F140C9070}"/>
              </a:ext>
            </a:extLst>
          </p:cNvPr>
          <p:cNvGraphicFramePr>
            <a:graphicFrameLocks noGrp="1"/>
          </p:cNvGraphicFramePr>
          <p:nvPr>
            <p:ph idx="1"/>
            <p:extLst>
              <p:ext uri="{D42A27DB-BD31-4B8C-83A1-F6EECF244321}">
                <p14:modId xmlns:p14="http://schemas.microsoft.com/office/powerpoint/2010/main" val="294249490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98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128824-28C0-4422-BD9C-48925CC8697A}"/>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Student Involvement</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D353EF2-56D0-4F13-B24F-3F43D76B0814}"/>
              </a:ext>
            </a:extLst>
          </p:cNvPr>
          <p:cNvGraphicFramePr>
            <a:graphicFrameLocks noGrp="1"/>
          </p:cNvGraphicFramePr>
          <p:nvPr>
            <p:ph idx="1"/>
            <p:extLst>
              <p:ext uri="{D42A27DB-BD31-4B8C-83A1-F6EECF244321}">
                <p14:modId xmlns:p14="http://schemas.microsoft.com/office/powerpoint/2010/main" val="299622151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27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7C31A-74E6-4B4A-B900-A57CF9657A8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Assessment systems/frameworks</a:t>
            </a:r>
          </a:p>
        </p:txBody>
      </p:sp>
      <p:pic>
        <p:nvPicPr>
          <p:cNvPr id="4" name="Content Placeholder 3">
            <a:extLst>
              <a:ext uri="{FF2B5EF4-FFF2-40B4-BE49-F238E27FC236}">
                <a16:creationId xmlns:a16="http://schemas.microsoft.com/office/drawing/2014/main" id="{4982BE46-5000-4844-9CD6-034DB324D129}"/>
              </a:ext>
            </a:extLst>
          </p:cNvPr>
          <p:cNvPicPr>
            <a:picLocks noGrp="1" noChangeAspect="1"/>
          </p:cNvPicPr>
          <p:nvPr>
            <p:ph idx="1"/>
          </p:nvPr>
        </p:nvPicPr>
        <p:blipFill>
          <a:blip r:embed="rId2"/>
          <a:stretch>
            <a:fillRect/>
          </a:stretch>
        </p:blipFill>
        <p:spPr>
          <a:xfrm>
            <a:off x="635456" y="185384"/>
            <a:ext cx="8345983" cy="4057432"/>
          </a:xfrm>
          <a:prstGeom prst="rect">
            <a:avLst/>
          </a:prstGeom>
        </p:spPr>
      </p:pic>
      <p:cxnSp>
        <p:nvCxnSpPr>
          <p:cNvPr id="24"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5C0A7F2-F594-44B0-BE6E-F0E7BFA85C39}"/>
              </a:ext>
            </a:extLst>
          </p:cNvPr>
          <p:cNvSpPr txBox="1"/>
          <p:nvPr/>
        </p:nvSpPr>
        <p:spPr>
          <a:xfrm>
            <a:off x="9326880" y="523684"/>
            <a:ext cx="2570480" cy="646331"/>
          </a:xfrm>
          <a:prstGeom prst="rect">
            <a:avLst/>
          </a:prstGeom>
          <a:noFill/>
        </p:spPr>
        <p:txBody>
          <a:bodyPr wrap="square" rtlCol="0">
            <a:spAutoFit/>
          </a:bodyPr>
          <a:lstStyle/>
          <a:p>
            <a:r>
              <a:rPr lang="en-US" dirty="0" err="1"/>
              <a:t>Purzer</a:t>
            </a:r>
            <a:r>
              <a:rPr lang="en-US" dirty="0"/>
              <a:t>, Douglas, </a:t>
            </a:r>
            <a:r>
              <a:rPr lang="en-US" dirty="0" err="1"/>
              <a:t>Folkens</a:t>
            </a:r>
            <a:r>
              <a:rPr lang="en-US" dirty="0"/>
              <a:t>, &amp; Williams, 2017</a:t>
            </a:r>
          </a:p>
        </p:txBody>
      </p:sp>
    </p:spTree>
    <p:extLst>
      <p:ext uri="{BB962C8B-B14F-4D97-AF65-F5344CB8AC3E}">
        <p14:creationId xmlns:p14="http://schemas.microsoft.com/office/powerpoint/2010/main" val="385039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6D11E-CEC9-4D70-96F6-75413B90106A}"/>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Assessment systems: One example</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4B0AE9F-121E-4B46-ABC4-5EC9A14243F2}"/>
              </a:ext>
            </a:extLst>
          </p:cNvPr>
          <p:cNvSpPr>
            <a:spLocks noGrp="1"/>
          </p:cNvSpPr>
          <p:nvPr>
            <p:ph idx="1"/>
          </p:nvPr>
        </p:nvSpPr>
        <p:spPr>
          <a:xfrm>
            <a:off x="5124206" y="643467"/>
            <a:ext cx="6458194" cy="6033558"/>
          </a:xfrm>
        </p:spPr>
        <p:txBody>
          <a:bodyPr anchor="ctr">
            <a:normAutofit lnSpcReduction="10000"/>
          </a:bodyPr>
          <a:lstStyle/>
          <a:p>
            <a:r>
              <a:rPr lang="en-US" sz="1800" dirty="0" err="1">
                <a:solidFill>
                  <a:srgbClr val="FFFFFF"/>
                </a:solidFill>
              </a:rPr>
              <a:t>Purzer</a:t>
            </a:r>
            <a:r>
              <a:rPr lang="en-US" sz="1800" dirty="0">
                <a:solidFill>
                  <a:srgbClr val="FFFFFF"/>
                </a:solidFill>
              </a:rPr>
              <a:t>, Douglas, </a:t>
            </a:r>
            <a:r>
              <a:rPr lang="en-US" sz="1800" dirty="0" err="1">
                <a:solidFill>
                  <a:srgbClr val="FFFFFF"/>
                </a:solidFill>
              </a:rPr>
              <a:t>Folkerts</a:t>
            </a:r>
            <a:r>
              <a:rPr lang="en-US" sz="1800" dirty="0">
                <a:solidFill>
                  <a:srgbClr val="FFFFFF"/>
                </a:solidFill>
              </a:rPr>
              <a:t>, &amp; Williams (2017) devised this assessment system for an introductory engineering course:</a:t>
            </a:r>
          </a:p>
          <a:p>
            <a:pPr marL="457200" indent="-457200">
              <a:buFont typeface="+mj-lt"/>
              <a:buAutoNum type="arabicPeriod"/>
            </a:pPr>
            <a:r>
              <a:rPr lang="en-US" sz="2400" dirty="0">
                <a:solidFill>
                  <a:srgbClr val="FFFFFF"/>
                </a:solidFill>
              </a:rPr>
              <a:t>Determine core competencies</a:t>
            </a:r>
          </a:p>
          <a:p>
            <a:pPr marL="457200" indent="-457200">
              <a:buFont typeface="+mj-lt"/>
              <a:buAutoNum type="arabicPeriod"/>
            </a:pPr>
            <a:r>
              <a:rPr lang="en-US" sz="2400" dirty="0">
                <a:solidFill>
                  <a:srgbClr val="FFFFFF"/>
                </a:solidFill>
              </a:rPr>
              <a:t>Identify learning objectives associated with core competencies</a:t>
            </a:r>
          </a:p>
          <a:p>
            <a:pPr marL="457200" indent="-457200">
              <a:buFont typeface="+mj-lt"/>
              <a:buAutoNum type="arabicPeriod"/>
            </a:pPr>
            <a:r>
              <a:rPr lang="en-US" sz="2400" dirty="0">
                <a:solidFill>
                  <a:srgbClr val="FFFFFF"/>
                </a:solidFill>
              </a:rPr>
              <a:t>Identify mastery levels and develop scoring guides</a:t>
            </a:r>
          </a:p>
          <a:p>
            <a:pPr marL="457200" indent="-457200">
              <a:buFont typeface="+mj-lt"/>
              <a:buAutoNum type="arabicPeriod"/>
            </a:pPr>
            <a:r>
              <a:rPr lang="en-US" sz="2400" dirty="0">
                <a:solidFill>
                  <a:srgbClr val="FFFFFF"/>
                </a:solidFill>
              </a:rPr>
              <a:t>Develop assessment tasks to measure common competencies across multiple tasks</a:t>
            </a:r>
          </a:p>
          <a:p>
            <a:pPr marL="457200" indent="-457200">
              <a:buFont typeface="+mj-lt"/>
              <a:buAutoNum type="arabicPeriod"/>
            </a:pPr>
            <a:r>
              <a:rPr lang="en-US" sz="2400" dirty="0">
                <a:solidFill>
                  <a:srgbClr val="FFFFFF"/>
                </a:solidFill>
              </a:rPr>
              <a:t>Align assessment tasks with learning objectives and instruction</a:t>
            </a:r>
          </a:p>
          <a:p>
            <a:pPr marL="457200" indent="-457200">
              <a:buFont typeface="+mj-lt"/>
              <a:buAutoNum type="arabicPeriod"/>
            </a:pPr>
            <a:r>
              <a:rPr lang="en-US" sz="2400" dirty="0">
                <a:solidFill>
                  <a:srgbClr val="FFFFFF"/>
                </a:solidFill>
              </a:rPr>
              <a:t>Develop forward-looking feedback</a:t>
            </a:r>
          </a:p>
          <a:p>
            <a:pPr marL="457200" indent="-457200">
              <a:buFont typeface="+mj-lt"/>
              <a:buAutoNum type="arabicPeriod"/>
            </a:pPr>
            <a:r>
              <a:rPr lang="en-US" sz="2400" dirty="0">
                <a:solidFill>
                  <a:srgbClr val="FFFFFF"/>
                </a:solidFill>
              </a:rPr>
              <a:t>Visualize competency emphasis and de-emphasis areas with data</a:t>
            </a:r>
          </a:p>
          <a:p>
            <a:pPr marL="457200" indent="-457200">
              <a:buFont typeface="+mj-lt"/>
              <a:buAutoNum type="arabicPeriod"/>
            </a:pPr>
            <a:r>
              <a:rPr lang="en-US" sz="2400" dirty="0">
                <a:solidFill>
                  <a:srgbClr val="FFFFFF"/>
                </a:solidFill>
              </a:rPr>
              <a:t>Visualize student gains with data</a:t>
            </a:r>
          </a:p>
        </p:txBody>
      </p:sp>
    </p:spTree>
    <p:extLst>
      <p:ext uri="{BB962C8B-B14F-4D97-AF65-F5344CB8AC3E}">
        <p14:creationId xmlns:p14="http://schemas.microsoft.com/office/powerpoint/2010/main" val="29390337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76A6-B53E-4C77-A05B-AAAB61266EA9}"/>
              </a:ext>
            </a:extLst>
          </p:cNvPr>
          <p:cNvSpPr>
            <a:spLocks noGrp="1"/>
          </p:cNvSpPr>
          <p:nvPr>
            <p:ph type="title"/>
          </p:nvPr>
        </p:nvSpPr>
        <p:spPr>
          <a:xfrm>
            <a:off x="1097280" y="286603"/>
            <a:ext cx="10058400" cy="1450757"/>
          </a:xfrm>
        </p:spPr>
        <p:txBody>
          <a:bodyPr>
            <a:normAutofit/>
          </a:bodyPr>
          <a:lstStyle/>
          <a:p>
            <a:r>
              <a:rPr lang="en-US"/>
              <a:t>Recommendations and next steps</a:t>
            </a:r>
            <a:endParaRPr lang="en-US" dirty="0"/>
          </a:p>
        </p:txBody>
      </p:sp>
      <p:graphicFrame>
        <p:nvGraphicFramePr>
          <p:cNvPr id="15" name="Content Placeholder 2">
            <a:extLst>
              <a:ext uri="{FF2B5EF4-FFF2-40B4-BE49-F238E27FC236}">
                <a16:creationId xmlns:a16="http://schemas.microsoft.com/office/drawing/2014/main" id="{2FECCC30-5758-418A-8EAA-01A2CFF63B0D}"/>
              </a:ext>
            </a:extLst>
          </p:cNvPr>
          <p:cNvGraphicFramePr>
            <a:graphicFrameLocks noGrp="1"/>
          </p:cNvGraphicFramePr>
          <p:nvPr>
            <p:ph idx="1"/>
            <p:extLst>
              <p:ext uri="{D42A27DB-BD31-4B8C-83A1-F6EECF244321}">
                <p14:modId xmlns:p14="http://schemas.microsoft.com/office/powerpoint/2010/main" val="345079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0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C68EA-5776-490C-972B-F907D5BFCB95}"/>
              </a:ext>
            </a:extLst>
          </p:cNvPr>
          <p:cNvSpPr>
            <a:spLocks noGrp="1"/>
          </p:cNvSpPr>
          <p:nvPr>
            <p:ph type="title"/>
          </p:nvPr>
        </p:nvSpPr>
        <p:spPr>
          <a:xfrm>
            <a:off x="949047" y="643466"/>
            <a:ext cx="2771273" cy="5225627"/>
          </a:xfrm>
        </p:spPr>
        <p:txBody>
          <a:bodyPr anchor="ctr">
            <a:normAutofit/>
          </a:bodyPr>
          <a:lstStyle/>
          <a:p>
            <a:r>
              <a:rPr lang="en-US" sz="3600" dirty="0"/>
              <a:t>Wrap-up</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09F478-9E77-4063-A8EE-D3FCDA0EB927}"/>
              </a:ext>
            </a:extLst>
          </p:cNvPr>
          <p:cNvSpPr>
            <a:spLocks noGrp="1"/>
          </p:cNvSpPr>
          <p:nvPr>
            <p:ph idx="1"/>
          </p:nvPr>
        </p:nvSpPr>
        <p:spPr>
          <a:xfrm>
            <a:off x="4351019" y="643466"/>
            <a:ext cx="6895973" cy="5225628"/>
          </a:xfrm>
        </p:spPr>
        <p:txBody>
          <a:bodyPr anchor="ctr">
            <a:normAutofit lnSpcReduction="10000"/>
          </a:bodyPr>
          <a:lstStyle/>
          <a:p>
            <a:r>
              <a:rPr lang="en-US" sz="3200" dirty="0"/>
              <a:t>“The advancement of engineering education in many ways depends on assessment. High-quality assessments can provide educators with information they can use to move the field forward.” (</a:t>
            </a:r>
            <a:r>
              <a:rPr lang="en-US" sz="3200" dirty="0" err="1"/>
              <a:t>Olds</a:t>
            </a:r>
            <a:r>
              <a:rPr lang="en-US" sz="3200" dirty="0"/>
              <a:t>, </a:t>
            </a:r>
            <a:r>
              <a:rPr lang="en-US" sz="3200" dirty="0" err="1"/>
              <a:t>Moskal</a:t>
            </a:r>
            <a:r>
              <a:rPr lang="en-US" sz="3200" dirty="0"/>
              <a:t>, &amp; Miller, 2005, p. 13)</a:t>
            </a:r>
          </a:p>
          <a:p>
            <a:endParaRPr lang="en-US" sz="3200" dirty="0"/>
          </a:p>
          <a:p>
            <a:r>
              <a:rPr lang="en-US" dirty="0"/>
              <a:t>I look forward to being a part of advancing the field and support your work.</a:t>
            </a:r>
          </a:p>
          <a:p>
            <a:endParaRPr lang="en-US" dirty="0"/>
          </a:p>
          <a:p>
            <a:r>
              <a:rPr lang="en-US" dirty="0">
                <a:hlinkClick r:id="rId2"/>
              </a:rPr>
              <a:t>jaymann@Illinois.edu</a:t>
            </a:r>
            <a:endParaRPr lang="en-US" dirty="0"/>
          </a:p>
          <a:p>
            <a:r>
              <a:rPr lang="en-US" dirty="0"/>
              <a:t>217-333-4861</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98917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7B210D-BF87-4976-8D6F-8FB08A407C9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Synopsis and rationale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B545935-F7B4-4FE1-8B5C-ABEA3B61C3CF}"/>
              </a:ext>
            </a:extLst>
          </p:cNvPr>
          <p:cNvSpPr>
            <a:spLocks noGrp="1"/>
          </p:cNvSpPr>
          <p:nvPr>
            <p:ph idx="1"/>
          </p:nvPr>
        </p:nvSpPr>
        <p:spPr>
          <a:xfrm>
            <a:off x="4742016" y="605896"/>
            <a:ext cx="6870864" cy="6028584"/>
          </a:xfrm>
        </p:spPr>
        <p:txBody>
          <a:bodyPr anchor="ctr">
            <a:normAutofit lnSpcReduction="10000"/>
          </a:bodyPr>
          <a:lstStyle/>
          <a:p>
            <a:r>
              <a:rPr lang="en-US" sz="1700" i="1" dirty="0"/>
              <a:t>With the instructional shifts as a result of COVID-19 and College- and University-wide efforts to Lean into 2020, now is the time to consider ways to optimize your course assessments to maximize learning, both for your students and for you.</a:t>
            </a:r>
          </a:p>
          <a:p>
            <a:r>
              <a:rPr lang="en-US" sz="1700" dirty="0"/>
              <a:t>What follows will encourage you to reaffirm and/or reconsider the extent to which your course assessments:</a:t>
            </a:r>
          </a:p>
          <a:p>
            <a:pPr marL="457200" indent="-457200">
              <a:buFont typeface="+mj-lt"/>
              <a:buAutoNum type="arabicPeriod"/>
            </a:pPr>
            <a:r>
              <a:rPr lang="en-US" b="1" dirty="0"/>
              <a:t>Represent component parts of a larger assessment system that improves learning and supports efficient, effective instructional decision-making.</a:t>
            </a:r>
          </a:p>
          <a:p>
            <a:pPr marL="457200" indent="-457200">
              <a:buFont typeface="+mj-lt"/>
              <a:buAutoNum type="arabicPeriod"/>
            </a:pPr>
            <a:r>
              <a:rPr lang="en-US" b="1" dirty="0"/>
              <a:t>Align to identified learning outcomes (targets) and are representative of the content, skills, and dispositions taught in class.</a:t>
            </a:r>
          </a:p>
          <a:p>
            <a:pPr marL="457200" indent="-457200">
              <a:buFont typeface="+mj-lt"/>
              <a:buAutoNum type="arabicPeriod"/>
            </a:pPr>
            <a:r>
              <a:rPr lang="en-US" b="1" dirty="0"/>
              <a:t>Provide important and actionable data to inform your planning and instruction, as well as encourage students to use data to shape their own learning.</a:t>
            </a:r>
          </a:p>
          <a:p>
            <a:pPr marL="457200" indent="-457200">
              <a:buFont typeface="+mj-lt"/>
              <a:buAutoNum type="arabicPeriod"/>
            </a:pPr>
            <a:r>
              <a:rPr lang="en-US" b="1" dirty="0"/>
              <a:t>Allow you to provide descriptive feedback to students and to encourage student reflection and goal-setting.</a:t>
            </a:r>
          </a:p>
          <a:p>
            <a:pPr marL="457200" indent="-457200">
              <a:buFont typeface="+mj-lt"/>
              <a:buAutoNum type="arabicPeriod"/>
            </a:pPr>
            <a:r>
              <a:rPr lang="en-US" b="1" dirty="0"/>
              <a:t>Benefit from technological tools, like </a:t>
            </a:r>
            <a:r>
              <a:rPr lang="en-US" b="1" dirty="0" err="1"/>
              <a:t>PrairieLearn</a:t>
            </a:r>
            <a:r>
              <a:rPr lang="en-US" b="1" dirty="0"/>
              <a:t> and </a:t>
            </a:r>
            <a:r>
              <a:rPr lang="en-US" b="1" dirty="0" err="1"/>
              <a:t>gradescope</a:t>
            </a:r>
            <a:r>
              <a:rPr lang="en-US" b="1" dirty="0"/>
              <a:t>, to operationalize your vision for teaching and learning.</a:t>
            </a:r>
          </a:p>
          <a:p>
            <a:pPr marL="457200" indent="-457200">
              <a:buFont typeface="+mj-lt"/>
              <a:buAutoNum type="arabicPeriod"/>
            </a:pPr>
            <a:endParaRPr lang="en-US" sz="1700" dirty="0"/>
          </a:p>
          <a:p>
            <a:endParaRPr lang="en-US" sz="1700" dirty="0"/>
          </a:p>
        </p:txBody>
      </p:sp>
    </p:spTree>
    <p:extLst>
      <p:ext uri="{BB962C8B-B14F-4D97-AF65-F5344CB8AC3E}">
        <p14:creationId xmlns:p14="http://schemas.microsoft.com/office/powerpoint/2010/main" val="103324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079E-96FD-4BE0-9DBE-5D87C380C548}"/>
              </a:ext>
            </a:extLst>
          </p:cNvPr>
          <p:cNvSpPr>
            <a:spLocks noGrp="1"/>
          </p:cNvSpPr>
          <p:nvPr>
            <p:ph type="title"/>
          </p:nvPr>
        </p:nvSpPr>
        <p:spPr>
          <a:xfrm>
            <a:off x="1097280" y="286603"/>
            <a:ext cx="10058400" cy="1450757"/>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21AED612-DF1E-486B-AF75-AAEC31F0D4C0}"/>
              </a:ext>
            </a:extLst>
          </p:cNvPr>
          <p:cNvSpPr>
            <a:spLocks noGrp="1"/>
          </p:cNvSpPr>
          <p:nvPr>
            <p:ph idx="1"/>
          </p:nvPr>
        </p:nvSpPr>
        <p:spPr>
          <a:xfrm>
            <a:off x="1097279" y="1845734"/>
            <a:ext cx="6454987" cy="4023360"/>
          </a:xfrm>
        </p:spPr>
        <p:txBody>
          <a:bodyPr>
            <a:normAutofit/>
          </a:bodyPr>
          <a:lstStyle/>
          <a:p>
            <a:r>
              <a:rPr lang="en-US" sz="1700" b="1"/>
              <a:t>What is assessment?</a:t>
            </a:r>
          </a:p>
          <a:p>
            <a:r>
              <a:rPr lang="en-US" sz="1700"/>
              <a:t>“Educational assessment is a formal attempt to determine students’ status with respect to educational variables of interest.” (Popham, 2014, p. 8)</a:t>
            </a:r>
          </a:p>
          <a:p>
            <a:r>
              <a:rPr lang="en-US" sz="1700"/>
              <a:t>“Assessment is defined as a systematic process of collecting and interpreting information used to inform educators, students, and stakeholders.”  (Illinois State Board of Education, 2015, p.4)</a:t>
            </a:r>
          </a:p>
          <a:p>
            <a:r>
              <a:rPr lang="en-US" sz="1700"/>
              <a:t>“An active and intentional learning process that partners teachers and students to continuously and systematically gather evidence of learning with the express goal of improving student achievement.” (Brookhart, 2006, p.6)</a:t>
            </a:r>
          </a:p>
          <a:p>
            <a:r>
              <a:rPr lang="en-US" sz="1700" b="1"/>
              <a:t>Assessment is a system within a course; a test/exam is a product within that larger system.</a:t>
            </a:r>
          </a:p>
          <a:p>
            <a:endParaRPr lang="en-US" sz="1700" b="1"/>
          </a:p>
          <a:p>
            <a:endParaRPr lang="en-US" sz="1700" b="1"/>
          </a:p>
          <a:p>
            <a:endParaRPr lang="en-US" sz="1700"/>
          </a:p>
          <a:p>
            <a:endParaRPr lang="en-US" sz="1700"/>
          </a:p>
        </p:txBody>
      </p:sp>
      <p:pic>
        <p:nvPicPr>
          <p:cNvPr id="7" name="Graphic 6" descr="Schoolhouse">
            <a:extLst>
              <a:ext uri="{FF2B5EF4-FFF2-40B4-BE49-F238E27FC236}">
                <a16:creationId xmlns:a16="http://schemas.microsoft.com/office/drawing/2014/main" id="{083582E1-01A5-40C4-9A4C-5AA58C2807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186635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902B-B5F8-40A1-A6AE-71E6A7F360B3}"/>
              </a:ext>
            </a:extLst>
          </p:cNvPr>
          <p:cNvSpPr>
            <a:spLocks noGrp="1"/>
          </p:cNvSpPr>
          <p:nvPr>
            <p:ph type="title"/>
          </p:nvPr>
        </p:nvSpPr>
        <p:spPr/>
        <p:txBody>
          <a:bodyPr/>
          <a:lstStyle/>
          <a:p>
            <a:r>
              <a:rPr lang="en-US" dirty="0"/>
              <a:t>Unlocking the potential of assessment</a:t>
            </a:r>
          </a:p>
        </p:txBody>
      </p:sp>
      <p:sp>
        <p:nvSpPr>
          <p:cNvPr id="3" name="Content Placeholder 2">
            <a:extLst>
              <a:ext uri="{FF2B5EF4-FFF2-40B4-BE49-F238E27FC236}">
                <a16:creationId xmlns:a16="http://schemas.microsoft.com/office/drawing/2014/main" id="{6CC5D9D0-5878-44E6-B5C0-2B578024B067}"/>
              </a:ext>
            </a:extLst>
          </p:cNvPr>
          <p:cNvSpPr>
            <a:spLocks noGrp="1"/>
          </p:cNvSpPr>
          <p:nvPr>
            <p:ph idx="1"/>
          </p:nvPr>
        </p:nvSpPr>
        <p:spPr>
          <a:xfrm>
            <a:off x="1097279" y="1845734"/>
            <a:ext cx="10666095" cy="4421716"/>
          </a:xfrm>
        </p:spPr>
        <p:txBody>
          <a:bodyPr>
            <a:normAutofit lnSpcReduction="10000"/>
          </a:bodyPr>
          <a:lstStyle/>
          <a:p>
            <a:r>
              <a:rPr lang="en-US" dirty="0"/>
              <a:t>According to W. J. Popham (2014): </a:t>
            </a:r>
          </a:p>
          <a:p>
            <a:pPr marL="201168" lvl="1" indent="0">
              <a:buNone/>
            </a:pPr>
            <a:r>
              <a:rPr lang="en-US" sz="3600" dirty="0"/>
              <a:t>“The chief function of educational assessment is to improve the quality of </a:t>
            </a:r>
            <a:r>
              <a:rPr lang="en-US" sz="3600" b="1" dirty="0">
                <a:solidFill>
                  <a:srgbClr val="00B0F0"/>
                </a:solidFill>
              </a:rPr>
              <a:t>educational decision making</a:t>
            </a:r>
            <a:r>
              <a:rPr lang="en-US" sz="3600" dirty="0">
                <a:solidFill>
                  <a:schemeClr val="tx1"/>
                </a:solidFill>
              </a:rPr>
              <a:t>.” (p. 15)</a:t>
            </a:r>
          </a:p>
          <a:p>
            <a:pPr marL="201168" lvl="1" indent="0">
              <a:buNone/>
            </a:pPr>
            <a:endParaRPr lang="en-US" sz="2400" dirty="0">
              <a:solidFill>
                <a:schemeClr val="tx1"/>
              </a:solidFill>
            </a:endParaRPr>
          </a:p>
          <a:p>
            <a:pPr marL="292608" lvl="1">
              <a:buNone/>
            </a:pPr>
            <a:r>
              <a:rPr lang="en-US" sz="2400" dirty="0">
                <a:solidFill>
                  <a:schemeClr val="tx1"/>
                </a:solidFill>
              </a:rPr>
              <a:t>High quality assessment systems give course instructors the necessary data to do any of the following:</a:t>
            </a:r>
          </a:p>
          <a:p>
            <a:r>
              <a:rPr lang="en-US" b="1" dirty="0">
                <a:solidFill>
                  <a:schemeClr val="accent2"/>
                </a:solidFill>
              </a:rPr>
              <a:t>Diagnose students’ strengths and weaknesses	Determine instructional effectiveness</a:t>
            </a:r>
          </a:p>
          <a:p>
            <a:r>
              <a:rPr lang="en-US" b="1" dirty="0">
                <a:solidFill>
                  <a:schemeClr val="accent2"/>
                </a:solidFill>
              </a:rPr>
              <a:t>Monitor students’ progress			Influence perceptions of course effectiveness</a:t>
            </a:r>
          </a:p>
          <a:p>
            <a:r>
              <a:rPr lang="en-US" b="1" dirty="0">
                <a:solidFill>
                  <a:schemeClr val="accent2"/>
                </a:solidFill>
              </a:rPr>
              <a:t>Assign grades					Clarify/refine learning outcomes</a:t>
            </a:r>
          </a:p>
          <a:p>
            <a:pPr marL="201168" lvl="1" indent="0">
              <a:buNone/>
            </a:pPr>
            <a:endParaRPr lang="en-US" sz="2400" dirty="0">
              <a:solidFill>
                <a:srgbClr val="00B0F0"/>
              </a:solidFill>
            </a:endParaRPr>
          </a:p>
        </p:txBody>
      </p:sp>
    </p:spTree>
    <p:extLst>
      <p:ext uri="{BB962C8B-B14F-4D97-AF65-F5344CB8AC3E}">
        <p14:creationId xmlns:p14="http://schemas.microsoft.com/office/powerpoint/2010/main" val="33732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C5EED4-6FC0-4D1E-B66A-7E1D3AC1EF7A}"/>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Types of assessment: Diagnostic, formative, and summative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F3818DF-194E-4CCD-B73A-592C96711B2E}"/>
              </a:ext>
            </a:extLst>
          </p:cNvPr>
          <p:cNvSpPr>
            <a:spLocks noGrp="1"/>
          </p:cNvSpPr>
          <p:nvPr>
            <p:ph idx="1"/>
          </p:nvPr>
        </p:nvSpPr>
        <p:spPr>
          <a:xfrm>
            <a:off x="4742016" y="605896"/>
            <a:ext cx="6413663" cy="5646208"/>
          </a:xfrm>
        </p:spPr>
        <p:txBody>
          <a:bodyPr anchor="ctr">
            <a:normAutofit/>
          </a:bodyPr>
          <a:lstStyle/>
          <a:p>
            <a:r>
              <a:rPr lang="en-US" dirty="0"/>
              <a:t>There are three (3) basic types of assessments within a course assessment system—</a:t>
            </a:r>
          </a:p>
          <a:p>
            <a:r>
              <a:rPr lang="en-US" b="1" dirty="0"/>
              <a:t>Diagnostic assessment: </a:t>
            </a:r>
            <a:r>
              <a:rPr lang="en-US" dirty="0"/>
              <a:t>a form of pre-assessment where instructors can evaluate students' strengths, weaknesses, knowledge and skills for the purpose of planning their instruction.</a:t>
            </a:r>
            <a:endParaRPr lang="en-US" b="1" dirty="0"/>
          </a:p>
          <a:p>
            <a:r>
              <a:rPr lang="en-US" b="1" dirty="0"/>
              <a:t>Formative assessment:  </a:t>
            </a:r>
            <a:r>
              <a:rPr lang="en-US" dirty="0"/>
              <a:t>Formal and Informal processes instructors and students use to gather evidence for the purpose of improving learning.</a:t>
            </a:r>
          </a:p>
          <a:p>
            <a:r>
              <a:rPr lang="en-US" b="1" dirty="0"/>
              <a:t>Summative assessment: </a:t>
            </a:r>
            <a:r>
              <a:rPr lang="en-US" dirty="0"/>
              <a:t>Assessment information used to provide evidence of student achievement for the purpose of making a judgment about student competence or program effectiveness. </a:t>
            </a:r>
          </a:p>
          <a:p>
            <a:pPr marL="201168" lvl="1" indent="0">
              <a:buNone/>
            </a:pPr>
            <a:endParaRPr lang="en-US" dirty="0"/>
          </a:p>
        </p:txBody>
      </p:sp>
    </p:spTree>
    <p:extLst>
      <p:ext uri="{BB962C8B-B14F-4D97-AF65-F5344CB8AC3E}">
        <p14:creationId xmlns:p14="http://schemas.microsoft.com/office/powerpoint/2010/main" val="329423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D2ABB8-9718-4783-B911-451CCF572FDE}"/>
              </a:ext>
            </a:extLst>
          </p:cNvPr>
          <p:cNvSpPr>
            <a:spLocks noGrp="1"/>
          </p:cNvSpPr>
          <p:nvPr>
            <p:ph type="title"/>
          </p:nvPr>
        </p:nvSpPr>
        <p:spPr>
          <a:xfrm>
            <a:off x="1066800" y="5252936"/>
            <a:ext cx="10058400" cy="1028715"/>
          </a:xfrm>
        </p:spPr>
        <p:txBody>
          <a:bodyPr anchor="ctr">
            <a:normAutofit/>
          </a:bodyPr>
          <a:lstStyle/>
          <a:p>
            <a:pPr algn="ctr"/>
            <a:r>
              <a:rPr lang="en-US">
                <a:solidFill>
                  <a:srgbClr val="FFFFFF"/>
                </a:solidFill>
              </a:rPr>
              <a:t>Formative or summative?</a:t>
            </a:r>
          </a:p>
        </p:txBody>
      </p:sp>
      <p:sp>
        <p:nvSpPr>
          <p:cNvPr id="3" name="Content Placeholder 2">
            <a:extLst>
              <a:ext uri="{FF2B5EF4-FFF2-40B4-BE49-F238E27FC236}">
                <a16:creationId xmlns:a16="http://schemas.microsoft.com/office/drawing/2014/main" id="{F1F53C86-A465-4633-A68C-18D7D8DCB728}"/>
              </a:ext>
            </a:extLst>
          </p:cNvPr>
          <p:cNvSpPr>
            <a:spLocks noGrp="1"/>
          </p:cNvSpPr>
          <p:nvPr>
            <p:ph idx="1"/>
          </p:nvPr>
        </p:nvSpPr>
        <p:spPr>
          <a:xfrm>
            <a:off x="1097280" y="1086678"/>
            <a:ext cx="10027920" cy="3471467"/>
          </a:xfrm>
        </p:spPr>
        <p:txBody>
          <a:bodyPr>
            <a:normAutofit/>
          </a:bodyPr>
          <a:lstStyle/>
          <a:p>
            <a:r>
              <a:rPr lang="en-US" sz="2400" dirty="0"/>
              <a:t>What’s in a name?  </a:t>
            </a:r>
          </a:p>
          <a:p>
            <a:endParaRPr lang="en-US" sz="2400" dirty="0"/>
          </a:p>
          <a:p>
            <a:pPr lvl="1"/>
            <a:r>
              <a:rPr lang="en-US" sz="2400" dirty="0"/>
              <a:t>“An assessment is </a:t>
            </a:r>
            <a:r>
              <a:rPr lang="en-US" sz="2400" b="1" dirty="0"/>
              <a:t>formative</a:t>
            </a:r>
            <a:r>
              <a:rPr lang="en-US" sz="2400" dirty="0"/>
              <a:t> to the extent that evidence about student achievement is elicited, interpreted, and used by teachers, learners, or their peers, to make decisions about the next steps in instruction that are likely to be better founded than the decisions they would have taken in the absence of that evidence.” (Black &amp; </a:t>
            </a:r>
            <a:r>
              <a:rPr lang="en-US" sz="2400" dirty="0" err="1"/>
              <a:t>Wiliam</a:t>
            </a:r>
            <a:r>
              <a:rPr lang="en-US" sz="2400" dirty="0"/>
              <a:t>, 2009)</a:t>
            </a:r>
            <a:br>
              <a:rPr lang="en-US" sz="2400" dirty="0"/>
            </a:br>
            <a:endParaRPr lang="en-US" sz="2400" dirty="0"/>
          </a:p>
          <a:p>
            <a:endParaRPr lang="en-US" dirty="0"/>
          </a:p>
        </p:txBody>
      </p:sp>
      <p:sp>
        <p:nvSpPr>
          <p:cNvPr id="12"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83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28CD9-86D5-4E9E-8541-37BD12B16C3C}"/>
              </a:ext>
            </a:extLst>
          </p:cNvPr>
          <p:cNvSpPr>
            <a:spLocks noGrp="1"/>
          </p:cNvSpPr>
          <p:nvPr>
            <p:ph type="title"/>
          </p:nvPr>
        </p:nvSpPr>
        <p:spPr>
          <a:xfrm>
            <a:off x="949047" y="643466"/>
            <a:ext cx="2771273" cy="5225627"/>
          </a:xfrm>
        </p:spPr>
        <p:txBody>
          <a:bodyPr anchor="ctr">
            <a:normAutofit/>
          </a:bodyPr>
          <a:lstStyle/>
          <a:p>
            <a:r>
              <a:rPr lang="en-US" sz="3600" dirty="0"/>
              <a:t>Impact of formative assessment as a systematic process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AEA565-4840-48D5-96E6-68DEBB553373}"/>
              </a:ext>
            </a:extLst>
          </p:cNvPr>
          <p:cNvSpPr>
            <a:spLocks noGrp="1"/>
          </p:cNvSpPr>
          <p:nvPr>
            <p:ph idx="1"/>
          </p:nvPr>
        </p:nvSpPr>
        <p:spPr>
          <a:xfrm>
            <a:off x="4351019" y="643466"/>
            <a:ext cx="6895973" cy="5225628"/>
          </a:xfrm>
        </p:spPr>
        <p:txBody>
          <a:bodyPr anchor="ctr">
            <a:normAutofit/>
          </a:bodyPr>
          <a:lstStyle/>
          <a:p>
            <a:r>
              <a:rPr lang="en-US" dirty="0"/>
              <a:t>Black &amp; </a:t>
            </a:r>
            <a:r>
              <a:rPr lang="en-US" dirty="0" err="1"/>
              <a:t>Wiliam’s</a:t>
            </a:r>
            <a:r>
              <a:rPr lang="en-US" dirty="0"/>
              <a:t> (1998) research showed that classrooms implementing effective formative assessment practices translated from 15 to 25 percentile points increase on standardized measures when these practices were present:</a:t>
            </a:r>
          </a:p>
          <a:p>
            <a:pPr marL="914400" lvl="1" indent="-514350">
              <a:buFont typeface="+mj-lt"/>
              <a:buAutoNum type="arabicPeriod"/>
            </a:pPr>
            <a:r>
              <a:rPr lang="en-US" sz="2000" dirty="0"/>
              <a:t>Use of classroom discussions, tasks, &amp; HW to determine current state of student learning, with action taken to improve learning and correct misunderstandings</a:t>
            </a:r>
          </a:p>
          <a:p>
            <a:pPr marL="914400" lvl="1" indent="-514350">
              <a:buFont typeface="+mj-lt"/>
              <a:buAutoNum type="arabicPeriod"/>
            </a:pPr>
            <a:r>
              <a:rPr lang="en-US" sz="2000" dirty="0"/>
              <a:t>Provisions of descriptive feedback, with guidance on how to improve - during the learning process</a:t>
            </a:r>
          </a:p>
          <a:p>
            <a:pPr marL="914400" lvl="1" indent="-514350">
              <a:buFont typeface="+mj-lt"/>
              <a:buAutoNum type="arabicPeriod"/>
            </a:pPr>
            <a:r>
              <a:rPr lang="en-US" sz="2000" dirty="0"/>
              <a:t>Development of self and peer assessment skills</a:t>
            </a:r>
          </a:p>
          <a:p>
            <a:endParaRPr lang="en-US"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43943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E572-2B59-4D76-AE4A-9C9E4880204F}"/>
              </a:ext>
            </a:extLst>
          </p:cNvPr>
          <p:cNvSpPr>
            <a:spLocks noGrp="1"/>
          </p:cNvSpPr>
          <p:nvPr>
            <p:ph type="title"/>
          </p:nvPr>
        </p:nvSpPr>
        <p:spPr>
          <a:xfrm>
            <a:off x="1097280" y="286603"/>
            <a:ext cx="10058400" cy="1450757"/>
          </a:xfrm>
        </p:spPr>
        <p:txBody>
          <a:bodyPr>
            <a:normAutofit/>
          </a:bodyPr>
          <a:lstStyle/>
          <a:p>
            <a:r>
              <a:rPr lang="en-US"/>
              <a:t>Assessment OF vs. assessment FOR learning (Stiggins, 2006)</a:t>
            </a:r>
            <a:endParaRPr lang="en-US" dirty="0"/>
          </a:p>
        </p:txBody>
      </p:sp>
      <p:graphicFrame>
        <p:nvGraphicFramePr>
          <p:cNvPr id="5" name="Content Placeholder 2">
            <a:extLst>
              <a:ext uri="{FF2B5EF4-FFF2-40B4-BE49-F238E27FC236}">
                <a16:creationId xmlns:a16="http://schemas.microsoft.com/office/drawing/2014/main" id="{74CB1A5A-EE50-435C-AE26-C927AAAA5180}"/>
              </a:ext>
            </a:extLst>
          </p:cNvPr>
          <p:cNvGraphicFramePr>
            <a:graphicFrameLocks noGrp="1"/>
          </p:cNvGraphicFramePr>
          <p:nvPr>
            <p:ph idx="1"/>
            <p:extLst>
              <p:ext uri="{D42A27DB-BD31-4B8C-83A1-F6EECF244321}">
                <p14:modId xmlns:p14="http://schemas.microsoft.com/office/powerpoint/2010/main" val="359043280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9250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116</TotalTime>
  <Words>2081</Words>
  <Application>Microsoft Office PowerPoint</Application>
  <PresentationFormat>Widescreen</PresentationFormat>
  <Paragraphs>173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Calibri Light</vt:lpstr>
      <vt:lpstr>Courier New</vt:lpstr>
      <vt:lpstr>Retrospect</vt:lpstr>
      <vt:lpstr>Not another test:   Optimizing assessment  systems to enhance teaching  and learning</vt:lpstr>
      <vt:lpstr>A dilemma</vt:lpstr>
      <vt:lpstr>Synopsis and rationale</vt:lpstr>
      <vt:lpstr>Introduction</vt:lpstr>
      <vt:lpstr>Unlocking the potential of assessment</vt:lpstr>
      <vt:lpstr>Types of assessment: Diagnostic, formative, and summative</vt:lpstr>
      <vt:lpstr>Formative or summative?</vt:lpstr>
      <vt:lpstr>Impact of formative assessment as a systematic process</vt:lpstr>
      <vt:lpstr>Assessment OF vs. assessment FOR learning (Stiggins, 2006)</vt:lpstr>
      <vt:lpstr>PowerPoint Presentation</vt:lpstr>
      <vt:lpstr>Five keys of high-quality assessments</vt:lpstr>
      <vt:lpstr>Keys to Quality Classroom Assessment</vt:lpstr>
      <vt:lpstr>Clear purpose</vt:lpstr>
      <vt:lpstr>Clear targets</vt:lpstr>
      <vt:lpstr>Clear targets (continued)</vt:lpstr>
      <vt:lpstr>Sound design</vt:lpstr>
      <vt:lpstr>Sound design: A note on bias, validity, and reliability</vt:lpstr>
      <vt:lpstr>Effective communication</vt:lpstr>
      <vt:lpstr>Feedback: Making in meaningful and useable</vt:lpstr>
      <vt:lpstr>Qualities of descriptive feedback</vt:lpstr>
      <vt:lpstr>Student Involvement</vt:lpstr>
      <vt:lpstr>Assessment systems/frameworks</vt:lpstr>
      <vt:lpstr>Assessment systems: One example</vt:lpstr>
      <vt:lpstr>Recommendations and next steps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another test:   Optimizing assessment  systems to enhance teaching  and learning</dc:title>
  <dc:creator>Mann, Jay</dc:creator>
  <cp:lastModifiedBy>Mann, Jay</cp:lastModifiedBy>
  <cp:revision>2</cp:revision>
  <dcterms:created xsi:type="dcterms:W3CDTF">2020-06-29T16:58:32Z</dcterms:created>
  <dcterms:modified xsi:type="dcterms:W3CDTF">2020-06-29T18:54:38Z</dcterms:modified>
</cp:coreProperties>
</file>