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1" r:id="rId2"/>
    <p:sldId id="262" r:id="rId3"/>
    <p:sldId id="279" r:id="rId4"/>
    <p:sldId id="277" r:id="rId5"/>
    <p:sldId id="269" r:id="rId6"/>
    <p:sldId id="282" r:id="rId7"/>
    <p:sldId id="270" r:id="rId8"/>
    <p:sldId id="271" r:id="rId9"/>
    <p:sldId id="272" r:id="rId10"/>
    <p:sldId id="280" r:id="rId11"/>
    <p:sldId id="276" r:id="rId12"/>
    <p:sldId id="283" r:id="rId13"/>
    <p:sldId id="274" r:id="rId14"/>
    <p:sldId id="27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rumalaisamy, Mruthun" initials="TM" lastIdx="2" clrIdx="0">
    <p:extLst>
      <p:ext uri="{19B8F6BF-5375-455C-9EA6-DF929625EA0E}">
        <p15:presenceInfo xmlns:p15="http://schemas.microsoft.com/office/powerpoint/2012/main" userId="S-1-5-21-991698547-3836400237-2712730448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F33"/>
    <a:srgbClr val="13294B"/>
    <a:srgbClr val="E84A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F40353-C2C4-4F3F-AA6B-5826C6C07165}" v="13" dt="2020-08-20T20:23:23.459"/>
    <p1510:client id="{7A86BAA7-85BA-4A00-9CDC-32DA1260E2A6}" v="158" dt="2020-08-21T16:51:38.196"/>
    <p1510:client id="{A2434EF0-C8B4-4B53-8EFD-E42A53E402D4}" v="291" dt="2020-08-21T21:46:14.9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13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, Gyu Sub S" userId="4e024f34-2a19-467a-9edf-7aa6f45ce922" providerId="ADAL" clId="{7A86BAA7-85BA-4A00-9CDC-32DA1260E2A6}"/>
    <pc:docChg chg="undo custSel modSld sldOrd">
      <pc:chgData name="Lee, Gyu Sub S" userId="4e024f34-2a19-467a-9edf-7aa6f45ce922" providerId="ADAL" clId="{7A86BAA7-85BA-4A00-9CDC-32DA1260E2A6}" dt="2020-08-21T16:51:38.189" v="158" actId="20577"/>
      <pc:docMkLst>
        <pc:docMk/>
      </pc:docMkLst>
      <pc:sldChg chg="modSp mod">
        <pc:chgData name="Lee, Gyu Sub S" userId="4e024f34-2a19-467a-9edf-7aa6f45ce922" providerId="ADAL" clId="{7A86BAA7-85BA-4A00-9CDC-32DA1260E2A6}" dt="2020-08-21T15:00:53.857" v="126" actId="1076"/>
        <pc:sldMkLst>
          <pc:docMk/>
          <pc:sldMk cId="855984794" sldId="276"/>
        </pc:sldMkLst>
        <pc:spChg chg="mod">
          <ac:chgData name="Lee, Gyu Sub S" userId="4e024f34-2a19-467a-9edf-7aa6f45ce922" providerId="ADAL" clId="{7A86BAA7-85BA-4A00-9CDC-32DA1260E2A6}" dt="2020-08-21T15:00:37.427" v="118" actId="20577"/>
          <ac:spMkLst>
            <pc:docMk/>
            <pc:sldMk cId="855984794" sldId="276"/>
            <ac:spMk id="4" creationId="{DDE4334A-A0F1-488F-A702-99DDE62910B3}"/>
          </ac:spMkLst>
        </pc:spChg>
        <pc:picChg chg="mod">
          <ac:chgData name="Lee, Gyu Sub S" userId="4e024f34-2a19-467a-9edf-7aa6f45ce922" providerId="ADAL" clId="{7A86BAA7-85BA-4A00-9CDC-32DA1260E2A6}" dt="2020-08-21T15:00:52.834" v="125" actId="1076"/>
          <ac:picMkLst>
            <pc:docMk/>
            <pc:sldMk cId="855984794" sldId="276"/>
            <ac:picMk id="5" creationId="{D7102526-935D-4BCC-82CD-B3DE8E69D652}"/>
          </ac:picMkLst>
        </pc:picChg>
        <pc:picChg chg="mod">
          <ac:chgData name="Lee, Gyu Sub S" userId="4e024f34-2a19-467a-9edf-7aa6f45ce922" providerId="ADAL" clId="{7A86BAA7-85BA-4A00-9CDC-32DA1260E2A6}" dt="2020-08-21T15:00:53.857" v="126" actId="1076"/>
          <ac:picMkLst>
            <pc:docMk/>
            <pc:sldMk cId="855984794" sldId="276"/>
            <ac:picMk id="6" creationId="{083EA10B-5A22-4FA5-B679-E32B14C8DE9C}"/>
          </ac:picMkLst>
        </pc:picChg>
      </pc:sldChg>
      <pc:sldChg chg="ord">
        <pc:chgData name="Lee, Gyu Sub S" userId="4e024f34-2a19-467a-9edf-7aa6f45ce922" providerId="ADAL" clId="{7A86BAA7-85BA-4A00-9CDC-32DA1260E2A6}" dt="2020-08-21T16:45:30.232" v="152"/>
        <pc:sldMkLst>
          <pc:docMk/>
          <pc:sldMk cId="3466587114" sldId="277"/>
        </pc:sldMkLst>
      </pc:sldChg>
      <pc:sldChg chg="ord">
        <pc:chgData name="Lee, Gyu Sub S" userId="4e024f34-2a19-467a-9edf-7aa6f45ce922" providerId="ADAL" clId="{7A86BAA7-85BA-4A00-9CDC-32DA1260E2A6}" dt="2020-08-21T16:48:52.905" v="154"/>
        <pc:sldMkLst>
          <pc:docMk/>
          <pc:sldMk cId="2183297066" sldId="279"/>
        </pc:sldMkLst>
      </pc:sldChg>
      <pc:sldChg chg="modSp mod">
        <pc:chgData name="Lee, Gyu Sub S" userId="4e024f34-2a19-467a-9edf-7aa6f45ce922" providerId="ADAL" clId="{7A86BAA7-85BA-4A00-9CDC-32DA1260E2A6}" dt="2020-08-21T16:51:38.189" v="158" actId="20577"/>
        <pc:sldMkLst>
          <pc:docMk/>
          <pc:sldMk cId="3608056845" sldId="280"/>
        </pc:sldMkLst>
        <pc:spChg chg="mod">
          <ac:chgData name="Lee, Gyu Sub S" userId="4e024f34-2a19-467a-9edf-7aa6f45ce922" providerId="ADAL" clId="{7A86BAA7-85BA-4A00-9CDC-32DA1260E2A6}" dt="2020-08-21T16:51:38.189" v="158" actId="20577"/>
          <ac:spMkLst>
            <pc:docMk/>
            <pc:sldMk cId="3608056845" sldId="280"/>
            <ac:spMk id="5" creationId="{5D7D8436-9161-4F96-B90E-484B6C746956}"/>
          </ac:spMkLst>
        </pc:spChg>
      </pc:sldChg>
      <pc:sldChg chg="modSp mod">
        <pc:chgData name="Lee, Gyu Sub S" userId="4e024f34-2a19-467a-9edf-7aa6f45ce922" providerId="ADAL" clId="{7A86BAA7-85BA-4A00-9CDC-32DA1260E2A6}" dt="2020-08-21T15:28:15.412" v="150" actId="5793"/>
        <pc:sldMkLst>
          <pc:docMk/>
          <pc:sldMk cId="912709468" sldId="283"/>
        </pc:sldMkLst>
        <pc:spChg chg="mod">
          <ac:chgData name="Lee, Gyu Sub S" userId="4e024f34-2a19-467a-9edf-7aa6f45ce922" providerId="ADAL" clId="{7A86BAA7-85BA-4A00-9CDC-32DA1260E2A6}" dt="2020-08-21T15:28:15.412" v="150" actId="5793"/>
          <ac:spMkLst>
            <pc:docMk/>
            <pc:sldMk cId="912709468" sldId="283"/>
            <ac:spMk id="3" creationId="{5BBE16F1-3AF7-4F3B-9E39-66AAE2A1D7AC}"/>
          </ac:spMkLst>
        </pc:spChg>
      </pc:sldChg>
    </pc:docChg>
  </pc:docChgLst>
  <pc:docChgLst>
    <pc:chgData name="Lee, Gyu Sub S" userId="4e024f34-2a19-467a-9edf-7aa6f45ce922" providerId="ADAL" clId="{19F40353-C2C4-4F3F-AA6B-5826C6C07165}"/>
    <pc:docChg chg="undo custSel delSld modSld">
      <pc:chgData name="Lee, Gyu Sub S" userId="4e024f34-2a19-467a-9edf-7aa6f45ce922" providerId="ADAL" clId="{19F40353-C2C4-4F3F-AA6B-5826C6C07165}" dt="2020-08-20T20:29:40.883" v="903" actId="14100"/>
      <pc:docMkLst>
        <pc:docMk/>
      </pc:docMkLst>
      <pc:sldChg chg="del">
        <pc:chgData name="Lee, Gyu Sub S" userId="4e024f34-2a19-467a-9edf-7aa6f45ce922" providerId="ADAL" clId="{19F40353-C2C4-4F3F-AA6B-5826C6C07165}" dt="2020-08-20T20:18:54.499" v="471" actId="47"/>
        <pc:sldMkLst>
          <pc:docMk/>
          <pc:sldMk cId="782385565" sldId="263"/>
        </pc:sldMkLst>
      </pc:sldChg>
      <pc:sldChg chg="del">
        <pc:chgData name="Lee, Gyu Sub S" userId="4e024f34-2a19-467a-9edf-7aa6f45ce922" providerId="ADAL" clId="{19F40353-C2C4-4F3F-AA6B-5826C6C07165}" dt="2020-08-20T20:18:53.584" v="470" actId="47"/>
        <pc:sldMkLst>
          <pc:docMk/>
          <pc:sldMk cId="1672721323" sldId="268"/>
        </pc:sldMkLst>
      </pc:sldChg>
      <pc:sldChg chg="addSp delSp modSp">
        <pc:chgData name="Lee, Gyu Sub S" userId="4e024f34-2a19-467a-9edf-7aa6f45ce922" providerId="ADAL" clId="{19F40353-C2C4-4F3F-AA6B-5826C6C07165}" dt="2020-08-20T20:29:40.883" v="903" actId="14100"/>
        <pc:sldMkLst>
          <pc:docMk/>
          <pc:sldMk cId="1928278205" sldId="269"/>
        </pc:sldMkLst>
        <pc:spChg chg="mod">
          <ac:chgData name="Lee, Gyu Sub S" userId="4e024f34-2a19-467a-9edf-7aa6f45ce922" providerId="ADAL" clId="{19F40353-C2C4-4F3F-AA6B-5826C6C07165}" dt="2020-08-20T20:29:40.883" v="903" actId="14100"/>
          <ac:spMkLst>
            <pc:docMk/>
            <pc:sldMk cId="1928278205" sldId="269"/>
            <ac:spMk id="3" creationId="{611DAE71-F98F-441D-8DA9-0C26A0E3C3AB}"/>
          </ac:spMkLst>
        </pc:spChg>
        <pc:spChg chg="del">
          <ac:chgData name="Lee, Gyu Sub S" userId="4e024f34-2a19-467a-9edf-7aa6f45ce922" providerId="ADAL" clId="{19F40353-C2C4-4F3F-AA6B-5826C6C07165}" dt="2020-08-20T20:09:24.686" v="208" actId="478"/>
          <ac:spMkLst>
            <pc:docMk/>
            <pc:sldMk cId="1928278205" sldId="269"/>
            <ac:spMk id="4" creationId="{AD69360F-F11C-4ECA-B75C-C7E53B67D27D}"/>
          </ac:spMkLst>
        </pc:spChg>
        <pc:picChg chg="add mod">
          <ac:chgData name="Lee, Gyu Sub S" userId="4e024f34-2a19-467a-9edf-7aa6f45ce922" providerId="ADAL" clId="{19F40353-C2C4-4F3F-AA6B-5826C6C07165}" dt="2020-08-20T20:23:45.767" v="731" actId="1076"/>
          <ac:picMkLst>
            <pc:docMk/>
            <pc:sldMk cId="1928278205" sldId="269"/>
            <ac:picMk id="6" creationId="{11B40A7C-3637-4F2C-8EFC-3D6E29F872A7}"/>
          </ac:picMkLst>
        </pc:picChg>
      </pc:sldChg>
      <pc:sldChg chg="modSp">
        <pc:chgData name="Lee, Gyu Sub S" userId="4e024f34-2a19-467a-9edf-7aa6f45ce922" providerId="ADAL" clId="{19F40353-C2C4-4F3F-AA6B-5826C6C07165}" dt="2020-08-20T20:27:23.816" v="902" actId="20577"/>
        <pc:sldMkLst>
          <pc:docMk/>
          <pc:sldMk cId="2721346779" sldId="270"/>
        </pc:sldMkLst>
        <pc:spChg chg="mod">
          <ac:chgData name="Lee, Gyu Sub S" userId="4e024f34-2a19-467a-9edf-7aa6f45ce922" providerId="ADAL" clId="{19F40353-C2C4-4F3F-AA6B-5826C6C07165}" dt="2020-08-20T20:27:23.816" v="902" actId="20577"/>
          <ac:spMkLst>
            <pc:docMk/>
            <pc:sldMk cId="2721346779" sldId="270"/>
            <ac:spMk id="4" creationId="{5ADEDD09-D303-419C-AACD-15D5B4505986}"/>
          </ac:spMkLst>
        </pc:spChg>
      </pc:sldChg>
      <pc:sldChg chg="addSp modSp">
        <pc:chgData name="Lee, Gyu Sub S" userId="4e024f34-2a19-467a-9edf-7aa6f45ce922" providerId="ADAL" clId="{19F40353-C2C4-4F3F-AA6B-5826C6C07165}" dt="2020-08-20T20:22:25.536" v="724" actId="1076"/>
        <pc:sldMkLst>
          <pc:docMk/>
          <pc:sldMk cId="855984794" sldId="276"/>
        </pc:sldMkLst>
        <pc:spChg chg="mod">
          <ac:chgData name="Lee, Gyu Sub S" userId="4e024f34-2a19-467a-9edf-7aa6f45ce922" providerId="ADAL" clId="{19F40353-C2C4-4F3F-AA6B-5826C6C07165}" dt="2020-08-20T20:22:25.536" v="724" actId="1076"/>
          <ac:spMkLst>
            <pc:docMk/>
            <pc:sldMk cId="855984794" sldId="276"/>
            <ac:spMk id="4" creationId="{DDE4334A-A0F1-488F-A702-99DDE62910B3}"/>
          </ac:spMkLst>
        </pc:spChg>
        <pc:picChg chg="add mod">
          <ac:chgData name="Lee, Gyu Sub S" userId="4e024f34-2a19-467a-9edf-7aa6f45ce922" providerId="ADAL" clId="{19F40353-C2C4-4F3F-AA6B-5826C6C07165}" dt="2020-08-20T20:18:43.428" v="467" actId="1076"/>
          <ac:picMkLst>
            <pc:docMk/>
            <pc:sldMk cId="855984794" sldId="276"/>
            <ac:picMk id="5" creationId="{D7102526-935D-4BCC-82CD-B3DE8E69D652}"/>
          </ac:picMkLst>
        </pc:picChg>
        <pc:picChg chg="add mod">
          <ac:chgData name="Lee, Gyu Sub S" userId="4e024f34-2a19-467a-9edf-7aa6f45ce922" providerId="ADAL" clId="{19F40353-C2C4-4F3F-AA6B-5826C6C07165}" dt="2020-08-20T20:18:48.364" v="469" actId="1076"/>
          <ac:picMkLst>
            <pc:docMk/>
            <pc:sldMk cId="855984794" sldId="276"/>
            <ac:picMk id="6" creationId="{083EA10B-5A22-4FA5-B679-E32B14C8DE9C}"/>
          </ac:picMkLst>
        </pc:picChg>
      </pc:sldChg>
      <pc:sldChg chg="modSp">
        <pc:chgData name="Lee, Gyu Sub S" userId="4e024f34-2a19-467a-9edf-7aa6f45ce922" providerId="ADAL" clId="{19F40353-C2C4-4F3F-AA6B-5826C6C07165}" dt="2020-08-20T20:23:23.458" v="730" actId="1076"/>
        <pc:sldMkLst>
          <pc:docMk/>
          <pc:sldMk cId="3466587114" sldId="277"/>
        </pc:sldMkLst>
        <pc:graphicFrameChg chg="mod">
          <ac:chgData name="Lee, Gyu Sub S" userId="4e024f34-2a19-467a-9edf-7aa6f45ce922" providerId="ADAL" clId="{19F40353-C2C4-4F3F-AA6B-5826C6C07165}" dt="2020-08-20T20:23:23.458" v="730" actId="1076"/>
          <ac:graphicFrameMkLst>
            <pc:docMk/>
            <pc:sldMk cId="3466587114" sldId="277"/>
            <ac:graphicFrameMk id="4" creationId="{039C42DC-D1AF-46B0-B6E5-6AA191B81094}"/>
          </ac:graphicFrameMkLst>
        </pc:graphicFrameChg>
      </pc:sldChg>
      <pc:sldChg chg="modSp">
        <pc:chgData name="Lee, Gyu Sub S" userId="4e024f34-2a19-467a-9edf-7aa6f45ce922" providerId="ADAL" clId="{19F40353-C2C4-4F3F-AA6B-5826C6C07165}" dt="2020-08-20T20:23:07.823" v="729" actId="1076"/>
        <pc:sldMkLst>
          <pc:docMk/>
          <pc:sldMk cId="2183297066" sldId="279"/>
        </pc:sldMkLst>
        <pc:spChg chg="mod">
          <ac:chgData name="Lee, Gyu Sub S" userId="4e024f34-2a19-467a-9edf-7aa6f45ce922" providerId="ADAL" clId="{19F40353-C2C4-4F3F-AA6B-5826C6C07165}" dt="2020-08-20T20:23:07.823" v="729" actId="1076"/>
          <ac:spMkLst>
            <pc:docMk/>
            <pc:sldMk cId="2183297066" sldId="279"/>
            <ac:spMk id="10" creationId="{969B1F41-AB6B-470A-931D-6F101B0DD95B}"/>
          </ac:spMkLst>
        </pc:spChg>
        <pc:picChg chg="mod">
          <ac:chgData name="Lee, Gyu Sub S" userId="4e024f34-2a19-467a-9edf-7aa6f45ce922" providerId="ADAL" clId="{19F40353-C2C4-4F3F-AA6B-5826C6C07165}" dt="2020-08-20T20:23:02.703" v="728" actId="14100"/>
          <ac:picMkLst>
            <pc:docMk/>
            <pc:sldMk cId="2183297066" sldId="279"/>
            <ac:picMk id="1034" creationId="{1EBD512D-D27A-4CF9-9F71-2A62ECD9ED3C}"/>
          </ac:picMkLst>
        </pc:picChg>
      </pc:sldChg>
      <pc:sldChg chg="modSp">
        <pc:chgData name="Lee, Gyu Sub S" userId="4e024f34-2a19-467a-9edf-7aa6f45ce922" providerId="ADAL" clId="{19F40353-C2C4-4F3F-AA6B-5826C6C07165}" dt="2020-08-20T20:17:03.084" v="328" actId="20577"/>
        <pc:sldMkLst>
          <pc:docMk/>
          <pc:sldMk cId="3608056845" sldId="280"/>
        </pc:sldMkLst>
        <pc:spChg chg="mod">
          <ac:chgData name="Lee, Gyu Sub S" userId="4e024f34-2a19-467a-9edf-7aa6f45ce922" providerId="ADAL" clId="{19F40353-C2C4-4F3F-AA6B-5826C6C07165}" dt="2020-08-20T20:17:03.084" v="328" actId="20577"/>
          <ac:spMkLst>
            <pc:docMk/>
            <pc:sldMk cId="3608056845" sldId="280"/>
            <ac:spMk id="5" creationId="{5D7D8436-9161-4F96-B90E-484B6C746956}"/>
          </ac:spMkLst>
        </pc:spChg>
      </pc:sldChg>
      <pc:sldChg chg="modSp">
        <pc:chgData name="Lee, Gyu Sub S" userId="4e024f34-2a19-467a-9edf-7aa6f45ce922" providerId="ADAL" clId="{19F40353-C2C4-4F3F-AA6B-5826C6C07165}" dt="2020-08-20T20:09:08.209" v="207" actId="1076"/>
        <pc:sldMkLst>
          <pc:docMk/>
          <pc:sldMk cId="362044097" sldId="282"/>
        </pc:sldMkLst>
        <pc:spChg chg="mod">
          <ac:chgData name="Lee, Gyu Sub S" userId="4e024f34-2a19-467a-9edf-7aa6f45ce922" providerId="ADAL" clId="{19F40353-C2C4-4F3F-AA6B-5826C6C07165}" dt="2020-08-20T20:09:08.209" v="207" actId="1076"/>
          <ac:spMkLst>
            <pc:docMk/>
            <pc:sldMk cId="362044097" sldId="282"/>
            <ac:spMk id="3" creationId="{611DAE71-F98F-441D-8DA9-0C26A0E3C3AB}"/>
          </ac:spMkLst>
        </pc:spChg>
      </pc:sldChg>
      <pc:sldChg chg="modSp">
        <pc:chgData name="Lee, Gyu Sub S" userId="4e024f34-2a19-467a-9edf-7aa6f45ce922" providerId="ADAL" clId="{19F40353-C2C4-4F3F-AA6B-5826C6C07165}" dt="2020-08-20T20:21:13.305" v="702" actId="1076"/>
        <pc:sldMkLst>
          <pc:docMk/>
          <pc:sldMk cId="912709468" sldId="283"/>
        </pc:sldMkLst>
        <pc:spChg chg="mod">
          <ac:chgData name="Lee, Gyu Sub S" userId="4e024f34-2a19-467a-9edf-7aa6f45ce922" providerId="ADAL" clId="{19F40353-C2C4-4F3F-AA6B-5826C6C07165}" dt="2020-08-20T20:21:13.305" v="702" actId="1076"/>
          <ac:spMkLst>
            <pc:docMk/>
            <pc:sldMk cId="912709468" sldId="283"/>
            <ac:spMk id="3" creationId="{5BBE16F1-3AF7-4F3B-9E39-66AAE2A1D7AC}"/>
          </ac:spMkLst>
        </pc:spChg>
      </pc:sldChg>
    </pc:docChg>
  </pc:docChgLst>
  <pc:docChgLst>
    <pc:chgData name="Lee, Gyu Sub S" userId="b4d0d3e6-6ef6-4fcd-898c-450c191be6b5" providerId="ADAL" clId="{99A0C970-3BCD-4D08-A8A6-DA2EA6E2BA11}"/>
    <pc:docChg chg="undo redo custSel addSld delSld modSld">
      <pc:chgData name="Lee, Gyu Sub S" userId="b4d0d3e6-6ef6-4fcd-898c-450c191be6b5" providerId="ADAL" clId="{99A0C970-3BCD-4D08-A8A6-DA2EA6E2BA11}" dt="2020-08-19T13:25:09.545" v="1229" actId="20577"/>
      <pc:docMkLst>
        <pc:docMk/>
      </pc:docMkLst>
      <pc:sldChg chg="modSp">
        <pc:chgData name="Lee, Gyu Sub S" userId="b4d0d3e6-6ef6-4fcd-898c-450c191be6b5" providerId="ADAL" clId="{99A0C970-3BCD-4D08-A8A6-DA2EA6E2BA11}" dt="2020-08-18T10:15:44.145" v="766" actId="20577"/>
        <pc:sldMkLst>
          <pc:docMk/>
          <pc:sldMk cId="2709326984" sldId="261"/>
        </pc:sldMkLst>
        <pc:spChg chg="mod">
          <ac:chgData name="Lee, Gyu Sub S" userId="b4d0d3e6-6ef6-4fcd-898c-450c191be6b5" providerId="ADAL" clId="{99A0C970-3BCD-4D08-A8A6-DA2EA6E2BA11}" dt="2020-08-18T10:15:44.145" v="766" actId="20577"/>
          <ac:spMkLst>
            <pc:docMk/>
            <pc:sldMk cId="2709326984" sldId="261"/>
            <ac:spMk id="3" creationId="{00000000-0000-0000-0000-000000000000}"/>
          </ac:spMkLst>
        </pc:spChg>
      </pc:sldChg>
      <pc:sldChg chg="addSp delSp modSp">
        <pc:chgData name="Lee, Gyu Sub S" userId="b4d0d3e6-6ef6-4fcd-898c-450c191be6b5" providerId="ADAL" clId="{99A0C970-3BCD-4D08-A8A6-DA2EA6E2BA11}" dt="2020-08-18T10:15:32.317" v="765" actId="20577"/>
        <pc:sldMkLst>
          <pc:docMk/>
          <pc:sldMk cId="1489085087" sldId="262"/>
        </pc:sldMkLst>
        <pc:spChg chg="mod">
          <ac:chgData name="Lee, Gyu Sub S" userId="b4d0d3e6-6ef6-4fcd-898c-450c191be6b5" providerId="ADAL" clId="{99A0C970-3BCD-4D08-A8A6-DA2EA6E2BA11}" dt="2020-08-18T02:44:37.713" v="53" actId="20577"/>
          <ac:spMkLst>
            <pc:docMk/>
            <pc:sldMk cId="1489085087" sldId="262"/>
            <ac:spMk id="7" creationId="{C7CAF2DD-A9B0-4CE5-99F2-F24B19FF1453}"/>
          </ac:spMkLst>
        </pc:spChg>
        <pc:spChg chg="mod">
          <ac:chgData name="Lee, Gyu Sub S" userId="b4d0d3e6-6ef6-4fcd-898c-450c191be6b5" providerId="ADAL" clId="{99A0C970-3BCD-4D08-A8A6-DA2EA6E2BA11}" dt="2020-08-18T09:40:46.999" v="360" actId="20577"/>
          <ac:spMkLst>
            <pc:docMk/>
            <pc:sldMk cId="1489085087" sldId="262"/>
            <ac:spMk id="10" creationId="{CB44D517-BBE2-4C18-89E1-08A503A130F0}"/>
          </ac:spMkLst>
        </pc:spChg>
        <pc:spChg chg="mod">
          <ac:chgData name="Lee, Gyu Sub S" userId="b4d0d3e6-6ef6-4fcd-898c-450c191be6b5" providerId="ADAL" clId="{99A0C970-3BCD-4D08-A8A6-DA2EA6E2BA11}" dt="2020-08-18T10:15:32.317" v="765" actId="20577"/>
          <ac:spMkLst>
            <pc:docMk/>
            <pc:sldMk cId="1489085087" sldId="262"/>
            <ac:spMk id="12" creationId="{5ACA26BD-3F0F-45CD-BF8D-92FC5BF38C93}"/>
          </ac:spMkLst>
        </pc:spChg>
        <pc:picChg chg="add del mod">
          <ac:chgData name="Lee, Gyu Sub S" userId="b4d0d3e6-6ef6-4fcd-898c-450c191be6b5" providerId="ADAL" clId="{99A0C970-3BCD-4D08-A8A6-DA2EA6E2BA11}" dt="2020-08-18T02:49:33.170" v="71"/>
          <ac:picMkLst>
            <pc:docMk/>
            <pc:sldMk cId="1489085087" sldId="262"/>
            <ac:picMk id="3" creationId="{26059BD4-07C6-4A02-87C1-0930065FFA63}"/>
          </ac:picMkLst>
        </pc:picChg>
        <pc:picChg chg="add del">
          <ac:chgData name="Lee, Gyu Sub S" userId="b4d0d3e6-6ef6-4fcd-898c-450c191be6b5" providerId="ADAL" clId="{99A0C970-3BCD-4D08-A8A6-DA2EA6E2BA11}" dt="2020-08-18T02:49:33.508" v="72" actId="478"/>
          <ac:picMkLst>
            <pc:docMk/>
            <pc:sldMk cId="1489085087" sldId="262"/>
            <ac:picMk id="9" creationId="{0B1278F8-B440-4E8D-8E0F-071979C096B4}"/>
          </ac:picMkLst>
        </pc:picChg>
        <pc:cxnChg chg="del">
          <ac:chgData name="Lee, Gyu Sub S" userId="b4d0d3e6-6ef6-4fcd-898c-450c191be6b5" providerId="ADAL" clId="{99A0C970-3BCD-4D08-A8A6-DA2EA6E2BA11}" dt="2020-08-18T02:46:27.095" v="55" actId="478"/>
          <ac:cxnSpMkLst>
            <pc:docMk/>
            <pc:sldMk cId="1489085087" sldId="262"/>
            <ac:cxnSpMk id="15" creationId="{F21C670F-997A-4F90-931A-CD2E2A7D5192}"/>
          </ac:cxnSpMkLst>
        </pc:cxnChg>
      </pc:sldChg>
      <pc:sldChg chg="modSp">
        <pc:chgData name="Lee, Gyu Sub S" userId="b4d0d3e6-6ef6-4fcd-898c-450c191be6b5" providerId="ADAL" clId="{99A0C970-3BCD-4D08-A8A6-DA2EA6E2BA11}" dt="2020-08-18T10:44:20.427" v="1056" actId="1076"/>
        <pc:sldMkLst>
          <pc:docMk/>
          <pc:sldMk cId="1928278205" sldId="269"/>
        </pc:sldMkLst>
        <pc:spChg chg="mod">
          <ac:chgData name="Lee, Gyu Sub S" userId="b4d0d3e6-6ef6-4fcd-898c-450c191be6b5" providerId="ADAL" clId="{99A0C970-3BCD-4D08-A8A6-DA2EA6E2BA11}" dt="2020-08-18T09:41:42.052" v="422" actId="20577"/>
          <ac:spMkLst>
            <pc:docMk/>
            <pc:sldMk cId="1928278205" sldId="269"/>
            <ac:spMk id="2" creationId="{364B04AA-3236-4F64-AD2D-51AE0FF045B6}"/>
          </ac:spMkLst>
        </pc:spChg>
        <pc:spChg chg="mod">
          <ac:chgData name="Lee, Gyu Sub S" userId="b4d0d3e6-6ef6-4fcd-898c-450c191be6b5" providerId="ADAL" clId="{99A0C970-3BCD-4D08-A8A6-DA2EA6E2BA11}" dt="2020-08-18T10:43:32.628" v="1050" actId="20577"/>
          <ac:spMkLst>
            <pc:docMk/>
            <pc:sldMk cId="1928278205" sldId="269"/>
            <ac:spMk id="3" creationId="{611DAE71-F98F-441D-8DA9-0C26A0E3C3AB}"/>
          </ac:spMkLst>
        </pc:spChg>
        <pc:spChg chg="mod">
          <ac:chgData name="Lee, Gyu Sub S" userId="b4d0d3e6-6ef6-4fcd-898c-450c191be6b5" providerId="ADAL" clId="{99A0C970-3BCD-4D08-A8A6-DA2EA6E2BA11}" dt="2020-08-18T10:44:20.427" v="1056" actId="1076"/>
          <ac:spMkLst>
            <pc:docMk/>
            <pc:sldMk cId="1928278205" sldId="269"/>
            <ac:spMk id="8" creationId="{328ED603-66F0-4AE7-9804-15CF2587B661}"/>
          </ac:spMkLst>
        </pc:spChg>
        <pc:picChg chg="mod">
          <ac:chgData name="Lee, Gyu Sub S" userId="b4d0d3e6-6ef6-4fcd-898c-450c191be6b5" providerId="ADAL" clId="{99A0C970-3BCD-4D08-A8A6-DA2EA6E2BA11}" dt="2020-08-18T10:44:14.873" v="1055" actId="1076"/>
          <ac:picMkLst>
            <pc:docMk/>
            <pc:sldMk cId="1928278205" sldId="269"/>
            <ac:picMk id="18" creationId="{AD06D83F-FA8B-4A7E-9536-1C1D1EF6CF71}"/>
          </ac:picMkLst>
        </pc:picChg>
      </pc:sldChg>
      <pc:sldChg chg="addSp delSp modSp">
        <pc:chgData name="Lee, Gyu Sub S" userId="b4d0d3e6-6ef6-4fcd-898c-450c191be6b5" providerId="ADAL" clId="{99A0C970-3BCD-4D08-A8A6-DA2EA6E2BA11}" dt="2020-08-19T13:23:50.141" v="1202"/>
        <pc:sldMkLst>
          <pc:docMk/>
          <pc:sldMk cId="2721346779" sldId="270"/>
        </pc:sldMkLst>
        <pc:spChg chg="mod">
          <ac:chgData name="Lee, Gyu Sub S" userId="b4d0d3e6-6ef6-4fcd-898c-450c191be6b5" providerId="ADAL" clId="{99A0C970-3BCD-4D08-A8A6-DA2EA6E2BA11}" dt="2020-08-18T17:34:56.823" v="1183" actId="20577"/>
          <ac:spMkLst>
            <pc:docMk/>
            <pc:sldMk cId="2721346779" sldId="270"/>
            <ac:spMk id="5" creationId="{677439A1-A1B7-4847-B0C4-5397CF07BAEF}"/>
          </ac:spMkLst>
        </pc:spChg>
        <pc:picChg chg="add del">
          <ac:chgData name="Lee, Gyu Sub S" userId="b4d0d3e6-6ef6-4fcd-898c-450c191be6b5" providerId="ADAL" clId="{99A0C970-3BCD-4D08-A8A6-DA2EA6E2BA11}" dt="2020-08-19T13:23:48.218" v="1198" actId="478"/>
          <ac:picMkLst>
            <pc:docMk/>
            <pc:sldMk cId="2721346779" sldId="270"/>
            <ac:picMk id="7" creationId="{A9DD1880-7FE5-45B3-AA72-251506DCAD53}"/>
          </ac:picMkLst>
        </pc:picChg>
        <pc:picChg chg="add del mod ord">
          <ac:chgData name="Lee, Gyu Sub S" userId="b4d0d3e6-6ef6-4fcd-898c-450c191be6b5" providerId="ADAL" clId="{99A0C970-3BCD-4D08-A8A6-DA2EA6E2BA11}" dt="2020-08-19T13:23:50.141" v="1202"/>
          <ac:picMkLst>
            <pc:docMk/>
            <pc:sldMk cId="2721346779" sldId="270"/>
            <ac:picMk id="8" creationId="{6DD9E836-B331-442E-8FB9-1036D5458200}"/>
          </ac:picMkLst>
        </pc:picChg>
      </pc:sldChg>
      <pc:sldChg chg="modSp">
        <pc:chgData name="Lee, Gyu Sub S" userId="b4d0d3e6-6ef6-4fcd-898c-450c191be6b5" providerId="ADAL" clId="{99A0C970-3BCD-4D08-A8A6-DA2EA6E2BA11}" dt="2020-08-18T10:57:07.458" v="1169" actId="1076"/>
        <pc:sldMkLst>
          <pc:docMk/>
          <pc:sldMk cId="1149199177" sldId="274"/>
        </pc:sldMkLst>
        <pc:spChg chg="mod">
          <ac:chgData name="Lee, Gyu Sub S" userId="b4d0d3e6-6ef6-4fcd-898c-450c191be6b5" providerId="ADAL" clId="{99A0C970-3BCD-4D08-A8A6-DA2EA6E2BA11}" dt="2020-08-18T10:57:07.458" v="1169" actId="1076"/>
          <ac:spMkLst>
            <pc:docMk/>
            <pc:sldMk cId="1149199177" sldId="274"/>
            <ac:spMk id="7" creationId="{28F48A54-AB3C-453D-9427-1C5629D3E9B2}"/>
          </ac:spMkLst>
        </pc:spChg>
      </pc:sldChg>
      <pc:sldChg chg="modSp">
        <pc:chgData name="Lee, Gyu Sub S" userId="b4d0d3e6-6ef6-4fcd-898c-450c191be6b5" providerId="ADAL" clId="{99A0C970-3BCD-4D08-A8A6-DA2EA6E2BA11}" dt="2020-08-19T13:25:09.545" v="1229" actId="20577"/>
        <pc:sldMkLst>
          <pc:docMk/>
          <pc:sldMk cId="855984794" sldId="276"/>
        </pc:sldMkLst>
        <pc:spChg chg="mod">
          <ac:chgData name="Lee, Gyu Sub S" userId="b4d0d3e6-6ef6-4fcd-898c-450c191be6b5" providerId="ADAL" clId="{99A0C970-3BCD-4D08-A8A6-DA2EA6E2BA11}" dt="2020-08-18T10:46:37.880" v="1108" actId="404"/>
          <ac:spMkLst>
            <pc:docMk/>
            <pc:sldMk cId="855984794" sldId="276"/>
            <ac:spMk id="3" creationId="{BEB25A75-9DE9-414C-B768-57A88111535D}"/>
          </ac:spMkLst>
        </pc:spChg>
        <pc:spChg chg="mod">
          <ac:chgData name="Lee, Gyu Sub S" userId="b4d0d3e6-6ef6-4fcd-898c-450c191be6b5" providerId="ADAL" clId="{99A0C970-3BCD-4D08-A8A6-DA2EA6E2BA11}" dt="2020-08-19T13:25:09.545" v="1229" actId="20577"/>
          <ac:spMkLst>
            <pc:docMk/>
            <pc:sldMk cId="855984794" sldId="276"/>
            <ac:spMk id="4" creationId="{DDE4334A-A0F1-488F-A702-99DDE62910B3}"/>
          </ac:spMkLst>
        </pc:spChg>
      </pc:sldChg>
      <pc:sldChg chg="addSp modSp add">
        <pc:chgData name="Lee, Gyu Sub S" userId="b4d0d3e6-6ef6-4fcd-898c-450c191be6b5" providerId="ADAL" clId="{99A0C970-3BCD-4D08-A8A6-DA2EA6E2BA11}" dt="2020-08-18T10:44:59.917" v="1057" actId="1076"/>
        <pc:sldMkLst>
          <pc:docMk/>
          <pc:sldMk cId="2183297066" sldId="279"/>
        </pc:sldMkLst>
        <pc:spChg chg="add mod">
          <ac:chgData name="Lee, Gyu Sub S" userId="b4d0d3e6-6ef6-4fcd-898c-450c191be6b5" providerId="ADAL" clId="{99A0C970-3BCD-4D08-A8A6-DA2EA6E2BA11}" dt="2020-08-18T10:16:33.790" v="783" actId="20577"/>
          <ac:spMkLst>
            <pc:docMk/>
            <pc:sldMk cId="2183297066" sldId="279"/>
            <ac:spMk id="2" creationId="{1999735E-F6AE-44CA-B019-032187BB372F}"/>
          </ac:spMkLst>
        </pc:spChg>
        <pc:spChg chg="add mod">
          <ac:chgData name="Lee, Gyu Sub S" userId="b4d0d3e6-6ef6-4fcd-898c-450c191be6b5" providerId="ADAL" clId="{99A0C970-3BCD-4D08-A8A6-DA2EA6E2BA11}" dt="2020-08-18T10:21:15.953" v="854" actId="113"/>
          <ac:spMkLst>
            <pc:docMk/>
            <pc:sldMk cId="2183297066" sldId="279"/>
            <ac:spMk id="3" creationId="{6849A479-DAE2-4F08-B79A-3C465205DBD9}"/>
          </ac:spMkLst>
        </pc:spChg>
        <pc:spChg chg="add mod">
          <ac:chgData name="Lee, Gyu Sub S" userId="b4d0d3e6-6ef6-4fcd-898c-450c191be6b5" providerId="ADAL" clId="{99A0C970-3BCD-4D08-A8A6-DA2EA6E2BA11}" dt="2020-08-18T10:44:59.917" v="1057" actId="1076"/>
          <ac:spMkLst>
            <pc:docMk/>
            <pc:sldMk cId="2183297066" sldId="279"/>
            <ac:spMk id="4" creationId="{514068B6-0747-4173-84F4-FD0CBF6DFC6B}"/>
          </ac:spMkLst>
        </pc:spChg>
        <pc:spChg chg="add mod">
          <ac:chgData name="Lee, Gyu Sub S" userId="b4d0d3e6-6ef6-4fcd-898c-450c191be6b5" providerId="ADAL" clId="{99A0C970-3BCD-4D08-A8A6-DA2EA6E2BA11}" dt="2020-08-18T10:23:04.120" v="923" actId="1076"/>
          <ac:spMkLst>
            <pc:docMk/>
            <pc:sldMk cId="2183297066" sldId="279"/>
            <ac:spMk id="10" creationId="{969B1F41-AB6B-470A-931D-6F101B0DD95B}"/>
          </ac:spMkLst>
        </pc:spChg>
        <pc:spChg chg="add mod">
          <ac:chgData name="Lee, Gyu Sub S" userId="b4d0d3e6-6ef6-4fcd-898c-450c191be6b5" providerId="ADAL" clId="{99A0C970-3BCD-4D08-A8A6-DA2EA6E2BA11}" dt="2020-08-18T10:24:35.083" v="960" actId="1076"/>
          <ac:spMkLst>
            <pc:docMk/>
            <pc:sldMk cId="2183297066" sldId="279"/>
            <ac:spMk id="11" creationId="{C9903FE4-F4A0-45D2-B165-0CFAF62EE4E1}"/>
          </ac:spMkLst>
        </pc:spChg>
        <pc:spChg chg="add mod">
          <ac:chgData name="Lee, Gyu Sub S" userId="b4d0d3e6-6ef6-4fcd-898c-450c191be6b5" providerId="ADAL" clId="{99A0C970-3BCD-4D08-A8A6-DA2EA6E2BA11}" dt="2020-08-18T10:24:04.427" v="958" actId="1076"/>
          <ac:spMkLst>
            <pc:docMk/>
            <pc:sldMk cId="2183297066" sldId="279"/>
            <ac:spMk id="12" creationId="{EB5CAFA7-7895-46E9-9B5A-BA9CD4AA7BDB}"/>
          </ac:spMkLst>
        </pc:spChg>
        <pc:picChg chg="add mod">
          <ac:chgData name="Lee, Gyu Sub S" userId="b4d0d3e6-6ef6-4fcd-898c-450c191be6b5" providerId="ADAL" clId="{99A0C970-3BCD-4D08-A8A6-DA2EA6E2BA11}" dt="2020-08-18T10:20:19.885" v="828" actId="1076"/>
          <ac:picMkLst>
            <pc:docMk/>
            <pc:sldMk cId="2183297066" sldId="279"/>
            <ac:picMk id="1026" creationId="{550B5709-3E87-4155-9C96-1F064AD6F0BA}"/>
          </ac:picMkLst>
        </pc:picChg>
        <pc:picChg chg="add mod">
          <ac:chgData name="Lee, Gyu Sub S" userId="b4d0d3e6-6ef6-4fcd-898c-450c191be6b5" providerId="ADAL" clId="{99A0C970-3BCD-4D08-A8A6-DA2EA6E2BA11}" dt="2020-08-18T10:20:19.885" v="828" actId="1076"/>
          <ac:picMkLst>
            <pc:docMk/>
            <pc:sldMk cId="2183297066" sldId="279"/>
            <ac:picMk id="1028" creationId="{24AFCB9C-C4B1-43CA-8DEA-B28841652CAF}"/>
          </ac:picMkLst>
        </pc:picChg>
        <pc:picChg chg="add mod">
          <ac:chgData name="Lee, Gyu Sub S" userId="b4d0d3e6-6ef6-4fcd-898c-450c191be6b5" providerId="ADAL" clId="{99A0C970-3BCD-4D08-A8A6-DA2EA6E2BA11}" dt="2020-08-18T10:23:05.718" v="924" actId="1076"/>
          <ac:picMkLst>
            <pc:docMk/>
            <pc:sldMk cId="2183297066" sldId="279"/>
            <ac:picMk id="1030" creationId="{58AF7164-CE27-44E6-8831-61ECCFA4826E}"/>
          </ac:picMkLst>
        </pc:picChg>
        <pc:picChg chg="add mod">
          <ac:chgData name="Lee, Gyu Sub S" userId="b4d0d3e6-6ef6-4fcd-898c-450c191be6b5" providerId="ADAL" clId="{99A0C970-3BCD-4D08-A8A6-DA2EA6E2BA11}" dt="2020-08-18T10:24:35.083" v="960" actId="1076"/>
          <ac:picMkLst>
            <pc:docMk/>
            <pc:sldMk cId="2183297066" sldId="279"/>
            <ac:picMk id="1032" creationId="{DF3613EE-2257-48FE-BD3B-14DD8550D2AB}"/>
          </ac:picMkLst>
        </pc:picChg>
        <pc:picChg chg="add mod">
          <ac:chgData name="Lee, Gyu Sub S" userId="b4d0d3e6-6ef6-4fcd-898c-450c191be6b5" providerId="ADAL" clId="{99A0C970-3BCD-4D08-A8A6-DA2EA6E2BA11}" dt="2020-08-18T10:23:34.563" v="941" actId="1076"/>
          <ac:picMkLst>
            <pc:docMk/>
            <pc:sldMk cId="2183297066" sldId="279"/>
            <ac:picMk id="1034" creationId="{1EBD512D-D27A-4CF9-9F71-2A62ECD9ED3C}"/>
          </ac:picMkLst>
        </pc:picChg>
      </pc:sldChg>
    </pc:docChg>
  </pc:docChgLst>
  <pc:docChgLst>
    <pc:chgData name="Lee, Gyu Sub S" userId="b4d0d3e6-6ef6-4fcd-898c-450c191be6b5" providerId="ADAL" clId="{A2434EF0-C8B4-4B53-8EFD-E42A53E402D4}"/>
    <pc:docChg chg="undo custSel addSld delSld modSld sldOrd">
      <pc:chgData name="Lee, Gyu Sub S" userId="b4d0d3e6-6ef6-4fcd-898c-450c191be6b5" providerId="ADAL" clId="{A2434EF0-C8B4-4B53-8EFD-E42A53E402D4}" dt="2020-08-21T21:46:14.980" v="1900" actId="20577"/>
      <pc:docMkLst>
        <pc:docMk/>
      </pc:docMkLst>
      <pc:sldChg chg="modSp ord modNotesTx">
        <pc:chgData name="Lee, Gyu Sub S" userId="b4d0d3e6-6ef6-4fcd-898c-450c191be6b5" providerId="ADAL" clId="{A2434EF0-C8B4-4B53-8EFD-E42A53E402D4}" dt="2020-08-20T01:08:05.912" v="1233"/>
        <pc:sldMkLst>
          <pc:docMk/>
          <pc:sldMk cId="782385565" sldId="263"/>
        </pc:sldMkLst>
        <pc:picChg chg="mod">
          <ac:chgData name="Lee, Gyu Sub S" userId="b4d0d3e6-6ef6-4fcd-898c-450c191be6b5" providerId="ADAL" clId="{A2434EF0-C8B4-4B53-8EFD-E42A53E402D4}" dt="2020-08-19T23:45:55.255" v="900" actId="1076"/>
          <ac:picMkLst>
            <pc:docMk/>
            <pc:sldMk cId="782385565" sldId="263"/>
            <ac:picMk id="4" creationId="{73B35F1A-CE70-4813-B916-278E1F8CC2DA}"/>
          </ac:picMkLst>
        </pc:picChg>
      </pc:sldChg>
      <pc:sldChg chg="ord modNotesTx">
        <pc:chgData name="Lee, Gyu Sub S" userId="b4d0d3e6-6ef6-4fcd-898c-450c191be6b5" providerId="ADAL" clId="{A2434EF0-C8B4-4B53-8EFD-E42A53E402D4}" dt="2020-08-20T01:08:05.912" v="1233"/>
        <pc:sldMkLst>
          <pc:docMk/>
          <pc:sldMk cId="1672721323" sldId="268"/>
        </pc:sldMkLst>
      </pc:sldChg>
      <pc:sldChg chg="addSp delSp modSp add del">
        <pc:chgData name="Lee, Gyu Sub S" userId="b4d0d3e6-6ef6-4fcd-898c-450c191be6b5" providerId="ADAL" clId="{A2434EF0-C8B4-4B53-8EFD-E42A53E402D4}" dt="2020-08-20T01:38:34.056" v="1246" actId="2696"/>
        <pc:sldMkLst>
          <pc:docMk/>
          <pc:sldMk cId="1928278205" sldId="269"/>
        </pc:sldMkLst>
        <pc:spChg chg="mod">
          <ac:chgData name="Lee, Gyu Sub S" userId="b4d0d3e6-6ef6-4fcd-898c-450c191be6b5" providerId="ADAL" clId="{A2434EF0-C8B4-4B53-8EFD-E42A53E402D4}" dt="2020-08-19T23:44:48.528" v="805" actId="1076"/>
          <ac:spMkLst>
            <pc:docMk/>
            <pc:sldMk cId="1928278205" sldId="269"/>
            <ac:spMk id="3" creationId="{611DAE71-F98F-441D-8DA9-0C26A0E3C3AB}"/>
          </ac:spMkLst>
        </pc:spChg>
        <pc:spChg chg="add mod">
          <ac:chgData name="Lee, Gyu Sub S" userId="b4d0d3e6-6ef6-4fcd-898c-450c191be6b5" providerId="ADAL" clId="{A2434EF0-C8B4-4B53-8EFD-E42A53E402D4}" dt="2020-08-19T23:45:12.381" v="853" actId="20577"/>
          <ac:spMkLst>
            <pc:docMk/>
            <pc:sldMk cId="1928278205" sldId="269"/>
            <ac:spMk id="4" creationId="{AD69360F-F11C-4ECA-B75C-C7E53B67D27D}"/>
          </ac:spMkLst>
        </pc:spChg>
        <pc:spChg chg="del">
          <ac:chgData name="Lee, Gyu Sub S" userId="b4d0d3e6-6ef6-4fcd-898c-450c191be6b5" providerId="ADAL" clId="{A2434EF0-C8B4-4B53-8EFD-E42A53E402D4}" dt="2020-08-19T23:19:58.593" v="36" actId="478"/>
          <ac:spMkLst>
            <pc:docMk/>
            <pc:sldMk cId="1928278205" sldId="269"/>
            <ac:spMk id="8" creationId="{328ED603-66F0-4AE7-9804-15CF2587B661}"/>
          </ac:spMkLst>
        </pc:spChg>
        <pc:picChg chg="del">
          <ac:chgData name="Lee, Gyu Sub S" userId="b4d0d3e6-6ef6-4fcd-898c-450c191be6b5" providerId="ADAL" clId="{A2434EF0-C8B4-4B53-8EFD-E42A53E402D4}" dt="2020-08-19T23:44:50.031" v="806" actId="478"/>
          <ac:picMkLst>
            <pc:docMk/>
            <pc:sldMk cId="1928278205" sldId="269"/>
            <ac:picMk id="5" creationId="{B942FC7E-84C2-4152-B1AD-F8A4A53713BA}"/>
          </ac:picMkLst>
        </pc:picChg>
        <pc:picChg chg="del">
          <ac:chgData name="Lee, Gyu Sub S" userId="b4d0d3e6-6ef6-4fcd-898c-450c191be6b5" providerId="ADAL" clId="{A2434EF0-C8B4-4B53-8EFD-E42A53E402D4}" dt="2020-08-19T23:19:59.844" v="37" actId="478"/>
          <ac:picMkLst>
            <pc:docMk/>
            <pc:sldMk cId="1928278205" sldId="269"/>
            <ac:picMk id="18" creationId="{AD06D83F-FA8B-4A7E-9536-1C1D1EF6CF71}"/>
          </ac:picMkLst>
        </pc:picChg>
      </pc:sldChg>
      <pc:sldChg chg="delSp modSp">
        <pc:chgData name="Lee, Gyu Sub S" userId="b4d0d3e6-6ef6-4fcd-898c-450c191be6b5" providerId="ADAL" clId="{A2434EF0-C8B4-4B53-8EFD-E42A53E402D4}" dt="2020-08-21T06:42:43.911" v="1774" actId="20577"/>
        <pc:sldMkLst>
          <pc:docMk/>
          <pc:sldMk cId="2721346779" sldId="270"/>
        </pc:sldMkLst>
        <pc:spChg chg="mod">
          <ac:chgData name="Lee, Gyu Sub S" userId="b4d0d3e6-6ef6-4fcd-898c-450c191be6b5" providerId="ADAL" clId="{A2434EF0-C8B4-4B53-8EFD-E42A53E402D4}" dt="2020-08-21T06:42:38.647" v="1773" actId="1076"/>
          <ac:spMkLst>
            <pc:docMk/>
            <pc:sldMk cId="2721346779" sldId="270"/>
            <ac:spMk id="3" creationId="{4378EA7C-284A-4114-A749-F2C3C0103F3F}"/>
          </ac:spMkLst>
        </pc:spChg>
        <pc:spChg chg="mod">
          <ac:chgData name="Lee, Gyu Sub S" userId="b4d0d3e6-6ef6-4fcd-898c-450c191be6b5" providerId="ADAL" clId="{A2434EF0-C8B4-4B53-8EFD-E42A53E402D4}" dt="2020-08-21T06:42:43.911" v="1774" actId="20577"/>
          <ac:spMkLst>
            <pc:docMk/>
            <pc:sldMk cId="2721346779" sldId="270"/>
            <ac:spMk id="4" creationId="{5ADEDD09-D303-419C-AACD-15D5B4505986}"/>
          </ac:spMkLst>
        </pc:spChg>
        <pc:spChg chg="del mod">
          <ac:chgData name="Lee, Gyu Sub S" userId="b4d0d3e6-6ef6-4fcd-898c-450c191be6b5" providerId="ADAL" clId="{A2434EF0-C8B4-4B53-8EFD-E42A53E402D4}" dt="2020-08-20T16:35:58.378" v="1699" actId="478"/>
          <ac:spMkLst>
            <pc:docMk/>
            <pc:sldMk cId="2721346779" sldId="270"/>
            <ac:spMk id="5" creationId="{677439A1-A1B7-4847-B0C4-5397CF07BAEF}"/>
          </ac:spMkLst>
        </pc:spChg>
      </pc:sldChg>
      <pc:sldChg chg="modNotesTx">
        <pc:chgData name="Lee, Gyu Sub S" userId="b4d0d3e6-6ef6-4fcd-898c-450c191be6b5" providerId="ADAL" clId="{A2434EF0-C8B4-4B53-8EFD-E42A53E402D4}" dt="2020-08-20T00:44:29.354" v="1205" actId="20577"/>
        <pc:sldMkLst>
          <pc:docMk/>
          <pc:sldMk cId="2690658910" sldId="271"/>
        </pc:sldMkLst>
      </pc:sldChg>
      <pc:sldChg chg="modSp ord">
        <pc:chgData name="Lee, Gyu Sub S" userId="b4d0d3e6-6ef6-4fcd-898c-450c191be6b5" providerId="ADAL" clId="{A2434EF0-C8B4-4B53-8EFD-E42A53E402D4}" dt="2020-08-21T07:20:31.750" v="1868" actId="20577"/>
        <pc:sldMkLst>
          <pc:docMk/>
          <pc:sldMk cId="1149199177" sldId="274"/>
        </pc:sldMkLst>
        <pc:spChg chg="mod">
          <ac:chgData name="Lee, Gyu Sub S" userId="b4d0d3e6-6ef6-4fcd-898c-450c191be6b5" providerId="ADAL" clId="{A2434EF0-C8B4-4B53-8EFD-E42A53E402D4}" dt="2020-08-21T07:20:31.750" v="1868" actId="20577"/>
          <ac:spMkLst>
            <pc:docMk/>
            <pc:sldMk cId="1149199177" sldId="274"/>
            <ac:spMk id="6" creationId="{54258C69-8A96-4353-BF96-0AD87FE8EB3D}"/>
          </ac:spMkLst>
        </pc:spChg>
      </pc:sldChg>
      <pc:sldChg chg="modSp ord">
        <pc:chgData name="Lee, Gyu Sub S" userId="b4d0d3e6-6ef6-4fcd-898c-450c191be6b5" providerId="ADAL" clId="{A2434EF0-C8B4-4B53-8EFD-E42A53E402D4}" dt="2020-08-21T07:19:23.355" v="1837" actId="1076"/>
        <pc:sldMkLst>
          <pc:docMk/>
          <pc:sldMk cId="855984794" sldId="276"/>
        </pc:sldMkLst>
        <pc:spChg chg="mod">
          <ac:chgData name="Lee, Gyu Sub S" userId="b4d0d3e6-6ef6-4fcd-898c-450c191be6b5" providerId="ADAL" clId="{A2434EF0-C8B4-4B53-8EFD-E42A53E402D4}" dt="2020-08-21T07:19:23.355" v="1837" actId="1076"/>
          <ac:spMkLst>
            <pc:docMk/>
            <pc:sldMk cId="855984794" sldId="276"/>
            <ac:spMk id="4" creationId="{DDE4334A-A0F1-488F-A702-99DDE62910B3}"/>
          </ac:spMkLst>
        </pc:spChg>
      </pc:sldChg>
      <pc:sldChg chg="modSp">
        <pc:chgData name="Lee, Gyu Sub S" userId="b4d0d3e6-6ef6-4fcd-898c-450c191be6b5" providerId="ADAL" clId="{A2434EF0-C8B4-4B53-8EFD-E42A53E402D4}" dt="2020-08-19T23:42:56.138" v="658" actId="1076"/>
        <pc:sldMkLst>
          <pc:docMk/>
          <pc:sldMk cId="2183297066" sldId="279"/>
        </pc:sldMkLst>
        <pc:spChg chg="mod">
          <ac:chgData name="Lee, Gyu Sub S" userId="b4d0d3e6-6ef6-4fcd-898c-450c191be6b5" providerId="ADAL" clId="{A2434EF0-C8B4-4B53-8EFD-E42A53E402D4}" dt="2020-08-19T23:42:34.431" v="657" actId="1076"/>
          <ac:spMkLst>
            <pc:docMk/>
            <pc:sldMk cId="2183297066" sldId="279"/>
            <ac:spMk id="3" creationId="{6849A479-DAE2-4F08-B79A-3C465205DBD9}"/>
          </ac:spMkLst>
        </pc:spChg>
        <pc:spChg chg="mod">
          <ac:chgData name="Lee, Gyu Sub S" userId="b4d0d3e6-6ef6-4fcd-898c-450c191be6b5" providerId="ADAL" clId="{A2434EF0-C8B4-4B53-8EFD-E42A53E402D4}" dt="2020-08-19T23:42:16.629" v="656" actId="1076"/>
          <ac:spMkLst>
            <pc:docMk/>
            <pc:sldMk cId="2183297066" sldId="279"/>
            <ac:spMk id="4" creationId="{514068B6-0747-4173-84F4-FD0CBF6DFC6B}"/>
          </ac:spMkLst>
        </pc:spChg>
        <pc:spChg chg="mod">
          <ac:chgData name="Lee, Gyu Sub S" userId="b4d0d3e6-6ef6-4fcd-898c-450c191be6b5" providerId="ADAL" clId="{A2434EF0-C8B4-4B53-8EFD-E42A53E402D4}" dt="2020-08-19T23:42:56.138" v="658" actId="1076"/>
          <ac:spMkLst>
            <pc:docMk/>
            <pc:sldMk cId="2183297066" sldId="279"/>
            <ac:spMk id="10" creationId="{969B1F41-AB6B-470A-931D-6F101B0DD95B}"/>
          </ac:spMkLst>
        </pc:spChg>
        <pc:spChg chg="mod">
          <ac:chgData name="Lee, Gyu Sub S" userId="b4d0d3e6-6ef6-4fcd-898c-450c191be6b5" providerId="ADAL" clId="{A2434EF0-C8B4-4B53-8EFD-E42A53E402D4}" dt="2020-08-19T23:42:56.138" v="658" actId="1076"/>
          <ac:spMkLst>
            <pc:docMk/>
            <pc:sldMk cId="2183297066" sldId="279"/>
            <ac:spMk id="11" creationId="{C9903FE4-F4A0-45D2-B165-0CFAF62EE4E1}"/>
          </ac:spMkLst>
        </pc:spChg>
        <pc:spChg chg="mod">
          <ac:chgData name="Lee, Gyu Sub S" userId="b4d0d3e6-6ef6-4fcd-898c-450c191be6b5" providerId="ADAL" clId="{A2434EF0-C8B4-4B53-8EFD-E42A53E402D4}" dt="2020-08-19T23:42:56.138" v="658" actId="1076"/>
          <ac:spMkLst>
            <pc:docMk/>
            <pc:sldMk cId="2183297066" sldId="279"/>
            <ac:spMk id="12" creationId="{EB5CAFA7-7895-46E9-9B5A-BA9CD4AA7BDB}"/>
          </ac:spMkLst>
        </pc:spChg>
        <pc:picChg chg="mod">
          <ac:chgData name="Lee, Gyu Sub S" userId="b4d0d3e6-6ef6-4fcd-898c-450c191be6b5" providerId="ADAL" clId="{A2434EF0-C8B4-4B53-8EFD-E42A53E402D4}" dt="2020-08-19T23:42:34.431" v="657" actId="1076"/>
          <ac:picMkLst>
            <pc:docMk/>
            <pc:sldMk cId="2183297066" sldId="279"/>
            <ac:picMk id="1026" creationId="{550B5709-3E87-4155-9C96-1F064AD6F0BA}"/>
          </ac:picMkLst>
        </pc:picChg>
        <pc:picChg chg="mod">
          <ac:chgData name="Lee, Gyu Sub S" userId="b4d0d3e6-6ef6-4fcd-898c-450c191be6b5" providerId="ADAL" clId="{A2434EF0-C8B4-4B53-8EFD-E42A53E402D4}" dt="2020-08-19T23:42:16.629" v="656" actId="1076"/>
          <ac:picMkLst>
            <pc:docMk/>
            <pc:sldMk cId="2183297066" sldId="279"/>
            <ac:picMk id="1028" creationId="{24AFCB9C-C4B1-43CA-8DEA-B28841652CAF}"/>
          </ac:picMkLst>
        </pc:picChg>
        <pc:picChg chg="mod">
          <ac:chgData name="Lee, Gyu Sub S" userId="b4d0d3e6-6ef6-4fcd-898c-450c191be6b5" providerId="ADAL" clId="{A2434EF0-C8B4-4B53-8EFD-E42A53E402D4}" dt="2020-08-19T23:42:56.138" v="658" actId="1076"/>
          <ac:picMkLst>
            <pc:docMk/>
            <pc:sldMk cId="2183297066" sldId="279"/>
            <ac:picMk id="1030" creationId="{58AF7164-CE27-44E6-8831-61ECCFA4826E}"/>
          </ac:picMkLst>
        </pc:picChg>
        <pc:picChg chg="mod">
          <ac:chgData name="Lee, Gyu Sub S" userId="b4d0d3e6-6ef6-4fcd-898c-450c191be6b5" providerId="ADAL" clId="{A2434EF0-C8B4-4B53-8EFD-E42A53E402D4}" dt="2020-08-19T23:42:56.138" v="658" actId="1076"/>
          <ac:picMkLst>
            <pc:docMk/>
            <pc:sldMk cId="2183297066" sldId="279"/>
            <ac:picMk id="1032" creationId="{DF3613EE-2257-48FE-BD3B-14DD8550D2AB}"/>
          </ac:picMkLst>
        </pc:picChg>
        <pc:picChg chg="mod">
          <ac:chgData name="Lee, Gyu Sub S" userId="b4d0d3e6-6ef6-4fcd-898c-450c191be6b5" providerId="ADAL" clId="{A2434EF0-C8B4-4B53-8EFD-E42A53E402D4}" dt="2020-08-19T23:42:56.138" v="658" actId="1076"/>
          <ac:picMkLst>
            <pc:docMk/>
            <pc:sldMk cId="2183297066" sldId="279"/>
            <ac:picMk id="1034" creationId="{1EBD512D-D27A-4CF9-9F71-2A62ECD9ED3C}"/>
          </ac:picMkLst>
        </pc:picChg>
      </pc:sldChg>
      <pc:sldChg chg="addSp delSp modSp add">
        <pc:chgData name="Lee, Gyu Sub S" userId="b4d0d3e6-6ef6-4fcd-898c-450c191be6b5" providerId="ADAL" clId="{A2434EF0-C8B4-4B53-8EFD-E42A53E402D4}" dt="2020-08-20T14:26:47.433" v="1671" actId="20577"/>
        <pc:sldMkLst>
          <pc:docMk/>
          <pc:sldMk cId="3608056845" sldId="280"/>
        </pc:sldMkLst>
        <pc:spChg chg="mod">
          <ac:chgData name="Lee, Gyu Sub S" userId="b4d0d3e6-6ef6-4fcd-898c-450c191be6b5" providerId="ADAL" clId="{A2434EF0-C8B4-4B53-8EFD-E42A53E402D4}" dt="2020-08-19T23:06:26.348" v="30" actId="20577"/>
          <ac:spMkLst>
            <pc:docMk/>
            <pc:sldMk cId="3608056845" sldId="280"/>
            <ac:spMk id="3" creationId="{BEB25A75-9DE9-414C-B768-57A88111535D}"/>
          </ac:spMkLst>
        </pc:spChg>
        <pc:spChg chg="del mod">
          <ac:chgData name="Lee, Gyu Sub S" userId="b4d0d3e6-6ef6-4fcd-898c-450c191be6b5" providerId="ADAL" clId="{A2434EF0-C8B4-4B53-8EFD-E42A53E402D4}" dt="2020-08-19T23:08:16.321" v="35"/>
          <ac:spMkLst>
            <pc:docMk/>
            <pc:sldMk cId="3608056845" sldId="280"/>
            <ac:spMk id="4" creationId="{DDE4334A-A0F1-488F-A702-99DDE62910B3}"/>
          </ac:spMkLst>
        </pc:spChg>
        <pc:spChg chg="add mod">
          <ac:chgData name="Lee, Gyu Sub S" userId="b4d0d3e6-6ef6-4fcd-898c-450c191be6b5" providerId="ADAL" clId="{A2434EF0-C8B4-4B53-8EFD-E42A53E402D4}" dt="2020-08-20T14:26:47.433" v="1671" actId="20577"/>
          <ac:spMkLst>
            <pc:docMk/>
            <pc:sldMk cId="3608056845" sldId="280"/>
            <ac:spMk id="5" creationId="{5D7D8436-9161-4F96-B90E-484B6C746956}"/>
          </ac:spMkLst>
        </pc:spChg>
      </pc:sldChg>
      <pc:sldChg chg="modSp add del">
        <pc:chgData name="Lee, Gyu Sub S" userId="b4d0d3e6-6ef6-4fcd-898c-450c191be6b5" providerId="ADAL" clId="{A2434EF0-C8B4-4B53-8EFD-E42A53E402D4}" dt="2020-08-20T00:34:20.652" v="1130" actId="2696"/>
        <pc:sldMkLst>
          <pc:docMk/>
          <pc:sldMk cId="708986781" sldId="281"/>
        </pc:sldMkLst>
        <pc:spChg chg="mod">
          <ac:chgData name="Lee, Gyu Sub S" userId="b4d0d3e6-6ef6-4fcd-898c-450c191be6b5" providerId="ADAL" clId="{A2434EF0-C8B4-4B53-8EFD-E42A53E402D4}" dt="2020-08-19T23:35:06.968" v="351" actId="20577"/>
          <ac:spMkLst>
            <pc:docMk/>
            <pc:sldMk cId="708986781" sldId="281"/>
            <ac:spMk id="3" creationId="{BEB25A75-9DE9-414C-B768-57A88111535D}"/>
          </ac:spMkLst>
        </pc:spChg>
        <pc:spChg chg="mod">
          <ac:chgData name="Lee, Gyu Sub S" userId="b4d0d3e6-6ef6-4fcd-898c-450c191be6b5" providerId="ADAL" clId="{A2434EF0-C8B4-4B53-8EFD-E42A53E402D4}" dt="2020-08-19T23:37:51.757" v="511" actId="207"/>
          <ac:spMkLst>
            <pc:docMk/>
            <pc:sldMk cId="708986781" sldId="281"/>
            <ac:spMk id="5" creationId="{5D7D8436-9161-4F96-B90E-484B6C746956}"/>
          </ac:spMkLst>
        </pc:spChg>
      </pc:sldChg>
      <pc:sldChg chg="add del">
        <pc:chgData name="Lee, Gyu Sub S" userId="b4d0d3e6-6ef6-4fcd-898c-450c191be6b5" providerId="ADAL" clId="{A2434EF0-C8B4-4B53-8EFD-E42A53E402D4}" dt="2020-08-20T01:38:38.343" v="1248" actId="2696"/>
        <pc:sldMkLst>
          <pc:docMk/>
          <pc:sldMk cId="2117869629" sldId="281"/>
        </pc:sldMkLst>
      </pc:sldChg>
      <pc:sldChg chg="delSp modSp add">
        <pc:chgData name="Lee, Gyu Sub S" userId="b4d0d3e6-6ef6-4fcd-898c-450c191be6b5" providerId="ADAL" clId="{A2434EF0-C8B4-4B53-8EFD-E42A53E402D4}" dt="2020-08-20T01:41:22.125" v="1415" actId="20577"/>
        <pc:sldMkLst>
          <pc:docMk/>
          <pc:sldMk cId="362044097" sldId="282"/>
        </pc:sldMkLst>
        <pc:spChg chg="mod">
          <ac:chgData name="Lee, Gyu Sub S" userId="b4d0d3e6-6ef6-4fcd-898c-450c191be6b5" providerId="ADAL" clId="{A2434EF0-C8B4-4B53-8EFD-E42A53E402D4}" dt="2020-08-20T01:39:09.097" v="1287" actId="20577"/>
          <ac:spMkLst>
            <pc:docMk/>
            <pc:sldMk cId="362044097" sldId="282"/>
            <ac:spMk id="2" creationId="{364B04AA-3236-4F64-AD2D-51AE0FF045B6}"/>
          </ac:spMkLst>
        </pc:spChg>
        <pc:spChg chg="mod">
          <ac:chgData name="Lee, Gyu Sub S" userId="b4d0d3e6-6ef6-4fcd-898c-450c191be6b5" providerId="ADAL" clId="{A2434EF0-C8B4-4B53-8EFD-E42A53E402D4}" dt="2020-08-20T01:41:22.125" v="1415" actId="20577"/>
          <ac:spMkLst>
            <pc:docMk/>
            <pc:sldMk cId="362044097" sldId="282"/>
            <ac:spMk id="3" creationId="{611DAE71-F98F-441D-8DA9-0C26A0E3C3AB}"/>
          </ac:spMkLst>
        </pc:spChg>
        <pc:spChg chg="del">
          <ac:chgData name="Lee, Gyu Sub S" userId="b4d0d3e6-6ef6-4fcd-898c-450c191be6b5" providerId="ADAL" clId="{A2434EF0-C8B4-4B53-8EFD-E42A53E402D4}" dt="2020-08-20T01:39:16.214" v="1288" actId="478"/>
          <ac:spMkLst>
            <pc:docMk/>
            <pc:sldMk cId="362044097" sldId="282"/>
            <ac:spMk id="4" creationId="{AD69360F-F11C-4ECA-B75C-C7E53B67D27D}"/>
          </ac:spMkLst>
        </pc:spChg>
      </pc:sldChg>
      <pc:sldChg chg="addSp modSp add">
        <pc:chgData name="Lee, Gyu Sub S" userId="b4d0d3e6-6ef6-4fcd-898c-450c191be6b5" providerId="ADAL" clId="{A2434EF0-C8B4-4B53-8EFD-E42A53E402D4}" dt="2020-08-21T21:46:14.980" v="1900" actId="20577"/>
        <pc:sldMkLst>
          <pc:docMk/>
          <pc:sldMk cId="912709468" sldId="283"/>
        </pc:sldMkLst>
        <pc:spChg chg="add mod">
          <ac:chgData name="Lee, Gyu Sub S" userId="b4d0d3e6-6ef6-4fcd-898c-450c191be6b5" providerId="ADAL" clId="{A2434EF0-C8B4-4B53-8EFD-E42A53E402D4}" dt="2020-08-21T07:19:36.004" v="1857" actId="20577"/>
          <ac:spMkLst>
            <pc:docMk/>
            <pc:sldMk cId="912709468" sldId="283"/>
            <ac:spMk id="2" creationId="{57D61C56-746A-4075-8E62-B4893B7A560A}"/>
          </ac:spMkLst>
        </pc:spChg>
        <pc:spChg chg="add mod">
          <ac:chgData name="Lee, Gyu Sub S" userId="b4d0d3e6-6ef6-4fcd-898c-450c191be6b5" providerId="ADAL" clId="{A2434EF0-C8B4-4B53-8EFD-E42A53E402D4}" dt="2020-08-21T21:46:14.980" v="1900" actId="20577"/>
          <ac:spMkLst>
            <pc:docMk/>
            <pc:sldMk cId="912709468" sldId="283"/>
            <ac:spMk id="3" creationId="{5BBE16F1-3AF7-4F3B-9E39-66AAE2A1D7A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AD2FED-BCD0-465B-AD5C-86BFE80FF63A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4B0C44F-0602-4621-82EE-1D6E0F9D5ACE}">
      <dgm:prSet phldrT="[Text]"/>
      <dgm:spPr/>
      <dgm:t>
        <a:bodyPr/>
        <a:lstStyle/>
        <a:p>
          <a:r>
            <a:rPr lang="en-US">
              <a:solidFill>
                <a:schemeClr val="accent2"/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rPr>
            <a:t>Department of Aerospace Engineering</a:t>
          </a:r>
        </a:p>
      </dgm:t>
    </dgm:pt>
    <dgm:pt modelId="{7B29F95D-47AE-4465-9DB8-1D168E378FCE}" type="parTrans" cxnId="{85756EC3-01B8-4977-9ACA-9F3FD46C7E3C}">
      <dgm:prSet/>
      <dgm:spPr/>
      <dgm:t>
        <a:bodyPr/>
        <a:lstStyle/>
        <a:p>
          <a:endParaRPr lang="en-US"/>
        </a:p>
      </dgm:t>
    </dgm:pt>
    <dgm:pt modelId="{216679B4-0A1F-4BF9-9ABF-4E18189B2D80}" type="sibTrans" cxnId="{85756EC3-01B8-4977-9ACA-9F3FD46C7E3C}">
      <dgm:prSet/>
      <dgm:spPr/>
      <dgm:t>
        <a:bodyPr/>
        <a:lstStyle/>
        <a:p>
          <a:endParaRPr lang="en-US"/>
        </a:p>
      </dgm:t>
    </dgm:pt>
    <dgm:pt modelId="{E863B862-0C3F-42C5-8A59-DC0CC6E07C96}">
      <dgm:prSet phldrT="[Text]"/>
      <dgm:spPr/>
      <dgm:t>
        <a:bodyPr/>
        <a:lstStyle/>
        <a:p>
          <a:r>
            <a:rPr lang="en-US">
              <a:solidFill>
                <a:schemeClr val="accent4">
                  <a:lumMod val="75000"/>
                </a:schemeClr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rPr>
            <a:t>AeroGSAC</a:t>
          </a:r>
        </a:p>
      </dgm:t>
    </dgm:pt>
    <dgm:pt modelId="{D6661221-210B-431A-893E-A7F5CF1FF0E1}" type="parTrans" cxnId="{670AE8DC-B92F-45C5-98BC-134809965CFD}">
      <dgm:prSet/>
      <dgm:spPr/>
      <dgm:t>
        <a:bodyPr/>
        <a:lstStyle/>
        <a:p>
          <a:endParaRPr lang="en-US"/>
        </a:p>
      </dgm:t>
    </dgm:pt>
    <dgm:pt modelId="{C1BB5204-B9C6-41B9-9B8F-C683DBABFF2C}" type="sibTrans" cxnId="{670AE8DC-B92F-45C5-98BC-134809965CFD}">
      <dgm:prSet/>
      <dgm:spPr/>
      <dgm:t>
        <a:bodyPr/>
        <a:lstStyle/>
        <a:p>
          <a:endParaRPr lang="en-US"/>
        </a:p>
      </dgm:t>
    </dgm:pt>
    <dgm:pt modelId="{109798EC-E301-475E-A5BB-E64C9CA962D2}">
      <dgm:prSet phldrT="[Text]"/>
      <dgm:spPr>
        <a:ln>
          <a:solidFill>
            <a:srgbClr val="002060"/>
          </a:solidFill>
        </a:ln>
      </dgm:spPr>
      <dgm:t>
        <a:bodyPr/>
        <a:lstStyle/>
        <a:p>
          <a:r>
            <a:rPr lang="en-US">
              <a:solidFill>
                <a:srgbClr val="002060"/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rPr>
            <a:t>Outreach &amp; Advocacy</a:t>
          </a:r>
        </a:p>
      </dgm:t>
    </dgm:pt>
    <dgm:pt modelId="{06D49284-5ED1-4925-B86F-004A00D33349}" type="parTrans" cxnId="{0E49BED1-4BDB-4909-9AE4-137D665EFF1D}">
      <dgm:prSet/>
      <dgm:spPr>
        <a:ln>
          <a:solidFill>
            <a:srgbClr val="002060"/>
          </a:solidFill>
        </a:ln>
      </dgm:spPr>
      <dgm:t>
        <a:bodyPr/>
        <a:lstStyle/>
        <a:p>
          <a:endParaRPr lang="en-US"/>
        </a:p>
      </dgm:t>
    </dgm:pt>
    <dgm:pt modelId="{525138E6-6B14-4872-8A2F-55EF9E3A53A2}" type="sibTrans" cxnId="{0E49BED1-4BDB-4909-9AE4-137D665EFF1D}">
      <dgm:prSet/>
      <dgm:spPr/>
      <dgm:t>
        <a:bodyPr/>
        <a:lstStyle/>
        <a:p>
          <a:endParaRPr lang="en-US"/>
        </a:p>
      </dgm:t>
    </dgm:pt>
    <dgm:pt modelId="{B3FE43CB-30DF-4523-B856-EBB220B73BCD}">
      <dgm:prSet phldrT="[Text]"/>
      <dgm:spPr>
        <a:ln>
          <a:solidFill>
            <a:srgbClr val="002060"/>
          </a:solidFill>
        </a:ln>
      </dgm:spPr>
      <dgm:t>
        <a:bodyPr/>
        <a:lstStyle/>
        <a:p>
          <a:r>
            <a:rPr lang="en-US">
              <a:solidFill>
                <a:srgbClr val="002060"/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rPr>
            <a:t>Social</a:t>
          </a:r>
          <a:r>
            <a:rPr lang="en-US"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rPr>
            <a:t> Exposure</a:t>
          </a:r>
        </a:p>
      </dgm:t>
    </dgm:pt>
    <dgm:pt modelId="{90D2B9F2-81E6-4D1C-AC57-406E20C7A444}" type="parTrans" cxnId="{6FD7FA38-F2F1-4AD8-B68E-C872F6F5E6B8}">
      <dgm:prSet/>
      <dgm:spPr/>
      <dgm:t>
        <a:bodyPr/>
        <a:lstStyle/>
        <a:p>
          <a:endParaRPr lang="en-US"/>
        </a:p>
      </dgm:t>
    </dgm:pt>
    <dgm:pt modelId="{80E88BC5-D3A5-4967-B43B-7ABA111A8966}" type="sibTrans" cxnId="{6FD7FA38-F2F1-4AD8-B68E-C872F6F5E6B8}">
      <dgm:prSet/>
      <dgm:spPr/>
      <dgm:t>
        <a:bodyPr/>
        <a:lstStyle/>
        <a:p>
          <a:endParaRPr lang="en-US"/>
        </a:p>
      </dgm:t>
    </dgm:pt>
    <dgm:pt modelId="{F09F0A85-520E-4BBC-B0C8-3844085328E3}">
      <dgm:prSet phldrT="[Text]"/>
      <dgm:spPr>
        <a:ln>
          <a:solidFill>
            <a:srgbClr val="002060"/>
          </a:solidFill>
        </a:ln>
      </dgm:spPr>
      <dgm:t>
        <a:bodyPr/>
        <a:lstStyle/>
        <a:p>
          <a:r>
            <a:rPr lang="en-US">
              <a:solidFill>
                <a:srgbClr val="002060"/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rPr>
            <a:t>Professional Exposure</a:t>
          </a:r>
        </a:p>
      </dgm:t>
    </dgm:pt>
    <dgm:pt modelId="{28236E5F-6B26-4327-A442-B5A96EA89A7C}" type="parTrans" cxnId="{5C8A5626-3AC8-4C89-A7C6-E32C2C0B996D}">
      <dgm:prSet/>
      <dgm:spPr>
        <a:ln>
          <a:solidFill>
            <a:srgbClr val="002060"/>
          </a:solidFill>
        </a:ln>
      </dgm:spPr>
      <dgm:t>
        <a:bodyPr/>
        <a:lstStyle/>
        <a:p>
          <a:endParaRPr lang="en-US"/>
        </a:p>
      </dgm:t>
    </dgm:pt>
    <dgm:pt modelId="{58E8334E-24B7-4E35-9F9E-CB1EC9D3492B}" type="sibTrans" cxnId="{5C8A5626-3AC8-4C89-A7C6-E32C2C0B996D}">
      <dgm:prSet/>
      <dgm:spPr/>
      <dgm:t>
        <a:bodyPr/>
        <a:lstStyle/>
        <a:p>
          <a:endParaRPr lang="en-US"/>
        </a:p>
      </dgm:t>
    </dgm:pt>
    <dgm:pt modelId="{A2AE37C2-0DD5-4680-B7C9-97BBF16C3A1A}">
      <dgm:prSet phldrT="[Text]"/>
      <dgm:spPr>
        <a:ln>
          <a:solidFill>
            <a:srgbClr val="002060"/>
          </a:solidFill>
        </a:ln>
      </dgm:spPr>
      <dgm:t>
        <a:bodyPr/>
        <a:lstStyle/>
        <a:p>
          <a:r>
            <a:rPr lang="en-US">
              <a:solidFill>
                <a:srgbClr val="002060"/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rPr>
            <a:t>GSAC Community Collaboration</a:t>
          </a:r>
        </a:p>
      </dgm:t>
    </dgm:pt>
    <dgm:pt modelId="{952BA937-B847-47EC-85CB-6CF101D9B104}" type="parTrans" cxnId="{F0D610B5-5A4A-4D86-9262-98E92780EBB9}">
      <dgm:prSet/>
      <dgm:spPr>
        <a:ln>
          <a:solidFill>
            <a:srgbClr val="002060"/>
          </a:solidFill>
        </a:ln>
      </dgm:spPr>
      <dgm:t>
        <a:bodyPr/>
        <a:lstStyle/>
        <a:p>
          <a:endParaRPr lang="en-US"/>
        </a:p>
      </dgm:t>
    </dgm:pt>
    <dgm:pt modelId="{01632723-9AD7-4B50-978E-B34DDB44AAEF}" type="sibTrans" cxnId="{F0D610B5-5A4A-4D86-9262-98E92780EBB9}">
      <dgm:prSet/>
      <dgm:spPr/>
      <dgm:t>
        <a:bodyPr/>
        <a:lstStyle/>
        <a:p>
          <a:endParaRPr lang="en-US"/>
        </a:p>
      </dgm:t>
    </dgm:pt>
    <dgm:pt modelId="{F2DAEF95-3B7F-4986-BD86-8E0DC92479B1}">
      <dgm:prSet phldrT="[Text]"/>
      <dgm:spPr>
        <a:ln>
          <a:solidFill>
            <a:schemeClr val="accent4"/>
          </a:solidFill>
        </a:ln>
      </dgm:spPr>
      <dgm:t>
        <a:bodyPr/>
        <a:lstStyle/>
        <a:p>
          <a:r>
            <a:rPr lang="en-US">
              <a:solidFill>
                <a:schemeClr val="accent4">
                  <a:lumMod val="75000"/>
                </a:schemeClr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rPr>
            <a:t>EGSAC</a:t>
          </a:r>
        </a:p>
      </dgm:t>
    </dgm:pt>
    <dgm:pt modelId="{DABF9C58-3BC4-42B4-B00C-7EEF8CAB25FB}" type="parTrans" cxnId="{54EA049F-8198-4E08-815E-5AB7F918CA56}">
      <dgm:prSet/>
      <dgm:spPr/>
      <dgm:t>
        <a:bodyPr/>
        <a:lstStyle/>
        <a:p>
          <a:endParaRPr lang="en-US"/>
        </a:p>
      </dgm:t>
    </dgm:pt>
    <dgm:pt modelId="{8EA9D7F4-BF9D-4F03-8706-048EAFEFFFEC}" type="sibTrans" cxnId="{54EA049F-8198-4E08-815E-5AB7F918CA56}">
      <dgm:prSet/>
      <dgm:spPr/>
      <dgm:t>
        <a:bodyPr/>
        <a:lstStyle/>
        <a:p>
          <a:endParaRPr lang="en-US"/>
        </a:p>
      </dgm:t>
    </dgm:pt>
    <dgm:pt modelId="{5347056B-25CB-42D5-BBED-0345D7A8C52C}" type="pres">
      <dgm:prSet presAssocID="{0AAD2FED-BCD0-465B-AD5C-86BFE80FF63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ABD4FCB-E55F-4CA4-8402-3768105147AC}" type="pres">
      <dgm:prSet presAssocID="{D4B0C44F-0602-4621-82EE-1D6E0F9D5ACE}" presName="hierRoot1" presStyleCnt="0"/>
      <dgm:spPr/>
    </dgm:pt>
    <dgm:pt modelId="{C7E0456F-F2C9-4FB2-BE21-0169DBC3FFE3}" type="pres">
      <dgm:prSet presAssocID="{D4B0C44F-0602-4621-82EE-1D6E0F9D5ACE}" presName="composite" presStyleCnt="0"/>
      <dgm:spPr/>
    </dgm:pt>
    <dgm:pt modelId="{3608AF15-921A-4393-BFDE-168CA9B0505E}" type="pres">
      <dgm:prSet presAssocID="{D4B0C44F-0602-4621-82EE-1D6E0F9D5ACE}" presName="background" presStyleLbl="node0" presStyleIdx="0" presStyleCnt="2"/>
      <dgm:spPr/>
    </dgm:pt>
    <dgm:pt modelId="{289B1362-CB50-4370-B839-6B1DBA5DA34C}" type="pres">
      <dgm:prSet presAssocID="{D4B0C44F-0602-4621-82EE-1D6E0F9D5ACE}" presName="text" presStyleLbl="fgAcc0" presStyleIdx="0" presStyleCnt="2">
        <dgm:presLayoutVars>
          <dgm:chPref val="3"/>
        </dgm:presLayoutVars>
      </dgm:prSet>
      <dgm:spPr/>
    </dgm:pt>
    <dgm:pt modelId="{0C2C0E4D-2E03-42F1-AF89-54B4294ABB5D}" type="pres">
      <dgm:prSet presAssocID="{D4B0C44F-0602-4621-82EE-1D6E0F9D5ACE}" presName="hierChild2" presStyleCnt="0"/>
      <dgm:spPr/>
    </dgm:pt>
    <dgm:pt modelId="{C3761642-0CBF-4862-92BC-98C454339CD7}" type="pres">
      <dgm:prSet presAssocID="{D6661221-210B-431A-893E-A7F5CF1FF0E1}" presName="Name10" presStyleLbl="parChTrans1D2" presStyleIdx="0" presStyleCnt="1"/>
      <dgm:spPr/>
    </dgm:pt>
    <dgm:pt modelId="{B4EE3B3A-9C60-48E6-B2D8-FDEE7BF5FE05}" type="pres">
      <dgm:prSet presAssocID="{E863B862-0C3F-42C5-8A59-DC0CC6E07C96}" presName="hierRoot2" presStyleCnt="0"/>
      <dgm:spPr/>
    </dgm:pt>
    <dgm:pt modelId="{C680E326-416E-44B8-BAF4-C1FF769E79ED}" type="pres">
      <dgm:prSet presAssocID="{E863B862-0C3F-42C5-8A59-DC0CC6E07C96}" presName="composite2" presStyleCnt="0"/>
      <dgm:spPr/>
    </dgm:pt>
    <dgm:pt modelId="{28B3CAB7-29A0-4A1F-A461-87AB39D27664}" type="pres">
      <dgm:prSet presAssocID="{E863B862-0C3F-42C5-8A59-DC0CC6E07C96}" presName="background2" presStyleLbl="node2" presStyleIdx="0" presStyleCnt="1"/>
      <dgm:spPr/>
    </dgm:pt>
    <dgm:pt modelId="{905099EE-77D3-4412-8E6C-523394BA6190}" type="pres">
      <dgm:prSet presAssocID="{E863B862-0C3F-42C5-8A59-DC0CC6E07C96}" presName="text2" presStyleLbl="fgAcc2" presStyleIdx="0" presStyleCnt="1">
        <dgm:presLayoutVars>
          <dgm:chPref val="3"/>
        </dgm:presLayoutVars>
      </dgm:prSet>
      <dgm:spPr/>
    </dgm:pt>
    <dgm:pt modelId="{4500C5A6-A82B-4AE4-BABD-749B595DE9DE}" type="pres">
      <dgm:prSet presAssocID="{E863B862-0C3F-42C5-8A59-DC0CC6E07C96}" presName="hierChild3" presStyleCnt="0"/>
      <dgm:spPr/>
    </dgm:pt>
    <dgm:pt modelId="{32871016-62B1-4510-A192-DF4B766F2DBA}" type="pres">
      <dgm:prSet presAssocID="{06D49284-5ED1-4925-B86F-004A00D33349}" presName="Name17" presStyleLbl="parChTrans1D3" presStyleIdx="0" presStyleCnt="4"/>
      <dgm:spPr/>
    </dgm:pt>
    <dgm:pt modelId="{D8D6F6EF-8192-4ACA-8D15-1D63D99574FA}" type="pres">
      <dgm:prSet presAssocID="{109798EC-E301-475E-A5BB-E64C9CA962D2}" presName="hierRoot3" presStyleCnt="0"/>
      <dgm:spPr/>
    </dgm:pt>
    <dgm:pt modelId="{069F2FA7-6A92-45FD-91FA-83E9281795D0}" type="pres">
      <dgm:prSet presAssocID="{109798EC-E301-475E-A5BB-E64C9CA962D2}" presName="composite3" presStyleCnt="0"/>
      <dgm:spPr/>
    </dgm:pt>
    <dgm:pt modelId="{A693D706-1970-4A66-B4B2-549B3FB006B6}" type="pres">
      <dgm:prSet presAssocID="{109798EC-E301-475E-A5BB-E64C9CA962D2}" presName="background3" presStyleLbl="node3" presStyleIdx="0" presStyleCnt="4"/>
      <dgm:spPr>
        <a:solidFill>
          <a:srgbClr val="002060"/>
        </a:solidFill>
        <a:ln>
          <a:solidFill>
            <a:srgbClr val="002060"/>
          </a:solidFill>
        </a:ln>
      </dgm:spPr>
    </dgm:pt>
    <dgm:pt modelId="{0A9A6378-A60E-4909-B36D-79472A256438}" type="pres">
      <dgm:prSet presAssocID="{109798EC-E301-475E-A5BB-E64C9CA962D2}" presName="text3" presStyleLbl="fgAcc3" presStyleIdx="0" presStyleCnt="4">
        <dgm:presLayoutVars>
          <dgm:chPref val="3"/>
        </dgm:presLayoutVars>
      </dgm:prSet>
      <dgm:spPr/>
    </dgm:pt>
    <dgm:pt modelId="{9270E4BC-CA66-4C12-B3D9-16C5548B5D8C}" type="pres">
      <dgm:prSet presAssocID="{109798EC-E301-475E-A5BB-E64C9CA962D2}" presName="hierChild4" presStyleCnt="0"/>
      <dgm:spPr/>
    </dgm:pt>
    <dgm:pt modelId="{64B379A9-8D66-48CF-9A18-D24583156B2C}" type="pres">
      <dgm:prSet presAssocID="{90D2B9F2-81E6-4D1C-AC57-406E20C7A444}" presName="Name17" presStyleLbl="parChTrans1D3" presStyleIdx="1" presStyleCnt="4"/>
      <dgm:spPr/>
    </dgm:pt>
    <dgm:pt modelId="{76ABDBB8-39C3-4B12-B7B6-FACB73457B3A}" type="pres">
      <dgm:prSet presAssocID="{B3FE43CB-30DF-4523-B856-EBB220B73BCD}" presName="hierRoot3" presStyleCnt="0"/>
      <dgm:spPr/>
    </dgm:pt>
    <dgm:pt modelId="{C3B319BE-9B68-4019-B0D7-6B93CD1EC040}" type="pres">
      <dgm:prSet presAssocID="{B3FE43CB-30DF-4523-B856-EBB220B73BCD}" presName="composite3" presStyleCnt="0"/>
      <dgm:spPr/>
    </dgm:pt>
    <dgm:pt modelId="{D8D395D3-0417-48E7-8E74-2C9C594C948F}" type="pres">
      <dgm:prSet presAssocID="{B3FE43CB-30DF-4523-B856-EBB220B73BCD}" presName="background3" presStyleLbl="node3" presStyleIdx="1" presStyleCnt="4"/>
      <dgm:spPr>
        <a:solidFill>
          <a:srgbClr val="002060"/>
        </a:solidFill>
        <a:ln>
          <a:solidFill>
            <a:srgbClr val="002060"/>
          </a:solidFill>
        </a:ln>
      </dgm:spPr>
    </dgm:pt>
    <dgm:pt modelId="{F194FA84-DCD0-4336-9F9D-D20BD6966E5F}" type="pres">
      <dgm:prSet presAssocID="{B3FE43CB-30DF-4523-B856-EBB220B73BCD}" presName="text3" presStyleLbl="fgAcc3" presStyleIdx="1" presStyleCnt="4">
        <dgm:presLayoutVars>
          <dgm:chPref val="3"/>
        </dgm:presLayoutVars>
      </dgm:prSet>
      <dgm:spPr/>
    </dgm:pt>
    <dgm:pt modelId="{09CABEFD-B1F9-4F70-A7F0-FBC7133E755D}" type="pres">
      <dgm:prSet presAssocID="{B3FE43CB-30DF-4523-B856-EBB220B73BCD}" presName="hierChild4" presStyleCnt="0"/>
      <dgm:spPr/>
    </dgm:pt>
    <dgm:pt modelId="{73455896-C5F7-4D16-910E-0E0348F5A3CC}" type="pres">
      <dgm:prSet presAssocID="{28236E5F-6B26-4327-A442-B5A96EA89A7C}" presName="Name17" presStyleLbl="parChTrans1D3" presStyleIdx="2" presStyleCnt="4"/>
      <dgm:spPr/>
    </dgm:pt>
    <dgm:pt modelId="{AB92CF0A-390B-4E9B-BE3A-23EB291049F9}" type="pres">
      <dgm:prSet presAssocID="{F09F0A85-520E-4BBC-B0C8-3844085328E3}" presName="hierRoot3" presStyleCnt="0"/>
      <dgm:spPr/>
    </dgm:pt>
    <dgm:pt modelId="{2D1D079A-7AB2-4D95-AD6B-4D2BDAC952FC}" type="pres">
      <dgm:prSet presAssocID="{F09F0A85-520E-4BBC-B0C8-3844085328E3}" presName="composite3" presStyleCnt="0"/>
      <dgm:spPr/>
    </dgm:pt>
    <dgm:pt modelId="{B93FAD3A-CFED-4F28-9015-1154B13C5147}" type="pres">
      <dgm:prSet presAssocID="{F09F0A85-520E-4BBC-B0C8-3844085328E3}" presName="background3" presStyleLbl="node3" presStyleIdx="2" presStyleCnt="4"/>
      <dgm:spPr>
        <a:solidFill>
          <a:srgbClr val="002060"/>
        </a:solidFill>
        <a:ln>
          <a:solidFill>
            <a:srgbClr val="002060"/>
          </a:solidFill>
        </a:ln>
      </dgm:spPr>
    </dgm:pt>
    <dgm:pt modelId="{41CF496A-E79C-4523-B992-B702997A44C8}" type="pres">
      <dgm:prSet presAssocID="{F09F0A85-520E-4BBC-B0C8-3844085328E3}" presName="text3" presStyleLbl="fgAcc3" presStyleIdx="2" presStyleCnt="4">
        <dgm:presLayoutVars>
          <dgm:chPref val="3"/>
        </dgm:presLayoutVars>
      </dgm:prSet>
      <dgm:spPr/>
    </dgm:pt>
    <dgm:pt modelId="{5B8300D4-8A6A-4823-BA8A-8303092F8F73}" type="pres">
      <dgm:prSet presAssocID="{F09F0A85-520E-4BBC-B0C8-3844085328E3}" presName="hierChild4" presStyleCnt="0"/>
      <dgm:spPr/>
    </dgm:pt>
    <dgm:pt modelId="{A73B53CC-F6A7-4138-8423-8B95E4691505}" type="pres">
      <dgm:prSet presAssocID="{952BA937-B847-47EC-85CB-6CF101D9B104}" presName="Name17" presStyleLbl="parChTrans1D3" presStyleIdx="3" presStyleCnt="4"/>
      <dgm:spPr/>
    </dgm:pt>
    <dgm:pt modelId="{9E6C2DE0-4562-4682-BA4C-A7E6E18A18DB}" type="pres">
      <dgm:prSet presAssocID="{A2AE37C2-0DD5-4680-B7C9-97BBF16C3A1A}" presName="hierRoot3" presStyleCnt="0"/>
      <dgm:spPr/>
    </dgm:pt>
    <dgm:pt modelId="{E09DD0BB-4E41-46B4-9D98-6658E45FBC4E}" type="pres">
      <dgm:prSet presAssocID="{A2AE37C2-0DD5-4680-B7C9-97BBF16C3A1A}" presName="composite3" presStyleCnt="0"/>
      <dgm:spPr/>
    </dgm:pt>
    <dgm:pt modelId="{5D331826-C28E-4602-931D-92920926D1BC}" type="pres">
      <dgm:prSet presAssocID="{A2AE37C2-0DD5-4680-B7C9-97BBF16C3A1A}" presName="background3" presStyleLbl="node3" presStyleIdx="3" presStyleCnt="4"/>
      <dgm:spPr>
        <a:solidFill>
          <a:srgbClr val="002060"/>
        </a:solidFill>
        <a:ln>
          <a:solidFill>
            <a:srgbClr val="002060"/>
          </a:solidFill>
        </a:ln>
      </dgm:spPr>
    </dgm:pt>
    <dgm:pt modelId="{F4DDA821-4E56-4625-9AE1-60D4C83EDF68}" type="pres">
      <dgm:prSet presAssocID="{A2AE37C2-0DD5-4680-B7C9-97BBF16C3A1A}" presName="text3" presStyleLbl="fgAcc3" presStyleIdx="3" presStyleCnt="4">
        <dgm:presLayoutVars>
          <dgm:chPref val="3"/>
        </dgm:presLayoutVars>
      </dgm:prSet>
      <dgm:spPr/>
    </dgm:pt>
    <dgm:pt modelId="{7820688A-5C29-4F75-B4CB-B21A2C2D1FB7}" type="pres">
      <dgm:prSet presAssocID="{A2AE37C2-0DD5-4680-B7C9-97BBF16C3A1A}" presName="hierChild4" presStyleCnt="0"/>
      <dgm:spPr/>
    </dgm:pt>
    <dgm:pt modelId="{F047EE39-B440-4340-81B0-9062E2780C94}" type="pres">
      <dgm:prSet presAssocID="{F2DAEF95-3B7F-4986-BD86-8E0DC92479B1}" presName="hierRoot1" presStyleCnt="0"/>
      <dgm:spPr/>
    </dgm:pt>
    <dgm:pt modelId="{E0AFD5D6-1D37-4AA7-B1D2-709FD0AB6EFC}" type="pres">
      <dgm:prSet presAssocID="{F2DAEF95-3B7F-4986-BD86-8E0DC92479B1}" presName="composite" presStyleCnt="0"/>
      <dgm:spPr/>
    </dgm:pt>
    <dgm:pt modelId="{F76B41DF-E43C-44D4-879A-D20AE53053F4}" type="pres">
      <dgm:prSet presAssocID="{F2DAEF95-3B7F-4986-BD86-8E0DC92479B1}" presName="background" presStyleLbl="node0" presStyleIdx="1" presStyleCnt="2"/>
      <dgm:spPr>
        <a:solidFill>
          <a:schemeClr val="accent4"/>
        </a:solidFill>
      </dgm:spPr>
    </dgm:pt>
    <dgm:pt modelId="{B8984D1F-9FF9-4756-A5A4-834A208D62D6}" type="pres">
      <dgm:prSet presAssocID="{F2DAEF95-3B7F-4986-BD86-8E0DC92479B1}" presName="text" presStyleLbl="fgAcc0" presStyleIdx="1" presStyleCnt="2" custLinFactY="46332" custLinFactNeighborX="61251" custLinFactNeighborY="100000">
        <dgm:presLayoutVars>
          <dgm:chPref val="3"/>
        </dgm:presLayoutVars>
      </dgm:prSet>
      <dgm:spPr/>
    </dgm:pt>
    <dgm:pt modelId="{273741FC-E514-466A-89F5-CDC242611B57}" type="pres">
      <dgm:prSet presAssocID="{F2DAEF95-3B7F-4986-BD86-8E0DC92479B1}" presName="hierChild2" presStyleCnt="0"/>
      <dgm:spPr/>
    </dgm:pt>
  </dgm:ptLst>
  <dgm:cxnLst>
    <dgm:cxn modelId="{3CEC3A03-AF15-49BA-BD81-2EEDB609E2B7}" type="presOf" srcId="{06D49284-5ED1-4925-B86F-004A00D33349}" destId="{32871016-62B1-4510-A192-DF4B766F2DBA}" srcOrd="0" destOrd="0" presId="urn:microsoft.com/office/officeart/2005/8/layout/hierarchy1"/>
    <dgm:cxn modelId="{5C8A5626-3AC8-4C89-A7C6-E32C2C0B996D}" srcId="{E863B862-0C3F-42C5-8A59-DC0CC6E07C96}" destId="{F09F0A85-520E-4BBC-B0C8-3844085328E3}" srcOrd="2" destOrd="0" parTransId="{28236E5F-6B26-4327-A442-B5A96EA89A7C}" sibTransId="{58E8334E-24B7-4E35-9F9E-CB1EC9D3492B}"/>
    <dgm:cxn modelId="{81942D37-CDD2-4A29-A918-363C9A170763}" type="presOf" srcId="{B3FE43CB-30DF-4523-B856-EBB220B73BCD}" destId="{F194FA84-DCD0-4336-9F9D-D20BD6966E5F}" srcOrd="0" destOrd="0" presId="urn:microsoft.com/office/officeart/2005/8/layout/hierarchy1"/>
    <dgm:cxn modelId="{6FD7FA38-F2F1-4AD8-B68E-C872F6F5E6B8}" srcId="{E863B862-0C3F-42C5-8A59-DC0CC6E07C96}" destId="{B3FE43CB-30DF-4523-B856-EBB220B73BCD}" srcOrd="1" destOrd="0" parTransId="{90D2B9F2-81E6-4D1C-AC57-406E20C7A444}" sibTransId="{80E88BC5-D3A5-4967-B43B-7ABA111A8966}"/>
    <dgm:cxn modelId="{46693940-0A70-43C5-BF70-0F370446286C}" type="presOf" srcId="{0AAD2FED-BCD0-465B-AD5C-86BFE80FF63A}" destId="{5347056B-25CB-42D5-BBED-0345D7A8C52C}" srcOrd="0" destOrd="0" presId="urn:microsoft.com/office/officeart/2005/8/layout/hierarchy1"/>
    <dgm:cxn modelId="{7ABF5382-695A-4054-9B7A-6F4CB8BFA445}" type="presOf" srcId="{28236E5F-6B26-4327-A442-B5A96EA89A7C}" destId="{73455896-C5F7-4D16-910E-0E0348F5A3CC}" srcOrd="0" destOrd="0" presId="urn:microsoft.com/office/officeart/2005/8/layout/hierarchy1"/>
    <dgm:cxn modelId="{CF0E1984-BC4A-447E-BA94-1B580CC79C70}" type="presOf" srcId="{A2AE37C2-0DD5-4680-B7C9-97BBF16C3A1A}" destId="{F4DDA821-4E56-4625-9AE1-60D4C83EDF68}" srcOrd="0" destOrd="0" presId="urn:microsoft.com/office/officeart/2005/8/layout/hierarchy1"/>
    <dgm:cxn modelId="{54EA049F-8198-4E08-815E-5AB7F918CA56}" srcId="{0AAD2FED-BCD0-465B-AD5C-86BFE80FF63A}" destId="{F2DAEF95-3B7F-4986-BD86-8E0DC92479B1}" srcOrd="1" destOrd="0" parTransId="{DABF9C58-3BC4-42B4-B00C-7EEF8CAB25FB}" sibTransId="{8EA9D7F4-BF9D-4F03-8706-048EAFEFFFEC}"/>
    <dgm:cxn modelId="{78F8E6AD-4DDC-4122-AF6F-47B1F39DAD87}" type="presOf" srcId="{109798EC-E301-475E-A5BB-E64C9CA962D2}" destId="{0A9A6378-A60E-4909-B36D-79472A256438}" srcOrd="0" destOrd="0" presId="urn:microsoft.com/office/officeart/2005/8/layout/hierarchy1"/>
    <dgm:cxn modelId="{F0D610B5-5A4A-4D86-9262-98E92780EBB9}" srcId="{E863B862-0C3F-42C5-8A59-DC0CC6E07C96}" destId="{A2AE37C2-0DD5-4680-B7C9-97BBF16C3A1A}" srcOrd="3" destOrd="0" parTransId="{952BA937-B847-47EC-85CB-6CF101D9B104}" sibTransId="{01632723-9AD7-4B50-978E-B34DDB44AAEF}"/>
    <dgm:cxn modelId="{85756EC3-01B8-4977-9ACA-9F3FD46C7E3C}" srcId="{0AAD2FED-BCD0-465B-AD5C-86BFE80FF63A}" destId="{D4B0C44F-0602-4621-82EE-1D6E0F9D5ACE}" srcOrd="0" destOrd="0" parTransId="{7B29F95D-47AE-4465-9DB8-1D168E378FCE}" sibTransId="{216679B4-0A1F-4BF9-9ABF-4E18189B2D80}"/>
    <dgm:cxn modelId="{72B154C4-565E-4485-A2C9-960F8F582EB1}" type="presOf" srcId="{F2DAEF95-3B7F-4986-BD86-8E0DC92479B1}" destId="{B8984D1F-9FF9-4756-A5A4-834A208D62D6}" srcOrd="0" destOrd="0" presId="urn:microsoft.com/office/officeart/2005/8/layout/hierarchy1"/>
    <dgm:cxn modelId="{81A7A5CD-1D6C-4C14-AA9A-858B3FBB12F6}" type="presOf" srcId="{D4B0C44F-0602-4621-82EE-1D6E0F9D5ACE}" destId="{289B1362-CB50-4370-B839-6B1DBA5DA34C}" srcOrd="0" destOrd="0" presId="urn:microsoft.com/office/officeart/2005/8/layout/hierarchy1"/>
    <dgm:cxn modelId="{F7642CD0-A8B7-4061-AECD-823F1C64F35D}" type="presOf" srcId="{F09F0A85-520E-4BBC-B0C8-3844085328E3}" destId="{41CF496A-E79C-4523-B992-B702997A44C8}" srcOrd="0" destOrd="0" presId="urn:microsoft.com/office/officeart/2005/8/layout/hierarchy1"/>
    <dgm:cxn modelId="{32E24DD0-8AA6-4B77-81C8-1AE853E54DB3}" type="presOf" srcId="{E863B862-0C3F-42C5-8A59-DC0CC6E07C96}" destId="{905099EE-77D3-4412-8E6C-523394BA6190}" srcOrd="0" destOrd="0" presId="urn:microsoft.com/office/officeart/2005/8/layout/hierarchy1"/>
    <dgm:cxn modelId="{0E49BED1-4BDB-4909-9AE4-137D665EFF1D}" srcId="{E863B862-0C3F-42C5-8A59-DC0CC6E07C96}" destId="{109798EC-E301-475E-A5BB-E64C9CA962D2}" srcOrd="0" destOrd="0" parTransId="{06D49284-5ED1-4925-B86F-004A00D33349}" sibTransId="{525138E6-6B14-4872-8A2F-55EF9E3A53A2}"/>
    <dgm:cxn modelId="{D8971CD9-7493-4DF1-A246-FB21507937A0}" type="presOf" srcId="{952BA937-B847-47EC-85CB-6CF101D9B104}" destId="{A73B53CC-F6A7-4138-8423-8B95E4691505}" srcOrd="0" destOrd="0" presId="urn:microsoft.com/office/officeart/2005/8/layout/hierarchy1"/>
    <dgm:cxn modelId="{670AE8DC-B92F-45C5-98BC-134809965CFD}" srcId="{D4B0C44F-0602-4621-82EE-1D6E0F9D5ACE}" destId="{E863B862-0C3F-42C5-8A59-DC0CC6E07C96}" srcOrd="0" destOrd="0" parTransId="{D6661221-210B-431A-893E-A7F5CF1FF0E1}" sibTransId="{C1BB5204-B9C6-41B9-9B8F-C683DBABFF2C}"/>
    <dgm:cxn modelId="{3AE1E7DF-EA82-46C6-9E0A-EB3FAB8AAAC5}" type="presOf" srcId="{D6661221-210B-431A-893E-A7F5CF1FF0E1}" destId="{C3761642-0CBF-4862-92BC-98C454339CD7}" srcOrd="0" destOrd="0" presId="urn:microsoft.com/office/officeart/2005/8/layout/hierarchy1"/>
    <dgm:cxn modelId="{6FF036FD-7B81-4CAD-8132-72F584227298}" type="presOf" srcId="{90D2B9F2-81E6-4D1C-AC57-406E20C7A444}" destId="{64B379A9-8D66-48CF-9A18-D24583156B2C}" srcOrd="0" destOrd="0" presId="urn:microsoft.com/office/officeart/2005/8/layout/hierarchy1"/>
    <dgm:cxn modelId="{D0BED391-A1CE-4567-AABB-2979B7A5F2B0}" type="presParOf" srcId="{5347056B-25CB-42D5-BBED-0345D7A8C52C}" destId="{AABD4FCB-E55F-4CA4-8402-3768105147AC}" srcOrd="0" destOrd="0" presId="urn:microsoft.com/office/officeart/2005/8/layout/hierarchy1"/>
    <dgm:cxn modelId="{4085C392-211F-4B2D-BC24-C5344C96CA4B}" type="presParOf" srcId="{AABD4FCB-E55F-4CA4-8402-3768105147AC}" destId="{C7E0456F-F2C9-4FB2-BE21-0169DBC3FFE3}" srcOrd="0" destOrd="0" presId="urn:microsoft.com/office/officeart/2005/8/layout/hierarchy1"/>
    <dgm:cxn modelId="{B9B2AE31-867B-4993-9FF4-E967589A6509}" type="presParOf" srcId="{C7E0456F-F2C9-4FB2-BE21-0169DBC3FFE3}" destId="{3608AF15-921A-4393-BFDE-168CA9B0505E}" srcOrd="0" destOrd="0" presId="urn:microsoft.com/office/officeart/2005/8/layout/hierarchy1"/>
    <dgm:cxn modelId="{3786D6B1-B173-4F33-8B18-1FAC33D5B039}" type="presParOf" srcId="{C7E0456F-F2C9-4FB2-BE21-0169DBC3FFE3}" destId="{289B1362-CB50-4370-B839-6B1DBA5DA34C}" srcOrd="1" destOrd="0" presId="urn:microsoft.com/office/officeart/2005/8/layout/hierarchy1"/>
    <dgm:cxn modelId="{103FC972-B1C9-4187-8419-D3E6E15FF20D}" type="presParOf" srcId="{AABD4FCB-E55F-4CA4-8402-3768105147AC}" destId="{0C2C0E4D-2E03-42F1-AF89-54B4294ABB5D}" srcOrd="1" destOrd="0" presId="urn:microsoft.com/office/officeart/2005/8/layout/hierarchy1"/>
    <dgm:cxn modelId="{4AF90090-4046-4157-B8BA-D2E81D88E081}" type="presParOf" srcId="{0C2C0E4D-2E03-42F1-AF89-54B4294ABB5D}" destId="{C3761642-0CBF-4862-92BC-98C454339CD7}" srcOrd="0" destOrd="0" presId="urn:microsoft.com/office/officeart/2005/8/layout/hierarchy1"/>
    <dgm:cxn modelId="{52BB88D6-62ED-4A83-BDEE-B1BA8DBAE5CD}" type="presParOf" srcId="{0C2C0E4D-2E03-42F1-AF89-54B4294ABB5D}" destId="{B4EE3B3A-9C60-48E6-B2D8-FDEE7BF5FE05}" srcOrd="1" destOrd="0" presId="urn:microsoft.com/office/officeart/2005/8/layout/hierarchy1"/>
    <dgm:cxn modelId="{D5494E1D-95C4-4911-B7DD-484134984B87}" type="presParOf" srcId="{B4EE3B3A-9C60-48E6-B2D8-FDEE7BF5FE05}" destId="{C680E326-416E-44B8-BAF4-C1FF769E79ED}" srcOrd="0" destOrd="0" presId="urn:microsoft.com/office/officeart/2005/8/layout/hierarchy1"/>
    <dgm:cxn modelId="{D39D0E19-BF20-416F-80C7-DA4A8A903A72}" type="presParOf" srcId="{C680E326-416E-44B8-BAF4-C1FF769E79ED}" destId="{28B3CAB7-29A0-4A1F-A461-87AB39D27664}" srcOrd="0" destOrd="0" presId="urn:microsoft.com/office/officeart/2005/8/layout/hierarchy1"/>
    <dgm:cxn modelId="{19B775E0-1E85-48E1-BA95-A08126735E62}" type="presParOf" srcId="{C680E326-416E-44B8-BAF4-C1FF769E79ED}" destId="{905099EE-77D3-4412-8E6C-523394BA6190}" srcOrd="1" destOrd="0" presId="urn:microsoft.com/office/officeart/2005/8/layout/hierarchy1"/>
    <dgm:cxn modelId="{3B27DD5D-89A7-4838-B9F2-B98F669D5F8E}" type="presParOf" srcId="{B4EE3B3A-9C60-48E6-B2D8-FDEE7BF5FE05}" destId="{4500C5A6-A82B-4AE4-BABD-749B595DE9DE}" srcOrd="1" destOrd="0" presId="urn:microsoft.com/office/officeart/2005/8/layout/hierarchy1"/>
    <dgm:cxn modelId="{8B64EAAA-9003-4030-83F7-95AC3F0E0AF6}" type="presParOf" srcId="{4500C5A6-A82B-4AE4-BABD-749B595DE9DE}" destId="{32871016-62B1-4510-A192-DF4B766F2DBA}" srcOrd="0" destOrd="0" presId="urn:microsoft.com/office/officeart/2005/8/layout/hierarchy1"/>
    <dgm:cxn modelId="{015414B5-8738-4481-911B-A38F5AC0A136}" type="presParOf" srcId="{4500C5A6-A82B-4AE4-BABD-749B595DE9DE}" destId="{D8D6F6EF-8192-4ACA-8D15-1D63D99574FA}" srcOrd="1" destOrd="0" presId="urn:microsoft.com/office/officeart/2005/8/layout/hierarchy1"/>
    <dgm:cxn modelId="{EE8780F7-B287-4590-BBB8-E1E9841719FF}" type="presParOf" srcId="{D8D6F6EF-8192-4ACA-8D15-1D63D99574FA}" destId="{069F2FA7-6A92-45FD-91FA-83E9281795D0}" srcOrd="0" destOrd="0" presId="urn:microsoft.com/office/officeart/2005/8/layout/hierarchy1"/>
    <dgm:cxn modelId="{8523CA2E-8623-4005-AAC9-1BC63ADD3E11}" type="presParOf" srcId="{069F2FA7-6A92-45FD-91FA-83E9281795D0}" destId="{A693D706-1970-4A66-B4B2-549B3FB006B6}" srcOrd="0" destOrd="0" presId="urn:microsoft.com/office/officeart/2005/8/layout/hierarchy1"/>
    <dgm:cxn modelId="{D5603FFA-C8B4-40E5-93E3-B9E6BABA3505}" type="presParOf" srcId="{069F2FA7-6A92-45FD-91FA-83E9281795D0}" destId="{0A9A6378-A60E-4909-B36D-79472A256438}" srcOrd="1" destOrd="0" presId="urn:microsoft.com/office/officeart/2005/8/layout/hierarchy1"/>
    <dgm:cxn modelId="{71CD6A97-69B3-49B7-9176-E16031B254A6}" type="presParOf" srcId="{D8D6F6EF-8192-4ACA-8D15-1D63D99574FA}" destId="{9270E4BC-CA66-4C12-B3D9-16C5548B5D8C}" srcOrd="1" destOrd="0" presId="urn:microsoft.com/office/officeart/2005/8/layout/hierarchy1"/>
    <dgm:cxn modelId="{AC3E1CC7-4FAA-4BF7-A253-774D29A3C216}" type="presParOf" srcId="{4500C5A6-A82B-4AE4-BABD-749B595DE9DE}" destId="{64B379A9-8D66-48CF-9A18-D24583156B2C}" srcOrd="2" destOrd="0" presId="urn:microsoft.com/office/officeart/2005/8/layout/hierarchy1"/>
    <dgm:cxn modelId="{54B7F0C1-0648-4BF8-85F4-060E0316AF6B}" type="presParOf" srcId="{4500C5A6-A82B-4AE4-BABD-749B595DE9DE}" destId="{76ABDBB8-39C3-4B12-B7B6-FACB73457B3A}" srcOrd="3" destOrd="0" presId="urn:microsoft.com/office/officeart/2005/8/layout/hierarchy1"/>
    <dgm:cxn modelId="{90F1477E-70A7-472C-9BFD-5B8EDD6F2E2F}" type="presParOf" srcId="{76ABDBB8-39C3-4B12-B7B6-FACB73457B3A}" destId="{C3B319BE-9B68-4019-B0D7-6B93CD1EC040}" srcOrd="0" destOrd="0" presId="urn:microsoft.com/office/officeart/2005/8/layout/hierarchy1"/>
    <dgm:cxn modelId="{17C61E48-CBED-49D4-8DC6-CC92C6BC22D6}" type="presParOf" srcId="{C3B319BE-9B68-4019-B0D7-6B93CD1EC040}" destId="{D8D395D3-0417-48E7-8E74-2C9C594C948F}" srcOrd="0" destOrd="0" presId="urn:microsoft.com/office/officeart/2005/8/layout/hierarchy1"/>
    <dgm:cxn modelId="{F44796FB-892D-4D28-9237-D6327C14A22D}" type="presParOf" srcId="{C3B319BE-9B68-4019-B0D7-6B93CD1EC040}" destId="{F194FA84-DCD0-4336-9F9D-D20BD6966E5F}" srcOrd="1" destOrd="0" presId="urn:microsoft.com/office/officeart/2005/8/layout/hierarchy1"/>
    <dgm:cxn modelId="{43280974-7D46-491C-AD8C-8836B45A26FD}" type="presParOf" srcId="{76ABDBB8-39C3-4B12-B7B6-FACB73457B3A}" destId="{09CABEFD-B1F9-4F70-A7F0-FBC7133E755D}" srcOrd="1" destOrd="0" presId="urn:microsoft.com/office/officeart/2005/8/layout/hierarchy1"/>
    <dgm:cxn modelId="{A0B4640D-8140-4AB5-BEF7-7B6DB61EB17B}" type="presParOf" srcId="{4500C5A6-A82B-4AE4-BABD-749B595DE9DE}" destId="{73455896-C5F7-4D16-910E-0E0348F5A3CC}" srcOrd="4" destOrd="0" presId="urn:microsoft.com/office/officeart/2005/8/layout/hierarchy1"/>
    <dgm:cxn modelId="{07023F38-45F9-4E6D-A47C-87A6D29F61FE}" type="presParOf" srcId="{4500C5A6-A82B-4AE4-BABD-749B595DE9DE}" destId="{AB92CF0A-390B-4E9B-BE3A-23EB291049F9}" srcOrd="5" destOrd="0" presId="urn:microsoft.com/office/officeart/2005/8/layout/hierarchy1"/>
    <dgm:cxn modelId="{A8662057-54D7-429D-9BF6-F8F3B3030E1E}" type="presParOf" srcId="{AB92CF0A-390B-4E9B-BE3A-23EB291049F9}" destId="{2D1D079A-7AB2-4D95-AD6B-4D2BDAC952FC}" srcOrd="0" destOrd="0" presId="urn:microsoft.com/office/officeart/2005/8/layout/hierarchy1"/>
    <dgm:cxn modelId="{148252DC-55BF-4514-9946-0BA1172C61B1}" type="presParOf" srcId="{2D1D079A-7AB2-4D95-AD6B-4D2BDAC952FC}" destId="{B93FAD3A-CFED-4F28-9015-1154B13C5147}" srcOrd="0" destOrd="0" presId="urn:microsoft.com/office/officeart/2005/8/layout/hierarchy1"/>
    <dgm:cxn modelId="{0D682105-121A-45DE-BA59-C1F9FB4B7785}" type="presParOf" srcId="{2D1D079A-7AB2-4D95-AD6B-4D2BDAC952FC}" destId="{41CF496A-E79C-4523-B992-B702997A44C8}" srcOrd="1" destOrd="0" presId="urn:microsoft.com/office/officeart/2005/8/layout/hierarchy1"/>
    <dgm:cxn modelId="{051D3345-BCCC-43FC-BD73-44F8CB5210C6}" type="presParOf" srcId="{AB92CF0A-390B-4E9B-BE3A-23EB291049F9}" destId="{5B8300D4-8A6A-4823-BA8A-8303092F8F73}" srcOrd="1" destOrd="0" presId="urn:microsoft.com/office/officeart/2005/8/layout/hierarchy1"/>
    <dgm:cxn modelId="{FB3321A3-2806-45E1-9E81-34A6B896C521}" type="presParOf" srcId="{4500C5A6-A82B-4AE4-BABD-749B595DE9DE}" destId="{A73B53CC-F6A7-4138-8423-8B95E4691505}" srcOrd="6" destOrd="0" presId="urn:microsoft.com/office/officeart/2005/8/layout/hierarchy1"/>
    <dgm:cxn modelId="{9954FC6F-F275-40A7-A7AC-C00636C94924}" type="presParOf" srcId="{4500C5A6-A82B-4AE4-BABD-749B595DE9DE}" destId="{9E6C2DE0-4562-4682-BA4C-A7E6E18A18DB}" srcOrd="7" destOrd="0" presId="urn:microsoft.com/office/officeart/2005/8/layout/hierarchy1"/>
    <dgm:cxn modelId="{37B6497E-74E1-453F-8E96-2781F6BF4A2F}" type="presParOf" srcId="{9E6C2DE0-4562-4682-BA4C-A7E6E18A18DB}" destId="{E09DD0BB-4E41-46B4-9D98-6658E45FBC4E}" srcOrd="0" destOrd="0" presId="urn:microsoft.com/office/officeart/2005/8/layout/hierarchy1"/>
    <dgm:cxn modelId="{38DD97C9-5250-4118-BBBB-EB08523CED36}" type="presParOf" srcId="{E09DD0BB-4E41-46B4-9D98-6658E45FBC4E}" destId="{5D331826-C28E-4602-931D-92920926D1BC}" srcOrd="0" destOrd="0" presId="urn:microsoft.com/office/officeart/2005/8/layout/hierarchy1"/>
    <dgm:cxn modelId="{A5D7CD9A-491E-4930-8C7B-1277B642FC0C}" type="presParOf" srcId="{E09DD0BB-4E41-46B4-9D98-6658E45FBC4E}" destId="{F4DDA821-4E56-4625-9AE1-60D4C83EDF68}" srcOrd="1" destOrd="0" presId="urn:microsoft.com/office/officeart/2005/8/layout/hierarchy1"/>
    <dgm:cxn modelId="{E5816156-76E4-4D5A-BFC0-67A42E5EB91D}" type="presParOf" srcId="{9E6C2DE0-4562-4682-BA4C-A7E6E18A18DB}" destId="{7820688A-5C29-4F75-B4CB-B21A2C2D1FB7}" srcOrd="1" destOrd="0" presId="urn:microsoft.com/office/officeart/2005/8/layout/hierarchy1"/>
    <dgm:cxn modelId="{F296B75B-EF2C-42A7-9C32-5E7CA8D34910}" type="presParOf" srcId="{5347056B-25CB-42D5-BBED-0345D7A8C52C}" destId="{F047EE39-B440-4340-81B0-9062E2780C94}" srcOrd="1" destOrd="0" presId="urn:microsoft.com/office/officeart/2005/8/layout/hierarchy1"/>
    <dgm:cxn modelId="{87F48D20-B4E2-4950-8DDC-E21E07881ECD}" type="presParOf" srcId="{F047EE39-B440-4340-81B0-9062E2780C94}" destId="{E0AFD5D6-1D37-4AA7-B1D2-709FD0AB6EFC}" srcOrd="0" destOrd="0" presId="urn:microsoft.com/office/officeart/2005/8/layout/hierarchy1"/>
    <dgm:cxn modelId="{9365B20E-3CA3-45D5-AF60-19007E43EBA3}" type="presParOf" srcId="{E0AFD5D6-1D37-4AA7-B1D2-709FD0AB6EFC}" destId="{F76B41DF-E43C-44D4-879A-D20AE53053F4}" srcOrd="0" destOrd="0" presId="urn:microsoft.com/office/officeart/2005/8/layout/hierarchy1"/>
    <dgm:cxn modelId="{681DDA26-A29B-4EE4-A601-B43E3A3D2149}" type="presParOf" srcId="{E0AFD5D6-1D37-4AA7-B1D2-709FD0AB6EFC}" destId="{B8984D1F-9FF9-4756-A5A4-834A208D62D6}" srcOrd="1" destOrd="0" presId="urn:microsoft.com/office/officeart/2005/8/layout/hierarchy1"/>
    <dgm:cxn modelId="{8B81A7BA-85A4-4BA9-A096-BAFAA25E88E5}" type="presParOf" srcId="{F047EE39-B440-4340-81B0-9062E2780C94}" destId="{273741FC-E514-466A-89F5-CDC242611B5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3B53CC-F6A7-4138-8423-8B95E4691505}">
      <dsp:nvSpPr>
        <dsp:cNvPr id="0" name=""/>
        <dsp:cNvSpPr/>
      </dsp:nvSpPr>
      <dsp:spPr>
        <a:xfrm>
          <a:off x="3841400" y="2709632"/>
          <a:ext cx="3016433" cy="478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6094"/>
              </a:lnTo>
              <a:lnTo>
                <a:pt x="3016433" y="326094"/>
              </a:lnTo>
              <a:lnTo>
                <a:pt x="3016433" y="478515"/>
              </a:lnTo>
            </a:path>
          </a:pathLst>
        </a:custGeom>
        <a:noFill/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455896-C5F7-4D16-910E-0E0348F5A3CC}">
      <dsp:nvSpPr>
        <dsp:cNvPr id="0" name=""/>
        <dsp:cNvSpPr/>
      </dsp:nvSpPr>
      <dsp:spPr>
        <a:xfrm>
          <a:off x="3841400" y="2709632"/>
          <a:ext cx="1005477" cy="478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6094"/>
              </a:lnTo>
              <a:lnTo>
                <a:pt x="1005477" y="326094"/>
              </a:lnTo>
              <a:lnTo>
                <a:pt x="1005477" y="478515"/>
              </a:lnTo>
            </a:path>
          </a:pathLst>
        </a:custGeom>
        <a:noFill/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B379A9-8D66-48CF-9A18-D24583156B2C}">
      <dsp:nvSpPr>
        <dsp:cNvPr id="0" name=""/>
        <dsp:cNvSpPr/>
      </dsp:nvSpPr>
      <dsp:spPr>
        <a:xfrm>
          <a:off x="2835923" y="2709632"/>
          <a:ext cx="1005477" cy="478515"/>
        </a:xfrm>
        <a:custGeom>
          <a:avLst/>
          <a:gdLst/>
          <a:ahLst/>
          <a:cxnLst/>
          <a:rect l="0" t="0" r="0" b="0"/>
          <a:pathLst>
            <a:path>
              <a:moveTo>
                <a:pt x="1005477" y="0"/>
              </a:moveTo>
              <a:lnTo>
                <a:pt x="1005477" y="326094"/>
              </a:lnTo>
              <a:lnTo>
                <a:pt x="0" y="326094"/>
              </a:lnTo>
              <a:lnTo>
                <a:pt x="0" y="47851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871016-62B1-4510-A192-DF4B766F2DBA}">
      <dsp:nvSpPr>
        <dsp:cNvPr id="0" name=""/>
        <dsp:cNvSpPr/>
      </dsp:nvSpPr>
      <dsp:spPr>
        <a:xfrm>
          <a:off x="824967" y="2709632"/>
          <a:ext cx="3016433" cy="478515"/>
        </a:xfrm>
        <a:custGeom>
          <a:avLst/>
          <a:gdLst/>
          <a:ahLst/>
          <a:cxnLst/>
          <a:rect l="0" t="0" r="0" b="0"/>
          <a:pathLst>
            <a:path>
              <a:moveTo>
                <a:pt x="3016433" y="0"/>
              </a:moveTo>
              <a:lnTo>
                <a:pt x="3016433" y="326094"/>
              </a:lnTo>
              <a:lnTo>
                <a:pt x="0" y="326094"/>
              </a:lnTo>
              <a:lnTo>
                <a:pt x="0" y="478515"/>
              </a:lnTo>
            </a:path>
          </a:pathLst>
        </a:custGeom>
        <a:noFill/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761642-0CBF-4862-92BC-98C454339CD7}">
      <dsp:nvSpPr>
        <dsp:cNvPr id="0" name=""/>
        <dsp:cNvSpPr/>
      </dsp:nvSpPr>
      <dsp:spPr>
        <a:xfrm>
          <a:off x="3795680" y="1186333"/>
          <a:ext cx="91440" cy="47851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851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08AF15-921A-4393-BFDE-168CA9B0505E}">
      <dsp:nvSpPr>
        <dsp:cNvPr id="0" name=""/>
        <dsp:cNvSpPr/>
      </dsp:nvSpPr>
      <dsp:spPr>
        <a:xfrm>
          <a:off x="3018737" y="141551"/>
          <a:ext cx="1645327" cy="10447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B1362-CB50-4370-B839-6B1DBA5DA34C}">
      <dsp:nvSpPr>
        <dsp:cNvPr id="0" name=""/>
        <dsp:cNvSpPr/>
      </dsp:nvSpPr>
      <dsp:spPr>
        <a:xfrm>
          <a:off x="3201551" y="315224"/>
          <a:ext cx="1645327" cy="10447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2"/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rPr>
            <a:t>Department of Aerospace Engineering</a:t>
          </a:r>
        </a:p>
      </dsp:txBody>
      <dsp:txXfrm>
        <a:off x="3232152" y="345825"/>
        <a:ext cx="1584125" cy="983580"/>
      </dsp:txXfrm>
    </dsp:sp>
    <dsp:sp modelId="{28B3CAB7-29A0-4A1F-A461-87AB39D27664}">
      <dsp:nvSpPr>
        <dsp:cNvPr id="0" name=""/>
        <dsp:cNvSpPr/>
      </dsp:nvSpPr>
      <dsp:spPr>
        <a:xfrm>
          <a:off x="3018737" y="1664849"/>
          <a:ext cx="1645327" cy="104478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5099EE-77D3-4412-8E6C-523394BA6190}">
      <dsp:nvSpPr>
        <dsp:cNvPr id="0" name=""/>
        <dsp:cNvSpPr/>
      </dsp:nvSpPr>
      <dsp:spPr>
        <a:xfrm>
          <a:off x="3201551" y="1838523"/>
          <a:ext cx="1645327" cy="10447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>
                  <a:lumMod val="75000"/>
                </a:schemeClr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rPr>
            <a:t>AeroGSAC</a:t>
          </a:r>
        </a:p>
      </dsp:txBody>
      <dsp:txXfrm>
        <a:off x="3232152" y="1869124"/>
        <a:ext cx="1584125" cy="983580"/>
      </dsp:txXfrm>
    </dsp:sp>
    <dsp:sp modelId="{A693D706-1970-4A66-B4B2-549B3FB006B6}">
      <dsp:nvSpPr>
        <dsp:cNvPr id="0" name=""/>
        <dsp:cNvSpPr/>
      </dsp:nvSpPr>
      <dsp:spPr>
        <a:xfrm>
          <a:off x="2304" y="3188148"/>
          <a:ext cx="1645327" cy="1044782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9A6378-A60E-4909-B36D-79472A256438}">
      <dsp:nvSpPr>
        <dsp:cNvPr id="0" name=""/>
        <dsp:cNvSpPr/>
      </dsp:nvSpPr>
      <dsp:spPr>
        <a:xfrm>
          <a:off x="185118" y="3361822"/>
          <a:ext cx="1645327" cy="10447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002060"/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rPr>
            <a:t>Outreach &amp; Advocacy</a:t>
          </a:r>
        </a:p>
      </dsp:txBody>
      <dsp:txXfrm>
        <a:off x="215719" y="3392423"/>
        <a:ext cx="1584125" cy="983580"/>
      </dsp:txXfrm>
    </dsp:sp>
    <dsp:sp modelId="{D8D395D3-0417-48E7-8E74-2C9C594C948F}">
      <dsp:nvSpPr>
        <dsp:cNvPr id="0" name=""/>
        <dsp:cNvSpPr/>
      </dsp:nvSpPr>
      <dsp:spPr>
        <a:xfrm>
          <a:off x="2013259" y="3188148"/>
          <a:ext cx="1645327" cy="1044782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94FA84-DCD0-4336-9F9D-D20BD6966E5F}">
      <dsp:nvSpPr>
        <dsp:cNvPr id="0" name=""/>
        <dsp:cNvSpPr/>
      </dsp:nvSpPr>
      <dsp:spPr>
        <a:xfrm>
          <a:off x="2196073" y="3361822"/>
          <a:ext cx="1645327" cy="10447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002060"/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rPr>
            <a:t>Social</a:t>
          </a:r>
          <a:r>
            <a:rPr lang="en-US" sz="1900" kern="1200"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rPr>
            <a:t> Exposure</a:t>
          </a:r>
        </a:p>
      </dsp:txBody>
      <dsp:txXfrm>
        <a:off x="2226674" y="3392423"/>
        <a:ext cx="1584125" cy="983580"/>
      </dsp:txXfrm>
    </dsp:sp>
    <dsp:sp modelId="{B93FAD3A-CFED-4F28-9015-1154B13C5147}">
      <dsp:nvSpPr>
        <dsp:cNvPr id="0" name=""/>
        <dsp:cNvSpPr/>
      </dsp:nvSpPr>
      <dsp:spPr>
        <a:xfrm>
          <a:off x="4024215" y="3188148"/>
          <a:ext cx="1645327" cy="1044782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F496A-E79C-4523-B992-B702997A44C8}">
      <dsp:nvSpPr>
        <dsp:cNvPr id="0" name=""/>
        <dsp:cNvSpPr/>
      </dsp:nvSpPr>
      <dsp:spPr>
        <a:xfrm>
          <a:off x="4207029" y="3361822"/>
          <a:ext cx="1645327" cy="10447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002060"/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rPr>
            <a:t>Professional Exposure</a:t>
          </a:r>
        </a:p>
      </dsp:txBody>
      <dsp:txXfrm>
        <a:off x="4237630" y="3392423"/>
        <a:ext cx="1584125" cy="983580"/>
      </dsp:txXfrm>
    </dsp:sp>
    <dsp:sp modelId="{5D331826-C28E-4602-931D-92920926D1BC}">
      <dsp:nvSpPr>
        <dsp:cNvPr id="0" name=""/>
        <dsp:cNvSpPr/>
      </dsp:nvSpPr>
      <dsp:spPr>
        <a:xfrm>
          <a:off x="6035170" y="3188148"/>
          <a:ext cx="1645327" cy="1044782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DDA821-4E56-4625-9AE1-60D4C83EDF68}">
      <dsp:nvSpPr>
        <dsp:cNvPr id="0" name=""/>
        <dsp:cNvSpPr/>
      </dsp:nvSpPr>
      <dsp:spPr>
        <a:xfrm>
          <a:off x="6217984" y="3361822"/>
          <a:ext cx="1645327" cy="10447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rgbClr val="002060"/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rPr>
            <a:t>GSAC Community Collaboration</a:t>
          </a:r>
        </a:p>
      </dsp:txBody>
      <dsp:txXfrm>
        <a:off x="6248585" y="3392423"/>
        <a:ext cx="1584125" cy="983580"/>
      </dsp:txXfrm>
    </dsp:sp>
    <dsp:sp modelId="{F76B41DF-E43C-44D4-879A-D20AE53053F4}">
      <dsp:nvSpPr>
        <dsp:cNvPr id="0" name=""/>
        <dsp:cNvSpPr/>
      </dsp:nvSpPr>
      <dsp:spPr>
        <a:xfrm>
          <a:off x="6037472" y="1670402"/>
          <a:ext cx="1645327" cy="1044782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984D1F-9FF9-4756-A5A4-834A208D62D6}">
      <dsp:nvSpPr>
        <dsp:cNvPr id="0" name=""/>
        <dsp:cNvSpPr/>
      </dsp:nvSpPr>
      <dsp:spPr>
        <a:xfrm>
          <a:off x="6220286" y="1844076"/>
          <a:ext cx="1645327" cy="10447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accent4">
                  <a:lumMod val="75000"/>
                </a:schemeClr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rPr>
            <a:t>EGSAC</a:t>
          </a:r>
        </a:p>
      </dsp:txBody>
      <dsp:txXfrm>
        <a:off x="6250887" y="1874677"/>
        <a:ext cx="1584125" cy="983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1C9191-609A-48B7-B216-65D415E0605A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7820D-613C-4E9D-BF03-A68B0271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43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Any questions regarding funding should be directed to Staci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7820D-613C-4E9D-BF03-A68B027175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28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540" y="6169758"/>
            <a:ext cx="1843813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79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026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889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088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9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toralstudents.web.illinois.edu/" TargetMode="External"/><Relationship Id="rId2" Type="http://schemas.openxmlformats.org/officeDocument/2006/relationships/hyperlink" Target="https://emails.illinois.edu/newsletter/1712983543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vid19.illinois.edu/" TargetMode="External"/><Relationship Id="rId4" Type="http://schemas.openxmlformats.org/officeDocument/2006/relationships/hyperlink" Target="https://www.obfs.uillinois.edu/bfpp/section-12-property-accounting/loan-equipment-faculty-staff-student-employee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349486" y="580054"/>
            <a:ext cx="4565914" cy="325686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CMU Bright" panose="02000603000000000000" pitchFamily="2" charset="0"/>
                <a:ea typeface="CMU Bright" panose="02000603000000000000" pitchFamily="2" charset="0"/>
                <a:cs typeface="CMU Bright" panose="02000603000000000000" pitchFamily="2" charset="0"/>
              </a:rPr>
              <a:t>Aero</a:t>
            </a:r>
            <a:r>
              <a:rPr lang="en-US" sz="4000" b="1">
                <a:solidFill>
                  <a:schemeClr val="bg1"/>
                </a:solidFill>
                <a:latin typeface="CMU Bright" panose="02000603000000000000" pitchFamily="2" charset="0"/>
                <a:ea typeface="CMU Bright" panose="02000603000000000000" pitchFamily="2" charset="0"/>
                <a:cs typeface="CMU Bright" panose="02000603000000000000" pitchFamily="2" charset="0"/>
              </a:rPr>
              <a:t>space</a:t>
            </a:r>
            <a:br>
              <a:rPr lang="en-US" sz="4000" b="1">
                <a:solidFill>
                  <a:schemeClr val="bg1"/>
                </a:solidFill>
                <a:latin typeface="CMU Bright" panose="02000603000000000000" pitchFamily="2" charset="0"/>
                <a:ea typeface="CMU Bright" panose="02000603000000000000" pitchFamily="2" charset="0"/>
                <a:cs typeface="CMU Bright" panose="02000603000000000000" pitchFamily="2" charset="0"/>
              </a:rPr>
            </a:br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CMU Bright" panose="02000603000000000000" pitchFamily="2" charset="0"/>
                <a:ea typeface="CMU Bright" panose="02000603000000000000" pitchFamily="2" charset="0"/>
                <a:cs typeface="CMU Bright" panose="02000603000000000000" pitchFamily="2" charset="0"/>
              </a:rPr>
              <a:t>G</a:t>
            </a:r>
            <a:r>
              <a:rPr lang="en-US" sz="4000" b="1">
                <a:solidFill>
                  <a:schemeClr val="bg1"/>
                </a:solidFill>
                <a:latin typeface="CMU Bright" panose="02000603000000000000" pitchFamily="2" charset="0"/>
                <a:ea typeface="CMU Bright" panose="02000603000000000000" pitchFamily="2" charset="0"/>
                <a:cs typeface="CMU Bright" panose="02000603000000000000" pitchFamily="2" charset="0"/>
              </a:rPr>
              <a:t>raduate </a:t>
            </a:r>
            <a:br>
              <a:rPr lang="en-US" sz="4000" b="1">
                <a:solidFill>
                  <a:schemeClr val="bg1"/>
                </a:solidFill>
                <a:latin typeface="CMU Bright" panose="02000603000000000000" pitchFamily="2" charset="0"/>
                <a:ea typeface="CMU Bright" panose="02000603000000000000" pitchFamily="2" charset="0"/>
                <a:cs typeface="CMU Bright" panose="02000603000000000000" pitchFamily="2" charset="0"/>
              </a:rPr>
            </a:br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CMU Bright" panose="02000603000000000000" pitchFamily="2" charset="0"/>
                <a:ea typeface="CMU Bright" panose="02000603000000000000" pitchFamily="2" charset="0"/>
                <a:cs typeface="CMU Bright" panose="02000603000000000000" pitchFamily="2" charset="0"/>
              </a:rPr>
              <a:t>S</a:t>
            </a:r>
            <a:r>
              <a:rPr lang="en-US" sz="4000" b="1">
                <a:solidFill>
                  <a:schemeClr val="bg1"/>
                </a:solidFill>
                <a:latin typeface="CMU Bright" panose="02000603000000000000" pitchFamily="2" charset="0"/>
                <a:ea typeface="CMU Bright" panose="02000603000000000000" pitchFamily="2" charset="0"/>
                <a:cs typeface="CMU Bright" panose="02000603000000000000" pitchFamily="2" charset="0"/>
              </a:rPr>
              <a:t>tudent </a:t>
            </a:r>
            <a:br>
              <a:rPr lang="en-US" sz="4000" b="1">
                <a:solidFill>
                  <a:schemeClr val="bg1"/>
                </a:solidFill>
                <a:latin typeface="CMU Bright" panose="02000603000000000000" pitchFamily="2" charset="0"/>
                <a:ea typeface="CMU Bright" panose="02000603000000000000" pitchFamily="2" charset="0"/>
                <a:cs typeface="CMU Bright" panose="02000603000000000000" pitchFamily="2" charset="0"/>
              </a:rPr>
            </a:br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CMU Bright" panose="02000603000000000000" pitchFamily="2" charset="0"/>
                <a:ea typeface="CMU Bright" panose="02000603000000000000" pitchFamily="2" charset="0"/>
                <a:cs typeface="CMU Bright" panose="02000603000000000000" pitchFamily="2" charset="0"/>
              </a:rPr>
              <a:t>A</a:t>
            </a:r>
            <a:r>
              <a:rPr lang="en-US" sz="4000" b="1">
                <a:solidFill>
                  <a:schemeClr val="bg1"/>
                </a:solidFill>
                <a:latin typeface="CMU Bright" panose="02000603000000000000" pitchFamily="2" charset="0"/>
                <a:ea typeface="CMU Bright" panose="02000603000000000000" pitchFamily="2" charset="0"/>
                <a:cs typeface="CMU Bright" panose="02000603000000000000" pitchFamily="2" charset="0"/>
              </a:rPr>
              <a:t>dvisory </a:t>
            </a:r>
            <a:br>
              <a:rPr lang="en-US" sz="4000" b="1">
                <a:solidFill>
                  <a:schemeClr val="bg1"/>
                </a:solidFill>
                <a:latin typeface="CMU Bright" panose="02000603000000000000" pitchFamily="2" charset="0"/>
                <a:ea typeface="CMU Bright" panose="02000603000000000000" pitchFamily="2" charset="0"/>
                <a:cs typeface="CMU Bright" panose="02000603000000000000" pitchFamily="2" charset="0"/>
              </a:rPr>
            </a:br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CMU Bright" panose="02000603000000000000" pitchFamily="2" charset="0"/>
                <a:ea typeface="CMU Bright" panose="02000603000000000000" pitchFamily="2" charset="0"/>
                <a:cs typeface="CMU Bright" panose="02000603000000000000" pitchFamily="2" charset="0"/>
              </a:rPr>
              <a:t>C</a:t>
            </a:r>
            <a:r>
              <a:rPr lang="en-US" sz="4000" b="1">
                <a:solidFill>
                  <a:schemeClr val="bg1"/>
                </a:solidFill>
                <a:latin typeface="CMU Bright" panose="02000603000000000000" pitchFamily="2" charset="0"/>
                <a:ea typeface="CMU Bright" panose="02000603000000000000" pitchFamily="2" charset="0"/>
                <a:cs typeface="CMU Bright" panose="02000603000000000000" pitchFamily="2" charset="0"/>
              </a:rPr>
              <a:t>ommittee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49486" y="4086645"/>
            <a:ext cx="4565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MU Bright" panose="02000603000000000000" pitchFamily="2" charset="0"/>
                <a:ea typeface="CMU Bright" panose="02000603000000000000" pitchFamily="2" charset="0"/>
                <a:cs typeface="CMU Bright" panose="02000603000000000000" pitchFamily="2" charset="0"/>
              </a:rPr>
              <a:t>Gyu Sub, Henry, </a:t>
            </a:r>
            <a:r>
              <a:rPr lang="en-US" sz="2000" err="1">
                <a:solidFill>
                  <a:schemeClr val="bg1"/>
                </a:solidFill>
                <a:latin typeface="CMU Bright" panose="02000603000000000000" pitchFamily="2" charset="0"/>
                <a:ea typeface="CMU Bright" panose="02000603000000000000" pitchFamily="2" charset="0"/>
                <a:cs typeface="CMU Bright" panose="02000603000000000000" pitchFamily="2" charset="0"/>
              </a:rPr>
              <a:t>Aanchal</a:t>
            </a:r>
            <a:r>
              <a:rPr lang="en-US" sz="2000">
                <a:solidFill>
                  <a:schemeClr val="bg1"/>
                </a:solidFill>
                <a:latin typeface="CMU Bright" panose="02000603000000000000" pitchFamily="2" charset="0"/>
                <a:ea typeface="CMU Bright" panose="02000603000000000000" pitchFamily="2" charset="0"/>
                <a:cs typeface="CMU Bright" panose="02000603000000000000" pitchFamily="2" charset="0"/>
              </a:rPr>
              <a:t>, Noel, &amp; </a:t>
            </a:r>
            <a:r>
              <a:rPr lang="en-US" sz="2000" err="1">
                <a:solidFill>
                  <a:schemeClr val="bg1"/>
                </a:solidFill>
                <a:latin typeface="CMU Bright" panose="02000603000000000000" pitchFamily="2" charset="0"/>
                <a:ea typeface="CMU Bright" panose="02000603000000000000" pitchFamily="2" charset="0"/>
                <a:cs typeface="CMU Bright" panose="02000603000000000000" pitchFamily="2" charset="0"/>
              </a:rPr>
              <a:t>Vedant</a:t>
            </a:r>
            <a:endParaRPr lang="en-US" sz="2000">
              <a:solidFill>
                <a:schemeClr val="bg1"/>
              </a:solidFill>
              <a:latin typeface="CMU Bright" panose="02000603000000000000" pitchFamily="2" charset="0"/>
              <a:ea typeface="CMU Bright" panose="02000603000000000000" pitchFamily="2" charset="0"/>
              <a:cs typeface="CMU Br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326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B25A75-9DE9-414C-B768-57A88111535D}"/>
              </a:ext>
            </a:extLst>
          </p:cNvPr>
          <p:cNvSpPr txBox="1">
            <a:spLocks/>
          </p:cNvSpPr>
          <p:nvPr/>
        </p:nvSpPr>
        <p:spPr>
          <a:xfrm>
            <a:off x="533400" y="427038"/>
            <a:ext cx="8305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solidFill>
                  <a:srgbClr val="E84A27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Helpful Resources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7D8436-9161-4F96-B90E-484B6C746956}"/>
              </a:ext>
            </a:extLst>
          </p:cNvPr>
          <p:cNvSpPr txBox="1"/>
          <p:nvPr/>
        </p:nvSpPr>
        <p:spPr>
          <a:xfrm>
            <a:off x="126378" y="1309324"/>
            <a:ext cx="8891244" cy="4453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2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Resources and Services</a:t>
            </a:r>
            <a:r>
              <a:rPr lang="en-US" sz="1600">
                <a:solidFill>
                  <a:srgbClr val="131F33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provided by the Graduate College: </a:t>
            </a:r>
            <a:r>
              <a:rPr lang="en-US" sz="1600">
                <a:latin typeface="CMU Sans Serif" panose="02000603000000000000"/>
                <a:hlinkClick r:id="rId2"/>
              </a:rPr>
              <a:t>https://emails.illinois.edu/newsletter/1712983543.html</a:t>
            </a:r>
            <a:endParaRPr lang="en-US" sz="1600">
              <a:latin typeface="CMU Sans Serif" panose="0200060300000000000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2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Doctoral Research Support Program (DRSP) </a:t>
            </a:r>
            <a:r>
              <a:rPr lang="en-US" sz="1600">
                <a:solidFill>
                  <a:srgbClr val="131F33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– a one-year initiative set up to help doctoral students prepare for and manage academic related work: </a:t>
            </a:r>
            <a:r>
              <a:rPr lang="en-US" sz="1600">
                <a:hlinkClick r:id="rId3"/>
              </a:rPr>
              <a:t>https://doctoralstudents.web.illinois.edu/</a:t>
            </a:r>
            <a:endParaRPr lang="en-US" sz="160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2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Surplus Warehouse </a:t>
            </a:r>
            <a:r>
              <a:rPr lang="en-US" sz="160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– Stock of redistributed equipment to support research needs:</a:t>
            </a:r>
            <a:r>
              <a:rPr lang="en-US" sz="1600">
                <a:solidFill>
                  <a:srgbClr val="0070C0"/>
                </a:solidFill>
                <a:latin typeface="CMU Sans Serif" panose="02000603000000000000"/>
                <a:ea typeface="CMU Sans Serif" panose="02000603000000000000" pitchFamily="2" charset="0"/>
                <a:cs typeface="CMU Sans Serif" panose="02000603000000000000" pitchFamily="2" charset="0"/>
              </a:rPr>
              <a:t> </a:t>
            </a:r>
            <a:r>
              <a:rPr lang="en-US" sz="1600">
                <a:hlinkClick r:id="rId4"/>
              </a:rPr>
              <a:t>https://www.obfs.uillinois.edu/bfpp/section-12-property-accounting/loan-equipment-faculty-staff-student-employees</a:t>
            </a:r>
            <a:endParaRPr lang="en-US" sz="160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2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Illinois COVID-19 </a:t>
            </a:r>
            <a:r>
              <a:rPr lang="en-US" sz="160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– Guidelines, information, and FAQ’s about the university’s efforts and policies aimed at a safer academic year: </a:t>
            </a:r>
            <a:r>
              <a:rPr lang="en-US" sz="1600">
                <a:hlinkClick r:id="rId5"/>
              </a:rPr>
              <a:t>https://covid19.illinois.edu/</a:t>
            </a:r>
            <a:endParaRPr lang="en-US" sz="1600"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056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B25A75-9DE9-414C-B768-57A88111535D}"/>
              </a:ext>
            </a:extLst>
          </p:cNvPr>
          <p:cNvSpPr txBox="1">
            <a:spLocks/>
          </p:cNvSpPr>
          <p:nvPr/>
        </p:nvSpPr>
        <p:spPr>
          <a:xfrm>
            <a:off x="533400" y="427038"/>
            <a:ext cx="8305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solidFill>
                  <a:srgbClr val="E84A27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Events and Programs to Look Forward 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4334A-A0F1-488F-A702-99DDE62910B3}"/>
              </a:ext>
            </a:extLst>
          </p:cNvPr>
          <p:cNvSpPr txBox="1"/>
          <p:nvPr/>
        </p:nvSpPr>
        <p:spPr>
          <a:xfrm>
            <a:off x="412640" y="1226067"/>
            <a:ext cx="7268878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Invited speakers from national labs or industry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Grad research poster fair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Student presentation lunch seminar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Initiatives and workshops based on educating about and celebrating diversity and inclusivity in our community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102526-935D-4BCC-82CD-B3DE8E69D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86" y="3429000"/>
            <a:ext cx="3265472" cy="24497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3EA10B-5A22-4FA5-B679-E32B14C8D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244" y="3428999"/>
            <a:ext cx="4355116" cy="244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84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61C56-746A-4075-8E62-B4893B7A560A}"/>
              </a:ext>
            </a:extLst>
          </p:cNvPr>
          <p:cNvSpPr txBox="1">
            <a:spLocks/>
          </p:cNvSpPr>
          <p:nvPr/>
        </p:nvSpPr>
        <p:spPr>
          <a:xfrm>
            <a:off x="533400" y="427038"/>
            <a:ext cx="8305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E84A27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UPCOMING Social Events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BE16F1-3AF7-4F3B-9E39-66AAE2A1D7AC}"/>
              </a:ext>
            </a:extLst>
          </p:cNvPr>
          <p:cNvSpPr txBox="1"/>
          <p:nvPr/>
        </p:nvSpPr>
        <p:spPr>
          <a:xfrm>
            <a:off x="744177" y="1559200"/>
            <a:ext cx="7268878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NEXT WEEK</a:t>
            </a:r>
            <a:r>
              <a:rPr lang="en-US" sz="24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– Team trivia/questionnaire!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Saturday, August 29</a:t>
            </a:r>
            <a:r>
              <a:rPr lang="en-US" sz="2400" baseline="30000" dirty="0">
                <a:solidFill>
                  <a:schemeClr val="tx2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th</a:t>
            </a:r>
            <a:r>
              <a:rPr lang="en-US" sz="2400" dirty="0">
                <a:solidFill>
                  <a:schemeClr val="tx2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 4:00-5:00 PM </a:t>
            </a:r>
            <a:r>
              <a:rPr lang="en-US" sz="240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– Virtual grad </a:t>
            </a:r>
            <a:r>
              <a:rPr lang="en-US" sz="24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meet &amp; greet/</a:t>
            </a:r>
            <a:r>
              <a:rPr lang="en-US" sz="240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social hour on Zoom</a:t>
            </a:r>
            <a:endParaRPr lang="en-US" sz="2400" dirty="0">
              <a:solidFill>
                <a:schemeClr val="tx2"/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AE grad student highlights </a:t>
            </a:r>
            <a:r>
              <a:rPr lang="en-US" sz="24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– on Instagram!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709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5E793-A64D-47C3-9ABF-699F87175D2F}"/>
              </a:ext>
            </a:extLst>
          </p:cNvPr>
          <p:cNvSpPr txBox="1">
            <a:spLocks/>
          </p:cNvSpPr>
          <p:nvPr/>
        </p:nvSpPr>
        <p:spPr>
          <a:xfrm>
            <a:off x="533399" y="674521"/>
            <a:ext cx="8305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>
                <a:solidFill>
                  <a:srgbClr val="E84A27"/>
                </a:solidFill>
                <a:latin typeface="Georgia" charset="0"/>
                <a:ea typeface="Georgia" charset="0"/>
                <a:cs typeface="Georgia" charset="0"/>
              </a:rPr>
              <a:t>                      </a:t>
            </a:r>
            <a:r>
              <a:rPr lang="en-US" sz="5400" b="1">
                <a:solidFill>
                  <a:srgbClr val="E84A27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is recruiting!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258C69-8A96-4353-BF96-0AD87FE8EB3D}"/>
              </a:ext>
            </a:extLst>
          </p:cNvPr>
          <p:cNvSpPr txBox="1"/>
          <p:nvPr/>
        </p:nvSpPr>
        <p:spPr>
          <a:xfrm>
            <a:off x="1015752" y="2205781"/>
            <a:ext cx="7341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Please email us if you are interested in joining us!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F48A54-AB3C-453D-9427-1C5629D3E9B2}"/>
              </a:ext>
            </a:extLst>
          </p:cNvPr>
          <p:cNvSpPr txBox="1"/>
          <p:nvPr/>
        </p:nvSpPr>
        <p:spPr>
          <a:xfrm>
            <a:off x="2583314" y="4171323"/>
            <a:ext cx="3799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ae-gsac@mx.uillinois.edu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2CE6E6-0790-4C22-91C9-E82469F6937E}"/>
              </a:ext>
            </a:extLst>
          </p:cNvPr>
          <p:cNvSpPr txBox="1"/>
          <p:nvPr/>
        </p:nvSpPr>
        <p:spPr>
          <a:xfrm>
            <a:off x="2583314" y="3772368"/>
            <a:ext cx="3977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If you’d like more information, contact: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2B8136-A6A8-40F2-ADD1-95B26ACBCFC2}"/>
              </a:ext>
            </a:extLst>
          </p:cNvPr>
          <p:cNvSpPr txBox="1"/>
          <p:nvPr/>
        </p:nvSpPr>
        <p:spPr>
          <a:xfrm>
            <a:off x="1807461" y="5468645"/>
            <a:ext cx="5529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Please visit our webpage at: </a:t>
            </a:r>
            <a:r>
              <a:rPr lang="en-US" dirty="0">
                <a:solidFill>
                  <a:srgbClr val="0070C0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http://gsac.ae.illinois.edu/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ADC6E3-15FB-455B-AF89-547287C0D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01" y="603497"/>
            <a:ext cx="3575032" cy="96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99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5E793-A64D-47C3-9ABF-699F87175D2F}"/>
              </a:ext>
            </a:extLst>
          </p:cNvPr>
          <p:cNvSpPr txBox="1">
            <a:spLocks/>
          </p:cNvSpPr>
          <p:nvPr/>
        </p:nvSpPr>
        <p:spPr>
          <a:xfrm>
            <a:off x="533400" y="427038"/>
            <a:ext cx="8305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E84A27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Beyond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BCCA37-BB64-40CA-B2F7-D6946DEE3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05" b="90000" l="2895" r="95724">
                        <a14:foregroundMark x1="60461" y1="29024" x2="56382" y2="28049"/>
                        <a14:foregroundMark x1="70987" y1="29024" x2="67500" y2="27561"/>
                        <a14:foregroundMark x1="79605" y1="38049" x2="78553" y2="42683"/>
                        <a14:foregroundMark x1="89408" y1="38049" x2="88553" y2="44390"/>
                        <a14:foregroundMark x1="93618" y1="29512" x2="95855" y2="28049"/>
                        <a14:foregroundMark x1="45263" y1="52683" x2="46118" y2="53415"/>
                        <a14:foregroundMark x1="34276" y1="51951" x2="35263" y2="52683"/>
                        <a14:foregroundMark x1="25987" y1="53171" x2="24276" y2="51707"/>
                        <a14:foregroundMark x1="8026" y1="62927" x2="7697" y2="63659"/>
                        <a14:foregroundMark x1="3882" y1="60244" x2="3882" y2="60244"/>
                        <a14:foregroundMark x1="3684" y1="82683" x2="3487" y2="84390"/>
                        <a14:foregroundMark x1="20789" y1="7805" x2="21974" y2="7805"/>
                        <a14:foregroundMark x1="9605" y1="84878" x2="12895" y2="89512"/>
                        <a14:foregroundMark x1="3092" y1="42683" x2="2895" y2="58537"/>
                        <a14:backgroundMark x1="6118" y1="68293" x2="5658" y2="69756"/>
                        <a14:backgroundMark x1="8421" y1="79024" x2="7895" y2="83659"/>
                        <a14:backgroundMark x1="5526" y1="70488" x2="4868" y2="74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1312" y="312756"/>
            <a:ext cx="3008707" cy="8115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4489C5-6119-4B96-AC2A-01C8E624545F}"/>
              </a:ext>
            </a:extLst>
          </p:cNvPr>
          <p:cNvSpPr txBox="1"/>
          <p:nvPr/>
        </p:nvSpPr>
        <p:spPr>
          <a:xfrm>
            <a:off x="2362902" y="2644170"/>
            <a:ext cx="44181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953551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7CAF2DD-A9B0-4CE5-99F2-F24B19FF1453}"/>
              </a:ext>
            </a:extLst>
          </p:cNvPr>
          <p:cNvSpPr txBox="1"/>
          <p:nvPr/>
        </p:nvSpPr>
        <p:spPr>
          <a:xfrm>
            <a:off x="648070" y="1364370"/>
            <a:ext cx="4935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What is a GSAC?</a:t>
            </a:r>
            <a:endParaRPr lang="en-US" b="1"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r>
              <a:rPr lang="en-US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	</a:t>
            </a:r>
            <a:r>
              <a:rPr lang="en-US" sz="200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An advisory committee that represents 	the 	graduate student community</a:t>
            </a:r>
            <a:endParaRPr lang="en-US"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44D517-BBE2-4C18-89E1-08A503A130F0}"/>
              </a:ext>
            </a:extLst>
          </p:cNvPr>
          <p:cNvSpPr txBox="1"/>
          <p:nvPr/>
        </p:nvSpPr>
        <p:spPr>
          <a:xfrm>
            <a:off x="640672" y="2395660"/>
            <a:ext cx="4935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Why does it exist?</a:t>
            </a:r>
            <a:endParaRPr lang="en-US" b="1"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r>
              <a:rPr lang="en-US" sz="200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	To promote fulfilling graduate careers 	and lifestyles in the AE department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8C8AF0-679F-453A-8761-3DC8CDA1E55A}"/>
              </a:ext>
            </a:extLst>
          </p:cNvPr>
          <p:cNvSpPr txBox="1"/>
          <p:nvPr/>
        </p:nvSpPr>
        <p:spPr>
          <a:xfrm>
            <a:off x="640671" y="3416587"/>
            <a:ext cx="5316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What are things we do?</a:t>
            </a:r>
            <a:endParaRPr lang="en-US" b="1"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r>
              <a:rPr lang="en-US" sz="200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	Host professional and social events, raise 	concerns and queries, survey student 	suggestions to improve the grad experience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CA26BD-3F0F-45CD-BF8D-92FC5BF38C93}"/>
              </a:ext>
            </a:extLst>
          </p:cNvPr>
          <p:cNvSpPr txBox="1"/>
          <p:nvPr/>
        </p:nvSpPr>
        <p:spPr>
          <a:xfrm>
            <a:off x="642152" y="4767467"/>
            <a:ext cx="5701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What we stand for?</a:t>
            </a:r>
            <a:endParaRPr lang="en-US" b="1"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r>
              <a:rPr lang="en-US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	</a:t>
            </a:r>
            <a:r>
              <a:rPr lang="en-US" sz="200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Fostering community amongst AE grad 	students, with the department, and beyond</a:t>
            </a:r>
            <a:endParaRPr lang="en-US" strike="sngStrike"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1278F8-B440-4E8D-8E0F-071979C09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30" y="183557"/>
            <a:ext cx="3977196" cy="107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85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9735E-F6AE-44CA-B019-032187BB372F}"/>
              </a:ext>
            </a:extLst>
          </p:cNvPr>
          <p:cNvSpPr txBox="1">
            <a:spLocks/>
          </p:cNvSpPr>
          <p:nvPr/>
        </p:nvSpPr>
        <p:spPr>
          <a:xfrm>
            <a:off x="381000" y="274638"/>
            <a:ext cx="8305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E84A27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Current Members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0B5709-3E87-4155-9C96-1F064AD6F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493" y="1089240"/>
            <a:ext cx="1798320" cy="189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4AFCB9C-C4B1-43CA-8DEA-B28841652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773" y="108387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8AF7164-CE27-44E6-8831-61ECCFA48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30" y="3405221"/>
            <a:ext cx="1646349" cy="189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F3613EE-2257-48FE-BD3B-14DD8550D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36" y="3710182"/>
            <a:ext cx="1921809" cy="189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EBD512D-D27A-4CF9-9F71-2A62ECD9E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069" y="3405221"/>
            <a:ext cx="1905001" cy="1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49A479-DAE2-4F08-B79A-3C465205DBD9}"/>
              </a:ext>
            </a:extLst>
          </p:cNvPr>
          <p:cNvSpPr txBox="1"/>
          <p:nvPr/>
        </p:nvSpPr>
        <p:spPr>
          <a:xfrm>
            <a:off x="1876056" y="2988874"/>
            <a:ext cx="2063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CMU Sans Serif" panose="02000603000000000000"/>
              </a:rPr>
              <a:t>Gyu Sub Lee </a:t>
            </a:r>
            <a:r>
              <a:rPr lang="en-US">
                <a:latin typeface="CMU Sans Serif" panose="02000603000000000000"/>
              </a:rPr>
              <a:t>| Chair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4068B6-0747-4173-84F4-FD0CBF6DFC6B}"/>
              </a:ext>
            </a:extLst>
          </p:cNvPr>
          <p:cNvSpPr/>
          <p:nvPr/>
        </p:nvSpPr>
        <p:spPr>
          <a:xfrm>
            <a:off x="4572000" y="2988874"/>
            <a:ext cx="3025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CMU Sans Serif" panose="02000603000000000000"/>
              </a:rPr>
              <a:t>Henry </a:t>
            </a:r>
            <a:r>
              <a:rPr lang="en-US" b="1" err="1">
                <a:latin typeface="CMU Sans Serif" panose="02000603000000000000"/>
              </a:rPr>
              <a:t>Varona</a:t>
            </a:r>
            <a:r>
              <a:rPr lang="en-US">
                <a:latin typeface="CMU Sans Serif" panose="02000603000000000000"/>
              </a:rPr>
              <a:t>| Assistant Chair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9B1F41-AB6B-470A-931D-6F101B0DD95B}"/>
              </a:ext>
            </a:extLst>
          </p:cNvPr>
          <p:cNvSpPr txBox="1"/>
          <p:nvPr/>
        </p:nvSpPr>
        <p:spPr>
          <a:xfrm>
            <a:off x="19070" y="5313362"/>
            <a:ext cx="3206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>
                <a:latin typeface="CMU Sans Serif" panose="02000603000000000000"/>
              </a:rPr>
              <a:t>Aanchal</a:t>
            </a:r>
            <a:r>
              <a:rPr lang="en-US" b="1">
                <a:latin typeface="CMU Sans Serif" panose="02000603000000000000"/>
              </a:rPr>
              <a:t> Gupta </a:t>
            </a:r>
            <a:r>
              <a:rPr lang="en-US">
                <a:latin typeface="CMU Sans Serif" panose="02000603000000000000"/>
              </a:rPr>
              <a:t>| Representative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903FE4-F4A0-45D2-B165-0CFAF62EE4E1}"/>
              </a:ext>
            </a:extLst>
          </p:cNvPr>
          <p:cNvSpPr txBox="1"/>
          <p:nvPr/>
        </p:nvSpPr>
        <p:spPr>
          <a:xfrm>
            <a:off x="2926055" y="5586037"/>
            <a:ext cx="3079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CMU Sans Serif" panose="02000603000000000000"/>
              </a:rPr>
              <a:t>Noel </a:t>
            </a:r>
            <a:r>
              <a:rPr lang="en-US" b="1" err="1">
                <a:latin typeface="CMU Sans Serif" panose="02000603000000000000"/>
              </a:rPr>
              <a:t>Brindise</a:t>
            </a:r>
            <a:r>
              <a:rPr lang="en-US" b="1">
                <a:latin typeface="CMU Sans Serif" panose="02000603000000000000"/>
              </a:rPr>
              <a:t> </a:t>
            </a:r>
            <a:r>
              <a:rPr lang="en-US">
                <a:latin typeface="CMU Sans Serif" panose="02000603000000000000"/>
              </a:rPr>
              <a:t>| Representative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5CAFA7-7895-46E9-9B5A-BA9CD4AA7BDB}"/>
              </a:ext>
            </a:extLst>
          </p:cNvPr>
          <p:cNvSpPr txBox="1"/>
          <p:nvPr/>
        </p:nvSpPr>
        <p:spPr>
          <a:xfrm>
            <a:off x="6206506" y="5304855"/>
            <a:ext cx="2480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>
                <a:latin typeface="CMU Sans Serif" panose="02000603000000000000"/>
              </a:rPr>
              <a:t>Vedant</a:t>
            </a:r>
            <a:r>
              <a:rPr lang="en-US" b="1">
                <a:latin typeface="CMU Sans Serif" panose="02000603000000000000"/>
              </a:rPr>
              <a:t> </a:t>
            </a:r>
            <a:r>
              <a:rPr lang="en-US">
                <a:latin typeface="CMU Sans Serif" panose="02000603000000000000"/>
              </a:rPr>
              <a:t>| Representative</a:t>
            </a:r>
          </a:p>
        </p:txBody>
      </p:sp>
    </p:spTree>
    <p:extLst>
      <p:ext uri="{BB962C8B-B14F-4D97-AF65-F5344CB8AC3E}">
        <p14:creationId xmlns:p14="http://schemas.microsoft.com/office/powerpoint/2010/main" val="2183297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532C9-69F7-455B-B09D-25646FF6FC86}"/>
              </a:ext>
            </a:extLst>
          </p:cNvPr>
          <p:cNvSpPr txBox="1">
            <a:spLocks/>
          </p:cNvSpPr>
          <p:nvPr/>
        </p:nvSpPr>
        <p:spPr>
          <a:xfrm>
            <a:off x="381000" y="274638"/>
            <a:ext cx="8305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E84A27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Structure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39C42DC-D1AF-46B0-B6E5-6AA191B810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4954830"/>
              </p:ext>
            </p:extLst>
          </p:nvPr>
        </p:nvGraphicFramePr>
        <p:xfrm>
          <a:off x="601092" y="846138"/>
          <a:ext cx="7865616" cy="4548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0538370-E833-45B1-8F54-587101AF60C7}"/>
              </a:ext>
            </a:extLst>
          </p:cNvPr>
          <p:cNvCxnSpPr>
            <a:cxnSpLocks/>
          </p:cNvCxnSpPr>
          <p:nvPr/>
        </p:nvCxnSpPr>
        <p:spPr>
          <a:xfrm>
            <a:off x="5545667" y="3259667"/>
            <a:ext cx="1041400" cy="0"/>
          </a:xfrm>
          <a:prstGeom prst="straightConnector1">
            <a:avLst/>
          </a:prstGeom>
          <a:ln>
            <a:solidFill>
              <a:schemeClr val="accent4"/>
            </a:solidFill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587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B04AA-3236-4F64-AD2D-51AE0FF045B6}"/>
              </a:ext>
            </a:extLst>
          </p:cNvPr>
          <p:cNvSpPr txBox="1">
            <a:spLocks/>
          </p:cNvSpPr>
          <p:nvPr/>
        </p:nvSpPr>
        <p:spPr>
          <a:xfrm>
            <a:off x="381000" y="274638"/>
            <a:ext cx="8305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E84A27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How We’ve Adapted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1DAE71-F98F-441D-8DA9-0C26A0E3C3AB}"/>
              </a:ext>
            </a:extLst>
          </p:cNvPr>
          <p:cNvSpPr txBox="1"/>
          <p:nvPr/>
        </p:nvSpPr>
        <p:spPr>
          <a:xfrm>
            <a:off x="585927" y="1158960"/>
            <a:ext cx="79418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Host fun and interactive social events on Zoom/in accordance with social distancing protocols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Inter/intra-department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Began a dialogue between current and incoming students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Hosted a Zoom introductory meet &amp; greet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Continued discussion on What’s App chat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Set up social media accounts to provide updates and feature events and members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Look forward to Grad student Discord!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B40A7C-3637-4F2C-8EFC-3D6E29F87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467" y="4070380"/>
            <a:ext cx="4693917" cy="262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78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B04AA-3236-4F64-AD2D-51AE0FF045B6}"/>
              </a:ext>
            </a:extLst>
          </p:cNvPr>
          <p:cNvSpPr txBox="1">
            <a:spLocks/>
          </p:cNvSpPr>
          <p:nvPr/>
        </p:nvSpPr>
        <p:spPr>
          <a:xfrm>
            <a:off x="381000" y="274638"/>
            <a:ext cx="8305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E84A27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COVID Testing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1DAE71-F98F-441D-8DA9-0C26A0E3C3AB}"/>
              </a:ext>
            </a:extLst>
          </p:cNvPr>
          <p:cNvSpPr txBox="1"/>
          <p:nvPr/>
        </p:nvSpPr>
        <p:spPr>
          <a:xfrm>
            <a:off x="585926" y="1534616"/>
            <a:ext cx="75815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Twice a week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Test sites = big white tents on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Next to Engineering Hall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Test results take up to 48 hours to 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Check results and personal status using Safer Illinois app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Test in advance to avoid loss of campus access!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4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5E793-A64D-47C3-9ABF-699F87175D2F}"/>
              </a:ext>
            </a:extLst>
          </p:cNvPr>
          <p:cNvSpPr txBox="1">
            <a:spLocks/>
          </p:cNvSpPr>
          <p:nvPr/>
        </p:nvSpPr>
        <p:spPr>
          <a:xfrm>
            <a:off x="533400" y="427038"/>
            <a:ext cx="8305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E84A27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Beyond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78EA7C-284A-4114-A749-F2C3C0103F3F}"/>
              </a:ext>
            </a:extLst>
          </p:cNvPr>
          <p:cNvSpPr txBox="1"/>
          <p:nvPr/>
        </p:nvSpPr>
        <p:spPr>
          <a:xfrm>
            <a:off x="533400" y="1080366"/>
            <a:ext cx="68890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What’s there to do around C-U?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DEDD09-D303-419C-AACD-15D5B4505986}"/>
              </a:ext>
            </a:extLst>
          </p:cNvPr>
          <p:cNvSpPr txBox="1"/>
          <p:nvPr/>
        </p:nvSpPr>
        <p:spPr>
          <a:xfrm>
            <a:off x="811813" y="1684320"/>
            <a:ext cx="5858527" cy="4135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RSOs (safe sports and clubs)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Favorite takeout restaurants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Bike around campus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Visit nearby parks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Check out Urbana’s farmers’ Market at the Square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Hang out with fellow grad students &amp; </a:t>
            </a:r>
            <a:r>
              <a:rPr lang="en-US" dirty="0" err="1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AeroGSAC</a:t>
            </a:r>
            <a:r>
              <a:rPr lang="en-US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on Zoom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DD1880-7FE5-45B3-AA72-251506DCA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312" y="312756"/>
            <a:ext cx="3008707" cy="81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46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5E793-A64D-47C3-9ABF-699F87175D2F}"/>
              </a:ext>
            </a:extLst>
          </p:cNvPr>
          <p:cNvSpPr txBox="1">
            <a:spLocks/>
          </p:cNvSpPr>
          <p:nvPr/>
        </p:nvSpPr>
        <p:spPr>
          <a:xfrm>
            <a:off x="533400" y="427038"/>
            <a:ext cx="8305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E84A27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Beyond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78EA7C-284A-4114-A749-F2C3C0103F3F}"/>
              </a:ext>
            </a:extLst>
          </p:cNvPr>
          <p:cNvSpPr txBox="1"/>
          <p:nvPr/>
        </p:nvSpPr>
        <p:spPr>
          <a:xfrm>
            <a:off x="665825" y="1289416"/>
            <a:ext cx="68890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How do I find a research advisor?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9136BB-87FB-4896-A372-17AB093C0BE9}"/>
              </a:ext>
            </a:extLst>
          </p:cNvPr>
          <p:cNvSpPr txBox="1"/>
          <p:nvPr/>
        </p:nvSpPr>
        <p:spPr>
          <a:xfrm>
            <a:off x="665825" y="1900240"/>
            <a:ext cx="8025502" cy="3885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Use department websites to find research areas that interest you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Look up professors who work in these areas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Read their recent publications and contact their current graduate students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Most papers will have a mention of  ‘future work’ that could be a starting point for a conversation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Meet with professors to discuss possible research topics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The most important thing is to take the initiative!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EDFCFB-2EB5-4932-BAF0-A25028293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312" y="312756"/>
            <a:ext cx="3008707" cy="81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58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5E793-A64D-47C3-9ABF-699F87175D2F}"/>
              </a:ext>
            </a:extLst>
          </p:cNvPr>
          <p:cNvSpPr txBox="1">
            <a:spLocks/>
          </p:cNvSpPr>
          <p:nvPr/>
        </p:nvSpPr>
        <p:spPr>
          <a:xfrm>
            <a:off x="533400" y="427038"/>
            <a:ext cx="8305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E84A27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Beyond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78EA7C-284A-4114-A749-F2C3C0103F3F}"/>
              </a:ext>
            </a:extLst>
          </p:cNvPr>
          <p:cNvSpPr txBox="1"/>
          <p:nvPr/>
        </p:nvSpPr>
        <p:spPr>
          <a:xfrm>
            <a:off x="665825" y="1289416"/>
            <a:ext cx="68890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Some good classes to take?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947FA6-A6BD-4143-96DA-86E88E115E4B}"/>
              </a:ext>
            </a:extLst>
          </p:cNvPr>
          <p:cNvSpPr txBox="1"/>
          <p:nvPr/>
        </p:nvSpPr>
        <p:spPr>
          <a:xfrm>
            <a:off x="749712" y="2040382"/>
            <a:ext cx="7873175" cy="334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AE 498/ 598 Special Topics </a:t>
            </a:r>
            <a:r>
              <a:rPr lang="en-US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classes can be really fun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Don’t be afraid to take classes outside your comfort zone!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If you are a Non-Thesis student, take classes from different departments!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AE 597 Independent Studies </a:t>
            </a:r>
            <a:r>
              <a:rPr lang="en-US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are great way to get exposed to a research environment if you are Non-Thesis student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If you haven’t already, use the course explorer: </a:t>
            </a:r>
            <a:r>
              <a:rPr lang="en-US">
                <a:solidFill>
                  <a:srgbClr val="0070C0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https://courses.illinois.edu/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BCCA37-BB64-40CA-B2F7-D6946DEE3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312" y="312756"/>
            <a:ext cx="3008707" cy="81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5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niversity Of Illinois">
      <a:dk1>
        <a:srgbClr val="131F33"/>
      </a:dk1>
      <a:lt1>
        <a:srgbClr val="FFFFFF"/>
      </a:lt1>
      <a:dk2>
        <a:srgbClr val="FA6300"/>
      </a:dk2>
      <a:lt2>
        <a:srgbClr val="FAFAFA"/>
      </a:lt2>
      <a:accent1>
        <a:srgbClr val="131F33"/>
      </a:accent1>
      <a:accent2>
        <a:srgbClr val="FA6300"/>
      </a:accent2>
      <a:accent3>
        <a:srgbClr val="555555"/>
      </a:accent3>
      <a:accent4>
        <a:srgbClr val="888888"/>
      </a:accent4>
      <a:accent5>
        <a:srgbClr val="4BACC6"/>
      </a:accent5>
      <a:accent6>
        <a:srgbClr val="F79646"/>
      </a:accent6>
      <a:hlink>
        <a:srgbClr val="666666"/>
      </a:hlink>
      <a:folHlink>
        <a:srgbClr val="AAAAAA"/>
      </a:folHlink>
    </a:clrScheme>
    <a:fontScheme name="Test">
      <a:majorFont>
        <a:latin typeface="Calibri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695</Words>
  <Application>Microsoft Office PowerPoint</Application>
  <PresentationFormat>On-screen Show (4:3)</PresentationFormat>
  <Paragraphs>85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CMU Bright</vt:lpstr>
      <vt:lpstr>CMU Sans Serif</vt:lpstr>
      <vt:lpstr>Georgia</vt:lpstr>
      <vt:lpstr>Office Theme</vt:lpstr>
      <vt:lpstr>Aerospace Graduate  Student  Advisory  Committee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Hoerr</dc:creator>
  <cp:lastModifiedBy>Lee, Gyu Sub S</cp:lastModifiedBy>
  <cp:revision>1</cp:revision>
  <dcterms:created xsi:type="dcterms:W3CDTF">2016-01-13T21:18:08Z</dcterms:created>
  <dcterms:modified xsi:type="dcterms:W3CDTF">2020-08-21T21:46:26Z</dcterms:modified>
</cp:coreProperties>
</file>