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62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20" autoAdjust="0"/>
    <p:restoredTop sz="94660"/>
  </p:normalViewPr>
  <p:slideViewPr>
    <p:cSldViewPr snapToGrid="0">
      <p:cViewPr varScale="1">
        <p:scale>
          <a:sx n="126" d="100"/>
          <a:sy n="126" d="100"/>
        </p:scale>
        <p:origin x="8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6EF98-F2E4-B4A4-7D43-1C03E793E8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13EF5A-89F3-B210-6AB1-36C6EA2473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6765F4-9ECB-55F0-0DF3-2995297B5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0C59-F782-4E5C-A194-DE54181C8B17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662FF-E5CD-FEE6-0190-842135EBC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475D65-CC22-9BCC-5082-F749A0B37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B1E0-759B-400E-9A1B-2D9532BC7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04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2F33C-0A4D-B30A-30B0-E694BAFB8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966446-E224-5F6C-23D4-DF937737A3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26404A-86F0-66D5-4EE8-95DFE3339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0C59-F782-4E5C-A194-DE54181C8B17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67AD53-5B12-7ADD-E8A4-13E8EF001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4CF33-1A44-C909-5F99-99DE6E57B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B1E0-759B-400E-9A1B-2D9532BC7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145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D05130-91DA-E9C0-8255-78A8CC68E4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DB37EB-5412-24FE-813B-0C13224A3A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555A05-3BC0-6025-0B2C-72102427F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0C59-F782-4E5C-A194-DE54181C8B17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76742A-ACF1-9F26-A203-EB0880554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582BC5-498A-4005-C4DE-B4EA23AFF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B1E0-759B-400E-9A1B-2D9532BC7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608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D2ECF-1BAD-00FC-4E41-BC842F0BD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F016DD-E864-6CC4-2CDD-BA5D0CB886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C0C3D8-5D1E-8842-3D6D-2A815AC47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0C59-F782-4E5C-A194-DE54181C8B17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3B1527-ECAF-D374-EE05-90F13A43D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F9E75A-37BD-C218-7FDC-A15704C4C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B1E0-759B-400E-9A1B-2D9532BC7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65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BB350-287F-4FF8-23BE-16D2945F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1AB324-E53D-B552-D5E7-183B9041D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521E97-53F6-EDE9-9A49-8D69052C7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0C59-F782-4E5C-A194-DE54181C8B17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A62FDD-0646-1503-0F3E-6978A9696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6B6144-94B6-5DEE-BAA9-D37D6D768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B1E0-759B-400E-9A1B-2D9532BC7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773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E0C09-5E74-5C37-74FE-403CE3CEC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09FE56-774B-C162-5DD9-7B5AD4C848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631D3E-81D1-C65B-FC0A-60BF3B23FE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E80A48-1104-0468-ACFD-462005DB8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0C59-F782-4E5C-A194-DE54181C8B17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7D24CE-0DF3-D56F-F80F-11F0BA971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3BDBCB-CEC9-CAB4-3BCD-C330C3C00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B1E0-759B-400E-9A1B-2D9532BC7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56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245EC-03BB-4C2D-B70E-84ED52567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821EBC-5F76-5A51-ABD1-E74322D5E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D63810-7E64-5435-5F81-73DC8B5B9D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0F1B8F-83C5-5A3C-6680-414A50127A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4F62E9-75E0-CC75-BB76-85DBD581B3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29F1E3-CD43-7414-E86C-FE9D5F59B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0C59-F782-4E5C-A194-DE54181C8B17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E53059-13BD-CF48-18FE-77636C516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57B3C6-F2FE-120F-8D61-D24152B66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B1E0-759B-400E-9A1B-2D9532BC7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580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B60AE-8A11-16BD-78F9-354622BD1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5B303B-A311-9D1F-29E4-6E4E19E58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0C59-F782-4E5C-A194-DE54181C8B17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D27336-5F87-8AC4-39A8-C1973D732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BD7DA4-1548-71CA-1057-01D353F9E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B1E0-759B-400E-9A1B-2D9532BC7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146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490954-CED7-890E-94E9-CC85B0EB4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0C59-F782-4E5C-A194-DE54181C8B17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EF66C3-B6B8-19FB-A7A5-A2931A52B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433216-5065-A5B9-1941-7215307F6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B1E0-759B-400E-9A1B-2D9532BC7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241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8F961-8C93-F832-9525-0B423E39D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47C5C-2BF6-55D6-AF68-797DFD7EC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477B55-C1E1-9ED1-7F57-239219CB4F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F38B72-FBD1-FAFD-7FEC-B60D8646A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0C59-F782-4E5C-A194-DE54181C8B17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ED136-16D7-68C5-57B3-6CC0E2CAA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E17A12-9972-B0DF-487E-D17ABE414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B1E0-759B-400E-9A1B-2D9532BC7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824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F1E4E-5719-E60C-EBA2-02210F213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8F31F8-1A6F-6DBB-638F-887DAABCB3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878845-AD84-40B5-0589-8013924720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AD8BE3-8B0B-6C24-63F2-3692C8A6A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0C59-F782-4E5C-A194-DE54181C8B17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B8B3B6-4F2F-5B58-231F-DE3488559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4AA5A5-F49A-E579-68B9-1F1C290F4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B1E0-759B-400E-9A1B-2D9532BC7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07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B9AB46-8342-BEE2-7653-6F864CFEC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F19DCA-A1EE-FAB3-D262-D6EB76FD7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DF3723-3F25-4CA7-64ED-7669E7E05D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FD0C59-F782-4E5C-A194-DE54181C8B17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86132-4F33-B853-8FC0-3ECA3051F6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C9823B-315D-5073-9436-B3BC903564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01B1E0-759B-400E-9A1B-2D9532BC7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711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F9804F1-2375-A012-BB59-AFB5C46775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69901"/>
              </p:ext>
            </p:extLst>
          </p:nvPr>
        </p:nvGraphicFramePr>
        <p:xfrm>
          <a:off x="203682" y="476702"/>
          <a:ext cx="11653178" cy="62250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9135">
                  <a:extLst>
                    <a:ext uri="{9D8B030D-6E8A-4147-A177-3AD203B41FA5}">
                      <a16:colId xmlns:a16="http://schemas.microsoft.com/office/drawing/2014/main" val="483104947"/>
                    </a:ext>
                  </a:extLst>
                </a:gridCol>
                <a:gridCol w="1820133">
                  <a:extLst>
                    <a:ext uri="{9D8B030D-6E8A-4147-A177-3AD203B41FA5}">
                      <a16:colId xmlns:a16="http://schemas.microsoft.com/office/drawing/2014/main" val="262817149"/>
                    </a:ext>
                  </a:extLst>
                </a:gridCol>
                <a:gridCol w="1118080">
                  <a:extLst>
                    <a:ext uri="{9D8B030D-6E8A-4147-A177-3AD203B41FA5}">
                      <a16:colId xmlns:a16="http://schemas.microsoft.com/office/drawing/2014/main" val="3186745167"/>
                    </a:ext>
                  </a:extLst>
                </a:gridCol>
                <a:gridCol w="1109415">
                  <a:extLst>
                    <a:ext uri="{9D8B030D-6E8A-4147-A177-3AD203B41FA5}">
                      <a16:colId xmlns:a16="http://schemas.microsoft.com/office/drawing/2014/main" val="822460911"/>
                    </a:ext>
                  </a:extLst>
                </a:gridCol>
                <a:gridCol w="1724793">
                  <a:extLst>
                    <a:ext uri="{9D8B030D-6E8A-4147-A177-3AD203B41FA5}">
                      <a16:colId xmlns:a16="http://schemas.microsoft.com/office/drawing/2014/main" val="425859137"/>
                    </a:ext>
                  </a:extLst>
                </a:gridCol>
                <a:gridCol w="1083409">
                  <a:extLst>
                    <a:ext uri="{9D8B030D-6E8A-4147-A177-3AD203B41FA5}">
                      <a16:colId xmlns:a16="http://schemas.microsoft.com/office/drawing/2014/main" val="251036346"/>
                    </a:ext>
                  </a:extLst>
                </a:gridCol>
                <a:gridCol w="1031412">
                  <a:extLst>
                    <a:ext uri="{9D8B030D-6E8A-4147-A177-3AD203B41FA5}">
                      <a16:colId xmlns:a16="http://schemas.microsoft.com/office/drawing/2014/main" val="2025634357"/>
                    </a:ext>
                  </a:extLst>
                </a:gridCol>
                <a:gridCol w="1906801">
                  <a:extLst>
                    <a:ext uri="{9D8B030D-6E8A-4147-A177-3AD203B41FA5}">
                      <a16:colId xmlns:a16="http://schemas.microsoft.com/office/drawing/2014/main" val="1470201323"/>
                    </a:ext>
                  </a:extLst>
                </a:gridCol>
              </a:tblGrid>
              <a:tr h="61104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 8/28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T 8/29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 8/30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 8/31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 9/1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7581158"/>
                  </a:ext>
                </a:extLst>
              </a:tr>
              <a:tr h="412042">
                <a:tc>
                  <a:txBody>
                    <a:bodyPr/>
                    <a:lstStyle/>
                    <a:p>
                      <a:r>
                        <a:rPr lang="en-US" dirty="0"/>
                        <a:t>8-9:00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BiCEP</a:t>
                      </a:r>
                      <a:endParaRPr lang="en-US" sz="16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BiCEP</a:t>
                      </a:r>
                      <a:endParaRPr lang="en-US" sz="16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88523440"/>
                  </a:ext>
                </a:extLst>
              </a:tr>
              <a:tr h="412042">
                <a:tc rowSpan="2">
                  <a:txBody>
                    <a:bodyPr/>
                    <a:lstStyle/>
                    <a:p>
                      <a:r>
                        <a:rPr lang="en-US" dirty="0"/>
                        <a:t>9-10:00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Anatomy lab </a:t>
                      </a:r>
                    </a:p>
                    <a:p>
                      <a:pPr algn="ctr"/>
                      <a:r>
                        <a:rPr lang="en-US" sz="1200" dirty="0"/>
                        <a:t>(1/2 class: A,B)</a:t>
                      </a:r>
                      <a:endParaRPr lang="en-US" sz="1400" dirty="0"/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EKG session </a:t>
                      </a:r>
                      <a:r>
                        <a:rPr lang="en-US" sz="1200" dirty="0"/>
                        <a:t>(1/2 class: C,D)</a:t>
                      </a:r>
                      <a:endParaRPr lang="en-US" sz="1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Anatomy lab </a:t>
                      </a:r>
                    </a:p>
                    <a:p>
                      <a:pPr algn="ctr"/>
                      <a:r>
                        <a:rPr lang="en-US" sz="1200" dirty="0"/>
                        <a:t>(1/2 class: C,D)</a:t>
                      </a:r>
                      <a:endParaRPr lang="en-US" sz="1400" dirty="0"/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EKG session </a:t>
                      </a:r>
                    </a:p>
                    <a:p>
                      <a:pPr algn="ctr"/>
                      <a:r>
                        <a:rPr lang="en-US" sz="1200" dirty="0"/>
                        <a:t>(1/2 class: A,B)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Pericardial disease </a:t>
                      </a:r>
                      <a:r>
                        <a:rPr lang="en-US" sz="1200" dirty="0"/>
                        <a:t>(Dr. Sanchez)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5604197"/>
                  </a:ext>
                </a:extLst>
              </a:tr>
              <a:tr h="232981">
                <a:tc vMerge="1">
                  <a:txBody>
                    <a:bodyPr/>
                    <a:lstStyle/>
                    <a:p>
                      <a:r>
                        <a:rPr lang="en-US" dirty="0"/>
                        <a:t>10-11:00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Lecture: Intro to EKG (Dr. Adoni)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Mini-case session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Physiology Lecture:</a:t>
                      </a:r>
                      <a:r>
                        <a:rPr lang="en-US" sz="1200" dirty="0"/>
                        <a:t> Vascular regulation of hypertension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3217961"/>
                  </a:ext>
                </a:extLst>
              </a:tr>
              <a:tr h="927400">
                <a:tc>
                  <a:txBody>
                    <a:bodyPr/>
                    <a:lstStyle/>
                    <a:p>
                      <a:r>
                        <a:rPr lang="en-US"/>
                        <a:t>10-11:00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Lecture</a:t>
                      </a:r>
                      <a:r>
                        <a:rPr lang="en-US" sz="1600" dirty="0"/>
                        <a:t>: </a:t>
                      </a:r>
                      <a:r>
                        <a:rPr lang="en-US" sz="1200" dirty="0"/>
                        <a:t>Intro to EKG (Dr. Adoni)</a:t>
                      </a:r>
                      <a:endParaRPr lang="en-US" sz="16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Mini-case session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56223115"/>
                  </a:ext>
                </a:extLst>
              </a:tr>
              <a:tr h="732387">
                <a:tc>
                  <a:txBody>
                    <a:bodyPr/>
                    <a:lstStyle/>
                    <a:p>
                      <a:r>
                        <a:rPr lang="en-US"/>
                        <a:t>11-12:00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Pharmacology lecture: Antiarrhythmic medication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Anatomy Table test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97277705"/>
                  </a:ext>
                </a:extLst>
              </a:tr>
              <a:tr h="412042">
                <a:tc>
                  <a:txBody>
                    <a:bodyPr/>
                    <a:lstStyle/>
                    <a:p>
                      <a:r>
                        <a:rPr lang="en-US" dirty="0"/>
                        <a:t>12:00-1:00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Innovation Grand Rounds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11224162"/>
                  </a:ext>
                </a:extLst>
              </a:tr>
              <a:tr h="412042">
                <a:tc>
                  <a:txBody>
                    <a:bodyPr/>
                    <a:lstStyle/>
                    <a:p>
                      <a:r>
                        <a:rPr lang="en-US" dirty="0"/>
                        <a:t>1-2:00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ICP: Physical diagnosis</a:t>
                      </a:r>
                    </a:p>
                  </a:txBody>
                  <a:tcPr anchor="ctr"/>
                </a:tc>
                <a:tc rowSpan="4" gridSpan="2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ICP: Physical </a:t>
                      </a:r>
                    </a:p>
                    <a:p>
                      <a:pPr algn="ctr"/>
                      <a:r>
                        <a:rPr lang="en-US" sz="1600" dirty="0"/>
                        <a:t>diagnosis</a:t>
                      </a:r>
                    </a:p>
                  </a:txBody>
                  <a:tcPr anchor="ctr"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ICP: Physical diagnosis</a:t>
                      </a:r>
                    </a:p>
                  </a:txBody>
                  <a:tcPr anchor="ctr"/>
                </a:tc>
                <a:tc rowSpan="4" gridSpan="2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ICP: Physical diagnosis</a:t>
                      </a:r>
                    </a:p>
                  </a:txBody>
                  <a:tcPr anchor="ctr"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9189842"/>
                  </a:ext>
                </a:extLst>
              </a:tr>
              <a:tr h="442654">
                <a:tc>
                  <a:txBody>
                    <a:bodyPr/>
                    <a:lstStyle/>
                    <a:p>
                      <a:r>
                        <a:rPr lang="en-US" dirty="0"/>
                        <a:t>2-3:00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45951801"/>
                  </a:ext>
                </a:extLst>
              </a:tr>
              <a:tr h="412042">
                <a:tc>
                  <a:txBody>
                    <a:bodyPr/>
                    <a:lstStyle/>
                    <a:p>
                      <a:r>
                        <a:rPr lang="en-US" dirty="0"/>
                        <a:t>3-4:00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3993072"/>
                  </a:ext>
                </a:extLst>
              </a:tr>
              <a:tr h="412042">
                <a:tc>
                  <a:txBody>
                    <a:bodyPr/>
                    <a:lstStyle/>
                    <a:p>
                      <a:r>
                        <a:rPr lang="en-US" dirty="0"/>
                        <a:t>4-5:00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99064376"/>
                  </a:ext>
                </a:extLst>
              </a:tr>
              <a:tr h="41204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9448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284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1EDE07-83D6-0D74-DCAE-C3787ED35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AB93F4D-84FD-5F88-62D7-9BF62D7AF9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294744"/>
              </p:ext>
            </p:extLst>
          </p:nvPr>
        </p:nvGraphicFramePr>
        <p:xfrm>
          <a:off x="203682" y="476702"/>
          <a:ext cx="11653179" cy="5875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4092">
                  <a:extLst>
                    <a:ext uri="{9D8B030D-6E8A-4147-A177-3AD203B41FA5}">
                      <a16:colId xmlns:a16="http://schemas.microsoft.com/office/drawing/2014/main" val="483104947"/>
                    </a:ext>
                  </a:extLst>
                </a:gridCol>
                <a:gridCol w="1542780">
                  <a:extLst>
                    <a:ext uri="{9D8B030D-6E8A-4147-A177-3AD203B41FA5}">
                      <a16:colId xmlns:a16="http://schemas.microsoft.com/office/drawing/2014/main" val="262817149"/>
                    </a:ext>
                  </a:extLst>
                </a:gridCol>
                <a:gridCol w="862397">
                  <a:extLst>
                    <a:ext uri="{9D8B030D-6E8A-4147-A177-3AD203B41FA5}">
                      <a16:colId xmlns:a16="http://schemas.microsoft.com/office/drawing/2014/main" val="3271633351"/>
                    </a:ext>
                  </a:extLst>
                </a:gridCol>
                <a:gridCol w="1755127">
                  <a:extLst>
                    <a:ext uri="{9D8B030D-6E8A-4147-A177-3AD203B41FA5}">
                      <a16:colId xmlns:a16="http://schemas.microsoft.com/office/drawing/2014/main" val="3186745167"/>
                    </a:ext>
                  </a:extLst>
                </a:gridCol>
                <a:gridCol w="1642453">
                  <a:extLst>
                    <a:ext uri="{9D8B030D-6E8A-4147-A177-3AD203B41FA5}">
                      <a16:colId xmlns:a16="http://schemas.microsoft.com/office/drawing/2014/main" val="425859137"/>
                    </a:ext>
                  </a:extLst>
                </a:gridCol>
                <a:gridCol w="1170085">
                  <a:extLst>
                    <a:ext uri="{9D8B030D-6E8A-4147-A177-3AD203B41FA5}">
                      <a16:colId xmlns:a16="http://schemas.microsoft.com/office/drawing/2014/main" val="589046859"/>
                    </a:ext>
                  </a:extLst>
                </a:gridCol>
                <a:gridCol w="2058484">
                  <a:extLst>
                    <a:ext uri="{9D8B030D-6E8A-4147-A177-3AD203B41FA5}">
                      <a16:colId xmlns:a16="http://schemas.microsoft.com/office/drawing/2014/main" val="251036346"/>
                    </a:ext>
                  </a:extLst>
                </a:gridCol>
                <a:gridCol w="1347761">
                  <a:extLst>
                    <a:ext uri="{9D8B030D-6E8A-4147-A177-3AD203B41FA5}">
                      <a16:colId xmlns:a16="http://schemas.microsoft.com/office/drawing/2014/main" val="1470201323"/>
                    </a:ext>
                  </a:extLst>
                </a:gridCol>
              </a:tblGrid>
              <a:tr h="61104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M 9/11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 9/12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W 9/13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 9/14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 9/15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7581158"/>
                  </a:ext>
                </a:extLst>
              </a:tr>
              <a:tr h="412042">
                <a:tc>
                  <a:txBody>
                    <a:bodyPr/>
                    <a:lstStyle/>
                    <a:p>
                      <a:r>
                        <a:rPr lang="en-US" dirty="0"/>
                        <a:t>8-9:00</a:t>
                      </a:r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BiCEP</a:t>
                      </a:r>
                      <a:endParaRPr lang="en-US" sz="1600" dirty="0"/>
                    </a:p>
                  </a:txBody>
                  <a:tcPr anchor="ctr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 anchor="ctr"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BiCEP</a:t>
                      </a:r>
                      <a:endParaRPr lang="en-US" sz="1600" dirty="0"/>
                    </a:p>
                  </a:txBody>
                  <a:tcPr anchor="ctr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88523440"/>
                  </a:ext>
                </a:extLst>
              </a:tr>
              <a:tr h="690181">
                <a:tc>
                  <a:txBody>
                    <a:bodyPr/>
                    <a:lstStyle/>
                    <a:p>
                      <a:r>
                        <a:rPr lang="en-US" dirty="0"/>
                        <a:t>9-10:00</a:t>
                      </a:r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Anatomy lab </a:t>
                      </a:r>
                    </a:p>
                    <a:p>
                      <a:pPr algn="ctr"/>
                      <a:r>
                        <a:rPr lang="en-US" sz="1200" dirty="0"/>
                        <a:t>(1/2 class: A,B)</a:t>
                      </a:r>
                      <a:endParaRPr lang="en-US" sz="1400" dirty="0"/>
                    </a:p>
                  </a:txBody>
                  <a:tcPr anchor="ctr"/>
                </a:tc>
                <a:tc gridSpan="2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Anatomy lab </a:t>
                      </a:r>
                    </a:p>
                    <a:p>
                      <a:pPr algn="ctr"/>
                      <a:r>
                        <a:rPr lang="en-US" sz="1200" dirty="0"/>
                        <a:t>(1/2 class: C,D)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Mini-case session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5604197"/>
                  </a:ext>
                </a:extLst>
              </a:tr>
              <a:tr h="927400">
                <a:tc>
                  <a:txBody>
                    <a:bodyPr/>
                    <a:lstStyle/>
                    <a:p>
                      <a:r>
                        <a:rPr lang="en-US"/>
                        <a:t>10-11:00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Physiology &amp; Pharmacology Multidisciplinary session:</a:t>
                      </a:r>
                      <a:r>
                        <a:rPr lang="en-US" sz="1200" dirty="0"/>
                        <a:t> cardiac cycle &amp; normal pressure volume loops </a:t>
                      </a:r>
                    </a:p>
                    <a:p>
                      <a:pPr algn="ctr"/>
                      <a:r>
                        <a:rPr lang="en-US" sz="1200" dirty="0"/>
                        <a:t>(1/2 class; A,B)</a:t>
                      </a:r>
                      <a:endParaRPr lang="en-US" sz="14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MEDI: </a:t>
                      </a:r>
                      <a:r>
                        <a:rPr lang="en-US" sz="1200" dirty="0"/>
                        <a:t>Blood pressure &amp; modeling</a:t>
                      </a:r>
                    </a:p>
                    <a:p>
                      <a:pPr algn="ctr"/>
                      <a:r>
                        <a:rPr lang="en-US" sz="1200" dirty="0"/>
                        <a:t>(1/2 class; C,D)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Physiology &amp; Pharmacology Multidisciplinary session: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cardiac cycle &amp; normal pressure volume loops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(1/2 class; C,D)</a:t>
                      </a:r>
                      <a:endParaRPr lang="en-US" sz="16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MEDI: 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Blood pressure &amp; modeling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(1/2 class; A,B)</a:t>
                      </a:r>
                    </a:p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Lecture: </a:t>
                      </a:r>
                      <a:r>
                        <a:rPr lang="en-US" sz="1200" dirty="0"/>
                        <a:t>Cardiac arrhythmias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56223115"/>
                  </a:ext>
                </a:extLst>
              </a:tr>
              <a:tr h="732387">
                <a:tc>
                  <a:txBody>
                    <a:bodyPr/>
                    <a:lstStyle/>
                    <a:p>
                      <a:r>
                        <a:rPr lang="en-US"/>
                        <a:t>11-12:00</a:t>
                      </a:r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Anatomy Table test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97277705"/>
                  </a:ext>
                </a:extLst>
              </a:tr>
              <a:tr h="412042">
                <a:tc>
                  <a:txBody>
                    <a:bodyPr/>
                    <a:lstStyle/>
                    <a:p>
                      <a:r>
                        <a:rPr lang="en-US" dirty="0"/>
                        <a:t>12:00-1:00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11224162"/>
                  </a:ext>
                </a:extLst>
              </a:tr>
              <a:tr h="412042">
                <a:tc>
                  <a:txBody>
                    <a:bodyPr/>
                    <a:lstStyle/>
                    <a:p>
                      <a:r>
                        <a:rPr lang="en-US" dirty="0"/>
                        <a:t>1-2:00</a:t>
                      </a:r>
                    </a:p>
                  </a:txBody>
                  <a:tcPr/>
                </a:tc>
                <a:tc rowSpan="4" gridSpan="2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ICP: Physical diagnosis</a:t>
                      </a:r>
                    </a:p>
                  </a:txBody>
                  <a:tcPr anchor="ctr"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ICP: Physical </a:t>
                      </a:r>
                    </a:p>
                    <a:p>
                      <a:pPr algn="ctr"/>
                      <a:r>
                        <a:rPr lang="en-US" sz="1600" dirty="0"/>
                        <a:t>diagnosis</a:t>
                      </a:r>
                    </a:p>
                  </a:txBody>
                  <a:tcPr anchor="ctr"/>
                </a:tc>
                <a:tc rowSpan="4" gridSpan="2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ICP: Physical diagnosis</a:t>
                      </a:r>
                    </a:p>
                  </a:txBody>
                  <a:tcPr anchor="ctr"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ICP: Physical diagnosis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9189842"/>
                  </a:ext>
                </a:extLst>
              </a:tr>
              <a:tr h="442654">
                <a:tc>
                  <a:txBody>
                    <a:bodyPr/>
                    <a:lstStyle/>
                    <a:p>
                      <a:r>
                        <a:rPr lang="en-US" dirty="0"/>
                        <a:t>2-3:00</a:t>
                      </a:r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45951801"/>
                  </a:ext>
                </a:extLst>
              </a:tr>
              <a:tr h="412042">
                <a:tc>
                  <a:txBody>
                    <a:bodyPr/>
                    <a:lstStyle/>
                    <a:p>
                      <a:r>
                        <a:rPr lang="en-US" dirty="0"/>
                        <a:t>3-4:00</a:t>
                      </a:r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3993072"/>
                  </a:ext>
                </a:extLst>
              </a:tr>
              <a:tr h="412042">
                <a:tc>
                  <a:txBody>
                    <a:bodyPr/>
                    <a:lstStyle/>
                    <a:p>
                      <a:r>
                        <a:rPr lang="en-US" dirty="0"/>
                        <a:t>4-5:00</a:t>
                      </a:r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99064376"/>
                  </a:ext>
                </a:extLst>
              </a:tr>
              <a:tr h="41204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9448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1785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250</Words>
  <Application>Microsoft Office PowerPoint</Application>
  <PresentationFormat>Widescreen</PresentationFormat>
  <Paragraphs>71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Shackelford, Laura Lynn</dc:creator>
  <cp:lastModifiedBy>Shackelford, Laura Lynn</cp:lastModifiedBy>
  <cp:revision>1</cp:revision>
  <dcterms:created xsi:type="dcterms:W3CDTF">2024-04-19T15:28:50Z</dcterms:created>
  <dcterms:modified xsi:type="dcterms:W3CDTF">2024-04-19T15:50:20Z</dcterms:modified>
</cp:coreProperties>
</file>