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1"/>
  </p:notesMasterIdLst>
  <p:sldIdLst>
    <p:sldId id="256" r:id="rId3"/>
    <p:sldId id="314" r:id="rId4"/>
    <p:sldId id="315" r:id="rId5"/>
    <p:sldId id="316" r:id="rId6"/>
    <p:sldId id="317" r:id="rId7"/>
    <p:sldId id="318" r:id="rId8"/>
    <p:sldId id="319" r:id="rId9"/>
    <p:sldId id="32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5" autoAdjust="0"/>
    <p:restoredTop sz="94660"/>
  </p:normalViewPr>
  <p:slideViewPr>
    <p:cSldViewPr snapToGrid="0">
      <p:cViewPr varScale="1">
        <p:scale>
          <a:sx n="41" d="100"/>
          <a:sy n="41" d="100"/>
        </p:scale>
        <p:origin x="804" y="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574876-8255-4D6F-8088-AAD894F98662}" type="datetimeFigureOut">
              <a:rPr lang="en-US" smtClean="0"/>
              <a:t>6/27/2023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E03050-86CC-4CF9-A5C5-F4E7DFAB1A65}" type="slidenum">
              <a:rPr lang="en-US" smtClean="0"/>
              <a:t>‹#›</a:t>
            </a:fld>
            <a:endParaRPr lang="en-US"/>
          </a:p>
        </p:txBody>
      </p:sp>
    </p:spTree>
    <p:extLst>
      <p:ext uri="{BB962C8B-B14F-4D97-AF65-F5344CB8AC3E}">
        <p14:creationId xmlns:p14="http://schemas.microsoft.com/office/powerpoint/2010/main" val="4236739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Speaking of TAs, if you are</a:t>
            </a:r>
            <a:r>
              <a:rPr lang="en-US" baseline="0" dirty="0"/>
              <a:t> teaching this semester you might want to review the instructor checklist to make sure your course is prepared with its IT needs. The check list is a good pointer to resources for courses, like software requests, web hosting, lecture recording options, and more.</a:t>
            </a:r>
            <a:endParaRPr lang="en-US" dirty="0"/>
          </a:p>
          <a:p>
            <a:endParaRPr lang="en-US" dirty="0"/>
          </a:p>
        </p:txBody>
      </p:sp>
      <p:sp>
        <p:nvSpPr>
          <p:cNvPr id="4" name="Slide Number Placeholder 3"/>
          <p:cNvSpPr>
            <a:spLocks noGrp="1"/>
          </p:cNvSpPr>
          <p:nvPr>
            <p:ph type="sldNum"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903785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research ahead of you, know that we have Research Services available within Engineering IT.</a:t>
            </a:r>
          </a:p>
          <a:p>
            <a:endParaRPr lang="en-US" dirty="0"/>
          </a:p>
          <a:p>
            <a:r>
              <a:rPr lang="en-US" dirty="0"/>
              <a:t>You’ll see an invitation to </a:t>
            </a:r>
            <a:r>
              <a:rPr lang="en-US" dirty="0" err="1"/>
              <a:t>EngrIT</a:t>
            </a:r>
            <a:r>
              <a:rPr lang="en-US" dirty="0"/>
              <a:t> Research Services office hours in the coming weeks in the weekly Grad Newsletter. Stay tuned.</a:t>
            </a:r>
          </a:p>
        </p:txBody>
      </p:sp>
      <p:sp>
        <p:nvSpPr>
          <p:cNvPr id="4" name="Slide Number Placeholder 3"/>
          <p:cNvSpPr>
            <a:spLocks noGrp="1"/>
          </p:cNvSpPr>
          <p:nvPr>
            <p:ph type="sldNum"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031466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Why would you contact Engineering</a:t>
            </a:r>
            <a:r>
              <a:rPr lang="en-US" baseline="0" dirty="0"/>
              <a:t> IT's Help Desk? We can help you troubleshoot problems, connect to the network and printers, and access the large number of resources available to university people. Whether you need help in your role as a student, or a researcher, or a teacher, we can support you.</a:t>
            </a:r>
          </a:p>
          <a:p>
            <a:endParaRPr lang="en-US" dirty="0"/>
          </a:p>
        </p:txBody>
      </p:sp>
      <p:sp>
        <p:nvSpPr>
          <p:cNvPr id="4" name="Slide Number Placeholder 3"/>
          <p:cNvSpPr>
            <a:spLocks noGrp="1"/>
          </p:cNvSpPr>
          <p:nvPr>
            <p:ph type="sldNum"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449783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support</a:t>
            </a:r>
            <a:r>
              <a:rPr lang="en-US" baseline="0" dirty="0"/>
              <a:t> and the most up to date listing of hours and services, please see our website it.engineering.illinois.edu</a:t>
            </a:r>
          </a:p>
          <a:p>
            <a:r>
              <a:rPr lang="en-US" baseline="0" dirty="0"/>
              <a:t>You can also get remote help by emailing engrit-help@illinois.edu or calling 217-333-1313</a:t>
            </a:r>
          </a:p>
          <a:p>
            <a:endParaRPr lang="en-US" baseline="0" dirty="0"/>
          </a:p>
          <a:p>
            <a:r>
              <a:rPr lang="en-US" baseline="0" dirty="0"/>
              <a:t>Thank you! I hope you have a great semester – please let us know how we can help.</a:t>
            </a:r>
            <a:endParaRPr lang="en-US" dirty="0"/>
          </a:p>
          <a:p>
            <a:endParaRPr lang="en-US" dirty="0"/>
          </a:p>
        </p:txBody>
      </p:sp>
      <p:sp>
        <p:nvSpPr>
          <p:cNvPr id="4" name="Slide Number Placeholder 3"/>
          <p:cNvSpPr>
            <a:spLocks noGrp="1"/>
          </p:cNvSpPr>
          <p:nvPr>
            <p:ph type="sldNum"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841599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7FA88-4FB6-3501-ACA9-E4F184C64A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4001A4-8143-4E2E-CE98-F72CE27A40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87D3C3-5DB3-D91E-E0BF-CD635AA31FD6}"/>
              </a:ext>
            </a:extLst>
          </p:cNvPr>
          <p:cNvSpPr>
            <a:spLocks noGrp="1"/>
          </p:cNvSpPr>
          <p:nvPr>
            <p:ph type="dt" sz="half" idx="10"/>
          </p:nvPr>
        </p:nvSpPr>
        <p:spPr/>
        <p:txBody>
          <a:bodyPr/>
          <a:lstStyle/>
          <a:p>
            <a:fld id="{C4FF30CC-2771-4F09-ADBC-5700E2526A02}" type="datetimeFigureOut">
              <a:rPr lang="en-US" smtClean="0"/>
              <a:t>6/27/2023</a:t>
            </a:fld>
            <a:endParaRPr lang="en-US"/>
          </a:p>
        </p:txBody>
      </p:sp>
      <p:sp>
        <p:nvSpPr>
          <p:cNvPr id="5" name="Footer Placeholder 4">
            <a:extLst>
              <a:ext uri="{FF2B5EF4-FFF2-40B4-BE49-F238E27FC236}">
                <a16:creationId xmlns:a16="http://schemas.microsoft.com/office/drawing/2014/main" id="{1E63A930-E172-41E6-7997-5A73C6F8FF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6699BB-CF68-AE2F-84E9-423806BE1040}"/>
              </a:ext>
            </a:extLst>
          </p:cNvPr>
          <p:cNvSpPr>
            <a:spLocks noGrp="1"/>
          </p:cNvSpPr>
          <p:nvPr>
            <p:ph type="sldNum" sz="quarter" idx="12"/>
          </p:nvPr>
        </p:nvSpPr>
        <p:spPr/>
        <p:txBody>
          <a:bodyPr/>
          <a:lstStyle/>
          <a:p>
            <a:fld id="{771AA676-2AF5-46EB-AF81-B3481017110B}" type="slidenum">
              <a:rPr lang="en-US" smtClean="0"/>
              <a:t>‹#›</a:t>
            </a:fld>
            <a:endParaRPr lang="en-US"/>
          </a:p>
        </p:txBody>
      </p:sp>
    </p:spTree>
    <p:extLst>
      <p:ext uri="{BB962C8B-B14F-4D97-AF65-F5344CB8AC3E}">
        <p14:creationId xmlns:p14="http://schemas.microsoft.com/office/powerpoint/2010/main" val="3696799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E80E8-86EF-67F0-97B0-BF666D2236E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E1B2E0-9E2B-C8AF-41C0-CEBC41765B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F29166-AD85-68EC-2B58-1C241FA922A8}"/>
              </a:ext>
            </a:extLst>
          </p:cNvPr>
          <p:cNvSpPr>
            <a:spLocks noGrp="1"/>
          </p:cNvSpPr>
          <p:nvPr>
            <p:ph type="dt" sz="half" idx="10"/>
          </p:nvPr>
        </p:nvSpPr>
        <p:spPr/>
        <p:txBody>
          <a:bodyPr/>
          <a:lstStyle/>
          <a:p>
            <a:fld id="{C4FF30CC-2771-4F09-ADBC-5700E2526A02}" type="datetimeFigureOut">
              <a:rPr lang="en-US" smtClean="0"/>
              <a:t>6/27/2023</a:t>
            </a:fld>
            <a:endParaRPr lang="en-US"/>
          </a:p>
        </p:txBody>
      </p:sp>
      <p:sp>
        <p:nvSpPr>
          <p:cNvPr id="5" name="Footer Placeholder 4">
            <a:extLst>
              <a:ext uri="{FF2B5EF4-FFF2-40B4-BE49-F238E27FC236}">
                <a16:creationId xmlns:a16="http://schemas.microsoft.com/office/drawing/2014/main" id="{A3FEA1C0-AF7F-33BC-9623-98B86940B9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7D516E-E405-A532-D3CD-0DFB8FEEAC4D}"/>
              </a:ext>
            </a:extLst>
          </p:cNvPr>
          <p:cNvSpPr>
            <a:spLocks noGrp="1"/>
          </p:cNvSpPr>
          <p:nvPr>
            <p:ph type="sldNum" sz="quarter" idx="12"/>
          </p:nvPr>
        </p:nvSpPr>
        <p:spPr/>
        <p:txBody>
          <a:bodyPr/>
          <a:lstStyle/>
          <a:p>
            <a:fld id="{771AA676-2AF5-46EB-AF81-B3481017110B}" type="slidenum">
              <a:rPr lang="en-US" smtClean="0"/>
              <a:t>‹#›</a:t>
            </a:fld>
            <a:endParaRPr lang="en-US"/>
          </a:p>
        </p:txBody>
      </p:sp>
    </p:spTree>
    <p:extLst>
      <p:ext uri="{BB962C8B-B14F-4D97-AF65-F5344CB8AC3E}">
        <p14:creationId xmlns:p14="http://schemas.microsoft.com/office/powerpoint/2010/main" val="1029594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FFAD47-B583-E375-73BC-D7FCB967CDF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72EC56-4AB4-9E4D-7173-43C5E0A024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AF5B45-01FA-7EC2-EF4C-3575C3F22EB6}"/>
              </a:ext>
            </a:extLst>
          </p:cNvPr>
          <p:cNvSpPr>
            <a:spLocks noGrp="1"/>
          </p:cNvSpPr>
          <p:nvPr>
            <p:ph type="dt" sz="half" idx="10"/>
          </p:nvPr>
        </p:nvSpPr>
        <p:spPr/>
        <p:txBody>
          <a:bodyPr/>
          <a:lstStyle/>
          <a:p>
            <a:fld id="{C4FF30CC-2771-4F09-ADBC-5700E2526A02}" type="datetimeFigureOut">
              <a:rPr lang="en-US" smtClean="0"/>
              <a:t>6/27/2023</a:t>
            </a:fld>
            <a:endParaRPr lang="en-US"/>
          </a:p>
        </p:txBody>
      </p:sp>
      <p:sp>
        <p:nvSpPr>
          <p:cNvPr id="5" name="Footer Placeholder 4">
            <a:extLst>
              <a:ext uri="{FF2B5EF4-FFF2-40B4-BE49-F238E27FC236}">
                <a16:creationId xmlns:a16="http://schemas.microsoft.com/office/drawing/2014/main" id="{E1782B23-03CA-1DF4-8CA8-D023718FBB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F7659D-F018-EDD6-57FA-2B7D0992BB36}"/>
              </a:ext>
            </a:extLst>
          </p:cNvPr>
          <p:cNvSpPr>
            <a:spLocks noGrp="1"/>
          </p:cNvSpPr>
          <p:nvPr>
            <p:ph type="sldNum" sz="quarter" idx="12"/>
          </p:nvPr>
        </p:nvSpPr>
        <p:spPr/>
        <p:txBody>
          <a:bodyPr/>
          <a:lstStyle/>
          <a:p>
            <a:fld id="{771AA676-2AF5-46EB-AF81-B3481017110B}" type="slidenum">
              <a:rPr lang="en-US" smtClean="0"/>
              <a:t>‹#›</a:t>
            </a:fld>
            <a:endParaRPr lang="en-US"/>
          </a:p>
        </p:txBody>
      </p:sp>
    </p:spTree>
    <p:extLst>
      <p:ext uri="{BB962C8B-B14F-4D97-AF65-F5344CB8AC3E}">
        <p14:creationId xmlns:p14="http://schemas.microsoft.com/office/powerpoint/2010/main" val="1589774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1341" y="5965187"/>
            <a:ext cx="2370617" cy="411480"/>
          </a:xfrm>
          <a:prstGeom prst="rect">
            <a:avLst/>
          </a:prstGeom>
        </p:spPr>
      </p:pic>
    </p:spTree>
    <p:extLst>
      <p:ext uri="{BB962C8B-B14F-4D97-AF65-F5344CB8AC3E}">
        <p14:creationId xmlns:p14="http://schemas.microsoft.com/office/powerpoint/2010/main" val="414542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1341" y="5965187"/>
            <a:ext cx="2370617" cy="411480"/>
          </a:xfrm>
          <a:prstGeom prst="rect">
            <a:avLst/>
          </a:prstGeom>
        </p:spPr>
      </p:pic>
      <p:sp>
        <p:nvSpPr>
          <p:cNvPr id="3" name="Rectangle 2"/>
          <p:cNvSpPr/>
          <p:nvPr userDrawn="1"/>
        </p:nvSpPr>
        <p:spPr>
          <a:xfrm>
            <a:off x="6088284" y="0"/>
            <a:ext cx="6103716"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4"/>
          <p:cNvSpPr>
            <a:spLocks noGrp="1"/>
          </p:cNvSpPr>
          <p:nvPr>
            <p:ph sz="quarter" idx="10"/>
          </p:nvPr>
        </p:nvSpPr>
        <p:spPr>
          <a:xfrm>
            <a:off x="6180138" y="92598"/>
            <a:ext cx="5927725" cy="6655866"/>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827391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387349" y="0"/>
            <a:ext cx="11453447" cy="1325563"/>
          </a:xfrm>
          <a:prstGeom prst="rect">
            <a:avLst/>
          </a:prstGeom>
        </p:spPr>
        <p:txBody>
          <a:bodyPr/>
          <a:lstStyle>
            <a:lvl1pPr algn="l">
              <a:defRPr b="1">
                <a:latin typeface="Georgia" charset="0"/>
                <a:ea typeface="Georgia" charset="0"/>
                <a:cs typeface="Georgia" charset="0"/>
              </a:defRPr>
            </a:lvl1pPr>
          </a:lstStyle>
          <a:p>
            <a:r>
              <a:rPr lang="en-US" dirty="0"/>
              <a:t>Click to edit Master title style</a:t>
            </a:r>
          </a:p>
        </p:txBody>
      </p:sp>
      <p:sp>
        <p:nvSpPr>
          <p:cNvPr id="7" name="Content Placeholder 6"/>
          <p:cNvSpPr>
            <a:spLocks noGrp="1"/>
          </p:cNvSpPr>
          <p:nvPr>
            <p:ph sz="quarter" idx="10"/>
          </p:nvPr>
        </p:nvSpPr>
        <p:spPr>
          <a:xfrm>
            <a:off x="387349" y="1473200"/>
            <a:ext cx="11453447" cy="4071815"/>
          </a:xfrm>
          <a:prstGeom prst="rect">
            <a:avLst/>
          </a:prstGeom>
        </p:spPr>
        <p:txBody>
          <a:bodyPr/>
          <a:lstStyle>
            <a:lvl1pPr>
              <a:defRPr>
                <a:latin typeface="Calibri" charset="0"/>
                <a:ea typeface="Calibri" charset="0"/>
                <a:cs typeface="Calibri" charset="0"/>
              </a:defRPr>
            </a:lvl1pPr>
            <a:lvl2pPr>
              <a:defRPr>
                <a:latin typeface="Calibri" charset="0"/>
                <a:ea typeface="Calibri" charset="0"/>
                <a:cs typeface="Calibri" charset="0"/>
              </a:defRPr>
            </a:lvl2pPr>
            <a:lvl3pPr>
              <a:defRPr>
                <a:latin typeface="Calibri" charset="0"/>
                <a:ea typeface="Calibri" charset="0"/>
                <a:cs typeface="Calibri" charset="0"/>
              </a:defRPr>
            </a:lvl3pPr>
            <a:lvl4pPr>
              <a:defRPr>
                <a:latin typeface="Calibri" charset="0"/>
                <a:ea typeface="Calibri" charset="0"/>
                <a:cs typeface="Calibri" charset="0"/>
              </a:defRPr>
            </a:lvl4pPr>
            <a:lvl5pPr>
              <a:defRPr>
                <a:latin typeface="Calibri" charset="0"/>
                <a:ea typeface="Calibri" charset="0"/>
                <a:cs typeface="Calibri"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511697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387349" y="0"/>
            <a:ext cx="11453447" cy="1325563"/>
          </a:xfrm>
          <a:prstGeom prst="rect">
            <a:avLst/>
          </a:prstGeom>
        </p:spPr>
        <p:txBody>
          <a:bodyPr/>
          <a:lstStyle>
            <a:lvl1pPr algn="l">
              <a:defRPr b="1">
                <a:latin typeface="Georgia" charset="0"/>
                <a:ea typeface="Georgia" charset="0"/>
                <a:cs typeface="Georgia" charset="0"/>
              </a:defRPr>
            </a:lvl1pPr>
          </a:lstStyle>
          <a:p>
            <a:r>
              <a:rPr lang="en-US" dirty="0"/>
              <a:t>Click to edit Master title style</a:t>
            </a:r>
          </a:p>
        </p:txBody>
      </p:sp>
      <p:sp>
        <p:nvSpPr>
          <p:cNvPr id="7" name="Content Placeholder 6"/>
          <p:cNvSpPr>
            <a:spLocks noGrp="1"/>
          </p:cNvSpPr>
          <p:nvPr>
            <p:ph sz="quarter" idx="10"/>
          </p:nvPr>
        </p:nvSpPr>
        <p:spPr>
          <a:xfrm>
            <a:off x="387349" y="1493520"/>
            <a:ext cx="5546091" cy="4051495"/>
          </a:xfrm>
          <a:prstGeom prst="rect">
            <a:avLst/>
          </a:prstGeom>
        </p:spPr>
        <p:txBody>
          <a:bodyPr/>
          <a:lstStyle>
            <a:lvl1pPr>
              <a:defRPr>
                <a:latin typeface="Calibri" charset="0"/>
                <a:ea typeface="Calibri" charset="0"/>
                <a:cs typeface="Calibri" charset="0"/>
              </a:defRPr>
            </a:lvl1pPr>
            <a:lvl2pPr>
              <a:defRPr>
                <a:latin typeface="Calibri" charset="0"/>
                <a:ea typeface="Calibri" charset="0"/>
                <a:cs typeface="Calibri" charset="0"/>
              </a:defRPr>
            </a:lvl2pPr>
            <a:lvl3pPr>
              <a:defRPr>
                <a:latin typeface="Calibri" charset="0"/>
                <a:ea typeface="Calibri" charset="0"/>
                <a:cs typeface="Calibri" charset="0"/>
              </a:defRPr>
            </a:lvl3pPr>
            <a:lvl4pPr>
              <a:defRPr>
                <a:latin typeface="Calibri" charset="0"/>
                <a:ea typeface="Calibri" charset="0"/>
                <a:cs typeface="Calibri" charset="0"/>
              </a:defRPr>
            </a:lvl4pPr>
            <a:lvl5pPr>
              <a:defRPr>
                <a:latin typeface="Calibri" charset="0"/>
                <a:ea typeface="Calibri" charset="0"/>
                <a:cs typeface="Calibri"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6">
            <a:extLst>
              <a:ext uri="{FF2B5EF4-FFF2-40B4-BE49-F238E27FC236}">
                <a16:creationId xmlns:a16="http://schemas.microsoft.com/office/drawing/2014/main" id="{9C4E4D1C-24AF-A941-B3E7-FFE133CC3CFD}"/>
              </a:ext>
            </a:extLst>
          </p:cNvPr>
          <p:cNvSpPr>
            <a:spLocks noGrp="1"/>
          </p:cNvSpPr>
          <p:nvPr>
            <p:ph sz="quarter" idx="11"/>
          </p:nvPr>
        </p:nvSpPr>
        <p:spPr>
          <a:xfrm>
            <a:off x="6258560" y="1493520"/>
            <a:ext cx="5546091" cy="4051495"/>
          </a:xfrm>
          <a:prstGeom prst="rect">
            <a:avLst/>
          </a:prstGeom>
        </p:spPr>
        <p:txBody>
          <a:bodyPr/>
          <a:lstStyle>
            <a:lvl1pPr>
              <a:defRPr>
                <a:latin typeface="Calibri" charset="0"/>
                <a:ea typeface="Calibri" charset="0"/>
                <a:cs typeface="Calibri" charset="0"/>
              </a:defRPr>
            </a:lvl1pPr>
            <a:lvl2pPr>
              <a:defRPr>
                <a:latin typeface="Calibri" charset="0"/>
                <a:ea typeface="Calibri" charset="0"/>
                <a:cs typeface="Calibri" charset="0"/>
              </a:defRPr>
            </a:lvl2pPr>
            <a:lvl3pPr>
              <a:defRPr>
                <a:latin typeface="Calibri" charset="0"/>
                <a:ea typeface="Calibri" charset="0"/>
                <a:cs typeface="Calibri" charset="0"/>
              </a:defRPr>
            </a:lvl3pPr>
            <a:lvl4pPr>
              <a:defRPr>
                <a:latin typeface="Calibri" charset="0"/>
                <a:ea typeface="Calibri" charset="0"/>
                <a:cs typeface="Calibri" charset="0"/>
              </a:defRPr>
            </a:lvl4pPr>
            <a:lvl5pPr>
              <a:defRPr>
                <a:latin typeface="Calibri" charset="0"/>
                <a:ea typeface="Calibri" charset="0"/>
                <a:cs typeface="Calibri"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08489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305310A-8ADD-46CA-ADE7-FE64EA74F439}" type="datetimeFigureOut">
              <a:rPr lang="en-US" smtClean="0"/>
              <a:t>6/27/2023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E4C595-D612-41C2-BE1A-A7F9ACD1349A}" type="slidenum">
              <a:rPr lang="en-US" smtClean="0"/>
              <a:t>‹#›</a:t>
            </a:fld>
            <a:endParaRPr lang="en-US"/>
          </a:p>
        </p:txBody>
      </p:sp>
    </p:spTree>
    <p:extLst>
      <p:ext uri="{BB962C8B-B14F-4D97-AF65-F5344CB8AC3E}">
        <p14:creationId xmlns:p14="http://schemas.microsoft.com/office/powerpoint/2010/main" val="9985198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11494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68B9F-7E46-3E7D-668F-CFF537F958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AC2C1F-7C67-82B4-4522-252AEA107C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E2701A-2D4A-08BF-7639-DDA35F1F498B}"/>
              </a:ext>
            </a:extLst>
          </p:cNvPr>
          <p:cNvSpPr>
            <a:spLocks noGrp="1"/>
          </p:cNvSpPr>
          <p:nvPr>
            <p:ph type="dt" sz="half" idx="10"/>
          </p:nvPr>
        </p:nvSpPr>
        <p:spPr/>
        <p:txBody>
          <a:bodyPr/>
          <a:lstStyle/>
          <a:p>
            <a:fld id="{C4FF30CC-2771-4F09-ADBC-5700E2526A02}" type="datetimeFigureOut">
              <a:rPr lang="en-US" smtClean="0"/>
              <a:t>6/27/2023</a:t>
            </a:fld>
            <a:endParaRPr lang="en-US"/>
          </a:p>
        </p:txBody>
      </p:sp>
      <p:sp>
        <p:nvSpPr>
          <p:cNvPr id="5" name="Footer Placeholder 4">
            <a:extLst>
              <a:ext uri="{FF2B5EF4-FFF2-40B4-BE49-F238E27FC236}">
                <a16:creationId xmlns:a16="http://schemas.microsoft.com/office/drawing/2014/main" id="{AFC0BADD-E2CE-FEF6-8760-7C4CF1CB28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E36395-DED8-9596-E544-FEE1F370244D}"/>
              </a:ext>
            </a:extLst>
          </p:cNvPr>
          <p:cNvSpPr>
            <a:spLocks noGrp="1"/>
          </p:cNvSpPr>
          <p:nvPr>
            <p:ph type="sldNum" sz="quarter" idx="12"/>
          </p:nvPr>
        </p:nvSpPr>
        <p:spPr/>
        <p:txBody>
          <a:bodyPr/>
          <a:lstStyle/>
          <a:p>
            <a:fld id="{771AA676-2AF5-46EB-AF81-B3481017110B}" type="slidenum">
              <a:rPr lang="en-US" smtClean="0"/>
              <a:t>‹#›</a:t>
            </a:fld>
            <a:endParaRPr lang="en-US"/>
          </a:p>
        </p:txBody>
      </p:sp>
    </p:spTree>
    <p:extLst>
      <p:ext uri="{BB962C8B-B14F-4D97-AF65-F5344CB8AC3E}">
        <p14:creationId xmlns:p14="http://schemas.microsoft.com/office/powerpoint/2010/main" val="2895999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C3D2A-8EBA-EFAF-EE9A-A58FC0D037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288CC0-4836-82A9-447B-B6B2BDA58D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F1FB5C-2EB1-1484-B40F-A2C2811C378D}"/>
              </a:ext>
            </a:extLst>
          </p:cNvPr>
          <p:cNvSpPr>
            <a:spLocks noGrp="1"/>
          </p:cNvSpPr>
          <p:nvPr>
            <p:ph type="dt" sz="half" idx="10"/>
          </p:nvPr>
        </p:nvSpPr>
        <p:spPr/>
        <p:txBody>
          <a:bodyPr/>
          <a:lstStyle/>
          <a:p>
            <a:fld id="{C4FF30CC-2771-4F09-ADBC-5700E2526A02}" type="datetimeFigureOut">
              <a:rPr lang="en-US" smtClean="0"/>
              <a:t>6/27/2023</a:t>
            </a:fld>
            <a:endParaRPr lang="en-US"/>
          </a:p>
        </p:txBody>
      </p:sp>
      <p:sp>
        <p:nvSpPr>
          <p:cNvPr id="5" name="Footer Placeholder 4">
            <a:extLst>
              <a:ext uri="{FF2B5EF4-FFF2-40B4-BE49-F238E27FC236}">
                <a16:creationId xmlns:a16="http://schemas.microsoft.com/office/drawing/2014/main" id="{3C24177F-D375-3AAC-2ED6-07D98197E9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3E00D4-52BC-BA8A-10F6-288DF3BDC657}"/>
              </a:ext>
            </a:extLst>
          </p:cNvPr>
          <p:cNvSpPr>
            <a:spLocks noGrp="1"/>
          </p:cNvSpPr>
          <p:nvPr>
            <p:ph type="sldNum" sz="quarter" idx="12"/>
          </p:nvPr>
        </p:nvSpPr>
        <p:spPr/>
        <p:txBody>
          <a:bodyPr/>
          <a:lstStyle/>
          <a:p>
            <a:fld id="{771AA676-2AF5-46EB-AF81-B3481017110B}" type="slidenum">
              <a:rPr lang="en-US" smtClean="0"/>
              <a:t>‹#›</a:t>
            </a:fld>
            <a:endParaRPr lang="en-US"/>
          </a:p>
        </p:txBody>
      </p:sp>
    </p:spTree>
    <p:extLst>
      <p:ext uri="{BB962C8B-B14F-4D97-AF65-F5344CB8AC3E}">
        <p14:creationId xmlns:p14="http://schemas.microsoft.com/office/powerpoint/2010/main" val="3698879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6B035-E9E5-2FDA-64C6-586081D88F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99F0DB-E000-4AD4-D8C0-616B0CD67B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3FA3D9-39F9-0163-6321-090A4E8C21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C77261-D0E5-4EA1-FA43-9F75DAB69275}"/>
              </a:ext>
            </a:extLst>
          </p:cNvPr>
          <p:cNvSpPr>
            <a:spLocks noGrp="1"/>
          </p:cNvSpPr>
          <p:nvPr>
            <p:ph type="dt" sz="half" idx="10"/>
          </p:nvPr>
        </p:nvSpPr>
        <p:spPr/>
        <p:txBody>
          <a:bodyPr/>
          <a:lstStyle/>
          <a:p>
            <a:fld id="{C4FF30CC-2771-4F09-ADBC-5700E2526A02}" type="datetimeFigureOut">
              <a:rPr lang="en-US" smtClean="0"/>
              <a:t>6/27/2023</a:t>
            </a:fld>
            <a:endParaRPr lang="en-US"/>
          </a:p>
        </p:txBody>
      </p:sp>
      <p:sp>
        <p:nvSpPr>
          <p:cNvPr id="6" name="Footer Placeholder 5">
            <a:extLst>
              <a:ext uri="{FF2B5EF4-FFF2-40B4-BE49-F238E27FC236}">
                <a16:creationId xmlns:a16="http://schemas.microsoft.com/office/drawing/2014/main" id="{29734C54-727F-E115-86CE-B887EEA4D5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513F27-404D-94B1-5E35-E285C30A6ADB}"/>
              </a:ext>
            </a:extLst>
          </p:cNvPr>
          <p:cNvSpPr>
            <a:spLocks noGrp="1"/>
          </p:cNvSpPr>
          <p:nvPr>
            <p:ph type="sldNum" sz="quarter" idx="12"/>
          </p:nvPr>
        </p:nvSpPr>
        <p:spPr/>
        <p:txBody>
          <a:bodyPr/>
          <a:lstStyle/>
          <a:p>
            <a:fld id="{771AA676-2AF5-46EB-AF81-B3481017110B}" type="slidenum">
              <a:rPr lang="en-US" smtClean="0"/>
              <a:t>‹#›</a:t>
            </a:fld>
            <a:endParaRPr lang="en-US"/>
          </a:p>
        </p:txBody>
      </p:sp>
    </p:spTree>
    <p:extLst>
      <p:ext uri="{BB962C8B-B14F-4D97-AF65-F5344CB8AC3E}">
        <p14:creationId xmlns:p14="http://schemas.microsoft.com/office/powerpoint/2010/main" val="2362472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693D6-34C9-1F2C-078B-2AA56C01CDC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A3F3E2-8F51-FA5D-97BE-8454A195E2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7B0738-7CE0-D1E9-44F8-1C3D81FB3C3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54F0A9-3B22-5C8E-DA6B-48033C00CA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5392D0-20F7-2F53-85D3-986B7C8BF7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FA7E8E-4D48-CD3A-FDC0-76B164D1DBB7}"/>
              </a:ext>
            </a:extLst>
          </p:cNvPr>
          <p:cNvSpPr>
            <a:spLocks noGrp="1"/>
          </p:cNvSpPr>
          <p:nvPr>
            <p:ph type="dt" sz="half" idx="10"/>
          </p:nvPr>
        </p:nvSpPr>
        <p:spPr/>
        <p:txBody>
          <a:bodyPr/>
          <a:lstStyle/>
          <a:p>
            <a:fld id="{C4FF30CC-2771-4F09-ADBC-5700E2526A02}" type="datetimeFigureOut">
              <a:rPr lang="en-US" smtClean="0"/>
              <a:t>6/27/2023</a:t>
            </a:fld>
            <a:endParaRPr lang="en-US"/>
          </a:p>
        </p:txBody>
      </p:sp>
      <p:sp>
        <p:nvSpPr>
          <p:cNvPr id="8" name="Footer Placeholder 7">
            <a:extLst>
              <a:ext uri="{FF2B5EF4-FFF2-40B4-BE49-F238E27FC236}">
                <a16:creationId xmlns:a16="http://schemas.microsoft.com/office/drawing/2014/main" id="{F5228D47-3653-5798-E36E-DA5CE36A62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22A1AF-F149-386A-1FF9-F9AE4B5B881D}"/>
              </a:ext>
            </a:extLst>
          </p:cNvPr>
          <p:cNvSpPr>
            <a:spLocks noGrp="1"/>
          </p:cNvSpPr>
          <p:nvPr>
            <p:ph type="sldNum" sz="quarter" idx="12"/>
          </p:nvPr>
        </p:nvSpPr>
        <p:spPr/>
        <p:txBody>
          <a:bodyPr/>
          <a:lstStyle/>
          <a:p>
            <a:fld id="{771AA676-2AF5-46EB-AF81-B3481017110B}" type="slidenum">
              <a:rPr lang="en-US" smtClean="0"/>
              <a:t>‹#›</a:t>
            </a:fld>
            <a:endParaRPr lang="en-US"/>
          </a:p>
        </p:txBody>
      </p:sp>
    </p:spTree>
    <p:extLst>
      <p:ext uri="{BB962C8B-B14F-4D97-AF65-F5344CB8AC3E}">
        <p14:creationId xmlns:p14="http://schemas.microsoft.com/office/powerpoint/2010/main" val="3081111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5321C-7025-187E-2738-3AB26A702B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1C2889-9CA0-4FD8-44DF-EE1F52DBF02C}"/>
              </a:ext>
            </a:extLst>
          </p:cNvPr>
          <p:cNvSpPr>
            <a:spLocks noGrp="1"/>
          </p:cNvSpPr>
          <p:nvPr>
            <p:ph type="dt" sz="half" idx="10"/>
          </p:nvPr>
        </p:nvSpPr>
        <p:spPr/>
        <p:txBody>
          <a:bodyPr/>
          <a:lstStyle/>
          <a:p>
            <a:fld id="{C4FF30CC-2771-4F09-ADBC-5700E2526A02}" type="datetimeFigureOut">
              <a:rPr lang="en-US" smtClean="0"/>
              <a:t>6/27/2023</a:t>
            </a:fld>
            <a:endParaRPr lang="en-US"/>
          </a:p>
        </p:txBody>
      </p:sp>
      <p:sp>
        <p:nvSpPr>
          <p:cNvPr id="4" name="Footer Placeholder 3">
            <a:extLst>
              <a:ext uri="{FF2B5EF4-FFF2-40B4-BE49-F238E27FC236}">
                <a16:creationId xmlns:a16="http://schemas.microsoft.com/office/drawing/2014/main" id="{47756412-31F0-455A-254B-1C4F2398BD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9CB6E7A-44FC-E8A0-3ABD-603D8F83DB56}"/>
              </a:ext>
            </a:extLst>
          </p:cNvPr>
          <p:cNvSpPr>
            <a:spLocks noGrp="1"/>
          </p:cNvSpPr>
          <p:nvPr>
            <p:ph type="sldNum" sz="quarter" idx="12"/>
          </p:nvPr>
        </p:nvSpPr>
        <p:spPr/>
        <p:txBody>
          <a:bodyPr/>
          <a:lstStyle/>
          <a:p>
            <a:fld id="{771AA676-2AF5-46EB-AF81-B3481017110B}" type="slidenum">
              <a:rPr lang="en-US" smtClean="0"/>
              <a:t>‹#›</a:t>
            </a:fld>
            <a:endParaRPr lang="en-US"/>
          </a:p>
        </p:txBody>
      </p:sp>
    </p:spTree>
    <p:extLst>
      <p:ext uri="{BB962C8B-B14F-4D97-AF65-F5344CB8AC3E}">
        <p14:creationId xmlns:p14="http://schemas.microsoft.com/office/powerpoint/2010/main" val="3547498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25A56C-E853-3C4D-5A6C-6BD3CDF51A4C}"/>
              </a:ext>
            </a:extLst>
          </p:cNvPr>
          <p:cNvSpPr>
            <a:spLocks noGrp="1"/>
          </p:cNvSpPr>
          <p:nvPr>
            <p:ph type="dt" sz="half" idx="10"/>
          </p:nvPr>
        </p:nvSpPr>
        <p:spPr/>
        <p:txBody>
          <a:bodyPr/>
          <a:lstStyle/>
          <a:p>
            <a:fld id="{C4FF30CC-2771-4F09-ADBC-5700E2526A02}" type="datetimeFigureOut">
              <a:rPr lang="en-US" smtClean="0"/>
              <a:t>6/27/2023</a:t>
            </a:fld>
            <a:endParaRPr lang="en-US"/>
          </a:p>
        </p:txBody>
      </p:sp>
      <p:sp>
        <p:nvSpPr>
          <p:cNvPr id="3" name="Footer Placeholder 2">
            <a:extLst>
              <a:ext uri="{FF2B5EF4-FFF2-40B4-BE49-F238E27FC236}">
                <a16:creationId xmlns:a16="http://schemas.microsoft.com/office/drawing/2014/main" id="{D7ECDE61-1386-D418-EA7E-1D88213E38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A2FF230-EC3A-1075-0F4E-9B5499B7E96E}"/>
              </a:ext>
            </a:extLst>
          </p:cNvPr>
          <p:cNvSpPr>
            <a:spLocks noGrp="1"/>
          </p:cNvSpPr>
          <p:nvPr>
            <p:ph type="sldNum" sz="quarter" idx="12"/>
          </p:nvPr>
        </p:nvSpPr>
        <p:spPr/>
        <p:txBody>
          <a:bodyPr/>
          <a:lstStyle/>
          <a:p>
            <a:fld id="{771AA676-2AF5-46EB-AF81-B3481017110B}" type="slidenum">
              <a:rPr lang="en-US" smtClean="0"/>
              <a:t>‹#›</a:t>
            </a:fld>
            <a:endParaRPr lang="en-US"/>
          </a:p>
        </p:txBody>
      </p:sp>
    </p:spTree>
    <p:extLst>
      <p:ext uri="{BB962C8B-B14F-4D97-AF65-F5344CB8AC3E}">
        <p14:creationId xmlns:p14="http://schemas.microsoft.com/office/powerpoint/2010/main" val="2707430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77E1A-0883-245A-96DB-E77D275DBC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9B0A19-441E-8E29-9063-5BEB0EFC44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10E5B7-4871-E228-2EFA-5EB3E53D8C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A23329-59E0-1385-FEE9-7807AC10CD48}"/>
              </a:ext>
            </a:extLst>
          </p:cNvPr>
          <p:cNvSpPr>
            <a:spLocks noGrp="1"/>
          </p:cNvSpPr>
          <p:nvPr>
            <p:ph type="dt" sz="half" idx="10"/>
          </p:nvPr>
        </p:nvSpPr>
        <p:spPr/>
        <p:txBody>
          <a:bodyPr/>
          <a:lstStyle/>
          <a:p>
            <a:fld id="{C4FF30CC-2771-4F09-ADBC-5700E2526A02}" type="datetimeFigureOut">
              <a:rPr lang="en-US" smtClean="0"/>
              <a:t>6/27/2023</a:t>
            </a:fld>
            <a:endParaRPr lang="en-US"/>
          </a:p>
        </p:txBody>
      </p:sp>
      <p:sp>
        <p:nvSpPr>
          <p:cNvPr id="6" name="Footer Placeholder 5">
            <a:extLst>
              <a:ext uri="{FF2B5EF4-FFF2-40B4-BE49-F238E27FC236}">
                <a16:creationId xmlns:a16="http://schemas.microsoft.com/office/drawing/2014/main" id="{77F5C86C-8A10-94A1-A65A-FC4BDE2625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EC4E47-8D5C-CD6F-006C-C44EB01BABA0}"/>
              </a:ext>
            </a:extLst>
          </p:cNvPr>
          <p:cNvSpPr>
            <a:spLocks noGrp="1"/>
          </p:cNvSpPr>
          <p:nvPr>
            <p:ph type="sldNum" sz="quarter" idx="12"/>
          </p:nvPr>
        </p:nvSpPr>
        <p:spPr/>
        <p:txBody>
          <a:bodyPr/>
          <a:lstStyle/>
          <a:p>
            <a:fld id="{771AA676-2AF5-46EB-AF81-B3481017110B}" type="slidenum">
              <a:rPr lang="en-US" smtClean="0"/>
              <a:t>‹#›</a:t>
            </a:fld>
            <a:endParaRPr lang="en-US"/>
          </a:p>
        </p:txBody>
      </p:sp>
    </p:spTree>
    <p:extLst>
      <p:ext uri="{BB962C8B-B14F-4D97-AF65-F5344CB8AC3E}">
        <p14:creationId xmlns:p14="http://schemas.microsoft.com/office/powerpoint/2010/main" val="2126472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E6684-0047-8F6E-4D41-74B8E614C2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54E532-391A-0BBC-3A88-6EE029AC76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7598632-F04A-4968-B180-6FD88F3D71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BA65A1-C7DB-8BFA-E4BD-1C51999DC0EB}"/>
              </a:ext>
            </a:extLst>
          </p:cNvPr>
          <p:cNvSpPr>
            <a:spLocks noGrp="1"/>
          </p:cNvSpPr>
          <p:nvPr>
            <p:ph type="dt" sz="half" idx="10"/>
          </p:nvPr>
        </p:nvSpPr>
        <p:spPr/>
        <p:txBody>
          <a:bodyPr/>
          <a:lstStyle/>
          <a:p>
            <a:fld id="{C4FF30CC-2771-4F09-ADBC-5700E2526A02}" type="datetimeFigureOut">
              <a:rPr lang="en-US" smtClean="0"/>
              <a:t>6/27/2023</a:t>
            </a:fld>
            <a:endParaRPr lang="en-US"/>
          </a:p>
        </p:txBody>
      </p:sp>
      <p:sp>
        <p:nvSpPr>
          <p:cNvPr id="6" name="Footer Placeholder 5">
            <a:extLst>
              <a:ext uri="{FF2B5EF4-FFF2-40B4-BE49-F238E27FC236}">
                <a16:creationId xmlns:a16="http://schemas.microsoft.com/office/drawing/2014/main" id="{22FE9B41-9159-DD4B-066B-88A683A968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7BF73F-54C0-BA22-FB35-46EB28D387A2}"/>
              </a:ext>
            </a:extLst>
          </p:cNvPr>
          <p:cNvSpPr>
            <a:spLocks noGrp="1"/>
          </p:cNvSpPr>
          <p:nvPr>
            <p:ph type="sldNum" sz="quarter" idx="12"/>
          </p:nvPr>
        </p:nvSpPr>
        <p:spPr/>
        <p:txBody>
          <a:bodyPr/>
          <a:lstStyle/>
          <a:p>
            <a:fld id="{771AA676-2AF5-46EB-AF81-B3481017110B}" type="slidenum">
              <a:rPr lang="en-US" smtClean="0"/>
              <a:t>‹#›</a:t>
            </a:fld>
            <a:endParaRPr lang="en-US"/>
          </a:p>
        </p:txBody>
      </p:sp>
    </p:spTree>
    <p:extLst>
      <p:ext uri="{BB962C8B-B14F-4D97-AF65-F5344CB8AC3E}">
        <p14:creationId xmlns:p14="http://schemas.microsoft.com/office/powerpoint/2010/main" val="535247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9B7391-0B28-729E-2F31-0DB0CCDC72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E2CE99-A68D-5D6D-0464-E9127C22C6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575185-9561-1DA0-BDB4-40C0750BC9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FF30CC-2771-4F09-ADBC-5700E2526A02}" type="datetimeFigureOut">
              <a:rPr lang="en-US" smtClean="0"/>
              <a:t>6/27/2023</a:t>
            </a:fld>
            <a:endParaRPr lang="en-US"/>
          </a:p>
        </p:txBody>
      </p:sp>
      <p:sp>
        <p:nvSpPr>
          <p:cNvPr id="5" name="Footer Placeholder 4">
            <a:extLst>
              <a:ext uri="{FF2B5EF4-FFF2-40B4-BE49-F238E27FC236}">
                <a16:creationId xmlns:a16="http://schemas.microsoft.com/office/drawing/2014/main" id="{1C06959C-73CB-B921-801F-27BB3037EA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E92DC1F-79DA-EF7C-191C-2FF6D1BD7F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1AA676-2AF5-46EB-AF81-B3481017110B}" type="slidenum">
              <a:rPr lang="en-US" smtClean="0"/>
              <a:t>‹#›</a:t>
            </a:fld>
            <a:endParaRPr lang="en-US"/>
          </a:p>
        </p:txBody>
      </p:sp>
    </p:spTree>
    <p:extLst>
      <p:ext uri="{BB962C8B-B14F-4D97-AF65-F5344CB8AC3E}">
        <p14:creationId xmlns:p14="http://schemas.microsoft.com/office/powerpoint/2010/main" val="40984671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38200" y="1503680"/>
            <a:ext cx="10515600" cy="467328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laceholder 2"/>
          <p:cNvSpPr>
            <a:spLocks noGrp="1"/>
          </p:cNvSpPr>
          <p:nvPr>
            <p:ph type="title"/>
          </p:nvPr>
        </p:nvSpPr>
        <p:spPr>
          <a:xfrm>
            <a:off x="838200" y="1825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Slide Number Placeholder 3"/>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91B1D940-44AE-2544-8FEB-E784698727DE}" type="slidenum">
              <a:rPr lang="en-US" smtClean="0"/>
              <a:pPr/>
              <a:t>‹#›</a:t>
            </a:fld>
            <a:endParaRPr lang="en-US" dirty="0"/>
          </a:p>
        </p:txBody>
      </p:sp>
    </p:spTree>
    <p:extLst>
      <p:ext uri="{BB962C8B-B14F-4D97-AF65-F5344CB8AC3E}">
        <p14:creationId xmlns:p14="http://schemas.microsoft.com/office/powerpoint/2010/main" val="21535037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dt="0"/>
  <p:txStyles>
    <p:titleStyle>
      <a:lvl1pPr algn="l" defTabSz="457200" rtl="0" eaLnBrk="1" latinLnBrk="0" hangingPunct="1">
        <a:spcBef>
          <a:spcPct val="0"/>
        </a:spcBef>
        <a:buNone/>
        <a:defRPr sz="4400" b="1" kern="1200">
          <a:solidFill>
            <a:schemeClr val="tx1"/>
          </a:solidFill>
          <a:latin typeface="Georgia" charset="0"/>
          <a:ea typeface="Georgia" charset="0"/>
          <a:cs typeface="Georgia"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alibri" charset="0"/>
          <a:ea typeface="Calibri" charset="0"/>
          <a:cs typeface="Calibri" charset="0"/>
        </a:defRPr>
      </a:lvl1pPr>
      <a:lvl2pPr marL="742950" indent="-285750" algn="l" defTabSz="457200" rtl="0" eaLnBrk="1" latinLnBrk="0" hangingPunct="1">
        <a:spcBef>
          <a:spcPct val="20000"/>
        </a:spcBef>
        <a:buFont typeface="Arial"/>
        <a:buChar char="–"/>
        <a:defRPr sz="2800" kern="1200">
          <a:solidFill>
            <a:schemeClr val="tx1"/>
          </a:solidFill>
          <a:latin typeface="Calibri" charset="0"/>
          <a:ea typeface="Calibri" charset="0"/>
          <a:cs typeface="Calibri" charset="0"/>
        </a:defRPr>
      </a:lvl2pPr>
      <a:lvl3pPr marL="1143000" indent="-228600" algn="l" defTabSz="457200" rtl="0" eaLnBrk="1" latinLnBrk="0" hangingPunct="1">
        <a:spcBef>
          <a:spcPct val="20000"/>
        </a:spcBef>
        <a:buFont typeface="Arial"/>
        <a:buChar char="•"/>
        <a:defRPr sz="2400" kern="1200">
          <a:solidFill>
            <a:schemeClr val="tx1"/>
          </a:solidFill>
          <a:latin typeface="Calibri" charset="0"/>
          <a:ea typeface="Calibri" charset="0"/>
          <a:cs typeface="Calibri" charset="0"/>
        </a:defRPr>
      </a:lvl3pPr>
      <a:lvl4pPr marL="1600200" indent="-228600" algn="l" defTabSz="457200" rtl="0" eaLnBrk="1" latinLnBrk="0" hangingPunct="1">
        <a:spcBef>
          <a:spcPct val="20000"/>
        </a:spcBef>
        <a:buFont typeface="Arial"/>
        <a:buChar char="–"/>
        <a:defRPr sz="2000" kern="1200">
          <a:solidFill>
            <a:schemeClr val="tx1"/>
          </a:solidFill>
          <a:latin typeface="Calibri" charset="0"/>
          <a:ea typeface="Calibri" charset="0"/>
          <a:cs typeface="Calibri" charset="0"/>
        </a:defRPr>
      </a:lvl4pPr>
      <a:lvl5pPr marL="2057400" indent="-228600" algn="l" defTabSz="457200" rtl="0" eaLnBrk="1" latinLnBrk="0" hangingPunct="1">
        <a:spcBef>
          <a:spcPct val="20000"/>
        </a:spcBef>
        <a:buFont typeface="Arial"/>
        <a:buChar char="»"/>
        <a:defRPr sz="2000" kern="1200">
          <a:solidFill>
            <a:schemeClr val="tx1"/>
          </a:solidFill>
          <a:latin typeface="Calibri" charset="0"/>
          <a:ea typeface="Calibri" charset="0"/>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3D2F4-1224-E46E-9A75-F6EA87AC7CA6}"/>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104648E2-3BE2-677A-222A-8E10473011D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47236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45;p7">
            <a:extLst>
              <a:ext uri="{FF2B5EF4-FFF2-40B4-BE49-F238E27FC236}">
                <a16:creationId xmlns:a16="http://schemas.microsoft.com/office/drawing/2014/main" id="{001E8A82-2D09-8A40-AB15-BEA76228B6A2}"/>
              </a:ext>
            </a:extLst>
          </p:cNvPr>
          <p:cNvSpPr/>
          <p:nvPr/>
        </p:nvSpPr>
        <p:spPr>
          <a:xfrm rot="10800000" flipH="1">
            <a:off x="-1" y="0"/>
            <a:ext cx="12192000" cy="6866164"/>
          </a:xfrm>
          <a:prstGeom prst="rect">
            <a:avLst/>
          </a:prstGeom>
          <a:solidFill>
            <a:srgbClr val="13294B"/>
          </a:solidFill>
          <a:ln>
            <a:noFill/>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1200" cap="none" spc="0" normalizeH="0" baseline="0" noProof="0">
              <a:ln>
                <a:noFill/>
              </a:ln>
              <a:solidFill>
                <a:srgbClr val="13294B"/>
              </a:solidFill>
              <a:effectLst/>
              <a:uLnTx/>
              <a:uFillTx/>
              <a:latin typeface="Calibri"/>
              <a:ea typeface="Calibri"/>
              <a:cs typeface="Calibri"/>
              <a:sym typeface="Calibri"/>
            </a:endParaRPr>
          </a:p>
        </p:txBody>
      </p:sp>
      <p:pic>
        <p:nvPicPr>
          <p:cNvPr id="10" name="Picture 9" descr="A picture containing building, street&#10;&#10;Description automatically generated">
            <a:extLst>
              <a:ext uri="{FF2B5EF4-FFF2-40B4-BE49-F238E27FC236}">
                <a16:creationId xmlns:a16="http://schemas.microsoft.com/office/drawing/2014/main" id="{DF7902D4-540E-464A-BEC7-4711C02B3764}"/>
              </a:ext>
            </a:extLst>
          </p:cNvPr>
          <p:cNvPicPr>
            <a:picLocks noChangeAspect="1"/>
          </p:cNvPicPr>
          <p:nvPr/>
        </p:nvPicPr>
        <p:blipFill>
          <a:blip r:embed="rId2">
            <a:alphaModFix amt="25000"/>
          </a:blip>
          <a:stretch>
            <a:fillRect/>
          </a:stretch>
        </p:blipFill>
        <p:spPr>
          <a:xfrm>
            <a:off x="-2" y="8165"/>
            <a:ext cx="12192000" cy="6858000"/>
          </a:xfrm>
          <a:prstGeom prst="rect">
            <a:avLst/>
          </a:prstGeom>
        </p:spPr>
      </p:pic>
      <p:sp>
        <p:nvSpPr>
          <p:cNvPr id="4" name="Google Shape;97;p1">
            <a:extLst>
              <a:ext uri="{FF2B5EF4-FFF2-40B4-BE49-F238E27FC236}">
                <a16:creationId xmlns:a16="http://schemas.microsoft.com/office/drawing/2014/main" id="{6EE6B1E5-9B9E-FD48-9F48-627803FDB7F5}"/>
              </a:ext>
            </a:extLst>
          </p:cNvPr>
          <p:cNvSpPr txBox="1"/>
          <p:nvPr/>
        </p:nvSpPr>
        <p:spPr>
          <a:xfrm>
            <a:off x="1134035" y="2553964"/>
            <a:ext cx="9923929" cy="3416279"/>
          </a:xfrm>
          <a:prstGeom prst="rect">
            <a:avLst/>
          </a:prstGeom>
          <a:noFill/>
          <a:ln>
            <a:noFill/>
          </a:ln>
        </p:spPr>
        <p:txBody>
          <a:bodyPr spcFirstLastPara="1" wrap="square" lIns="91425" tIns="45700" rIns="91425" bIns="45700" anchor="t" anchorCtr="0">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US" sz="4500" b="1" i="0" u="none" strike="noStrike" kern="1200" cap="none" spc="0" normalizeH="0" baseline="0" noProof="0" dirty="0">
                <a:ln>
                  <a:noFill/>
                </a:ln>
                <a:solidFill>
                  <a:srgbClr val="FFFFFF"/>
                </a:solidFill>
                <a:effectLst/>
                <a:uLnTx/>
                <a:uFillTx/>
                <a:latin typeface="Trebuchet MS" panose="020B0603020202020204"/>
                <a:ea typeface="Helvetica Neue"/>
                <a:cs typeface="Helvetica Neue"/>
                <a:sym typeface="Helvetica Neue"/>
              </a:rPr>
              <a:t>Graduate Student </a:t>
            </a:r>
            <a:br>
              <a:rPr kumimoji="0" lang="en-US" sz="4500" b="1" i="0" u="none" strike="noStrike" kern="1200" cap="none" spc="0" normalizeH="0" baseline="0" noProof="0" dirty="0">
                <a:ln>
                  <a:noFill/>
                </a:ln>
                <a:solidFill>
                  <a:srgbClr val="FFFFFF"/>
                </a:solidFill>
                <a:effectLst/>
                <a:uLnTx/>
                <a:uFillTx/>
                <a:latin typeface="Trebuchet MS" panose="020B0603020202020204"/>
                <a:ea typeface="Helvetica Neue"/>
                <a:cs typeface="Helvetica Neue"/>
                <a:sym typeface="Helvetica Neue"/>
              </a:rPr>
            </a:br>
            <a:r>
              <a:rPr kumimoji="0" lang="en-US" sz="4500" b="1" i="0" u="none" strike="noStrike" kern="1200" cap="none" spc="0" normalizeH="0" baseline="0" noProof="0" dirty="0">
                <a:ln>
                  <a:noFill/>
                </a:ln>
                <a:solidFill>
                  <a:srgbClr val="FFFFFF"/>
                </a:solidFill>
                <a:effectLst/>
                <a:uLnTx/>
                <a:uFillTx/>
                <a:latin typeface="Trebuchet MS" panose="020B0603020202020204"/>
                <a:ea typeface="Helvetica Neue"/>
                <a:cs typeface="Helvetica Neue"/>
                <a:sym typeface="Helvetica Neue"/>
              </a:rPr>
              <a:t>Orientation to </a:t>
            </a:r>
            <a:br>
              <a:rPr kumimoji="0" lang="en-US" sz="4500" b="1" i="0" u="none" strike="noStrike" kern="1200" cap="none" spc="0" normalizeH="0" baseline="0" noProof="0" dirty="0">
                <a:ln>
                  <a:noFill/>
                </a:ln>
                <a:solidFill>
                  <a:srgbClr val="FFFFFF"/>
                </a:solidFill>
                <a:effectLst/>
                <a:uLnTx/>
                <a:uFillTx/>
                <a:latin typeface="Trebuchet MS" panose="020B0603020202020204"/>
                <a:ea typeface="Helvetica Neue"/>
                <a:cs typeface="Helvetica Neue"/>
                <a:sym typeface="Helvetica Neue"/>
              </a:rPr>
            </a:br>
            <a:r>
              <a:rPr kumimoji="0" lang="en-US" sz="4500" b="1" i="0" u="none" strike="noStrike" kern="1200" cap="none" spc="0" normalizeH="0" baseline="0" noProof="0" dirty="0">
                <a:ln>
                  <a:noFill/>
                </a:ln>
                <a:solidFill>
                  <a:srgbClr val="FFFFFF"/>
                </a:solidFill>
                <a:effectLst/>
                <a:uLnTx/>
                <a:uFillTx/>
                <a:latin typeface="Trebuchet MS" panose="020B0603020202020204"/>
                <a:ea typeface="Helvetica Neue"/>
                <a:cs typeface="Helvetica Neue"/>
                <a:sym typeface="Helvetica Neue"/>
              </a:rPr>
              <a:t>Engineering IT Shared Services</a:t>
            </a:r>
          </a:p>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US" sz="2500" b="0" i="0" u="none" strike="noStrike" kern="1200" cap="none" spc="0" normalizeH="0" baseline="0" noProof="0" dirty="0" err="1">
                <a:ln>
                  <a:noFill/>
                </a:ln>
                <a:solidFill>
                  <a:srgbClr val="FFFFFF"/>
                </a:solidFill>
                <a:effectLst/>
                <a:uLnTx/>
                <a:uFillTx/>
                <a:latin typeface="Trebuchet MS" panose="020B0603020202020204"/>
                <a:ea typeface="Helvetica Neue"/>
                <a:cs typeface="Helvetica Neue"/>
                <a:sym typeface="Helvetica Neue"/>
              </a:rPr>
              <a:t>EngrIT</a:t>
            </a:r>
            <a:endParaRPr kumimoji="0" lang="en-US" sz="2500" b="0" i="0" u="none" strike="noStrike" kern="1200" cap="none" spc="0" normalizeH="0" baseline="0" noProof="0" dirty="0">
              <a:ln>
                <a:noFill/>
              </a:ln>
              <a:solidFill>
                <a:srgbClr val="FFFFFF"/>
              </a:solidFill>
              <a:effectLst/>
              <a:uLnTx/>
              <a:uFillTx/>
              <a:latin typeface="Trebuchet MS" panose="020B0603020202020204"/>
              <a:ea typeface="Helvetica Neue"/>
              <a:cs typeface="Helvetica Neue"/>
              <a:sym typeface="Helvetica Neue"/>
            </a:endParaRPr>
          </a:p>
          <a:p>
            <a:pPr marL="0" marR="0" lvl="0" indent="0" algn="ctr" defTabSz="457200" rtl="0" eaLnBrk="1" fontAlgn="auto" latinLnBrk="0" hangingPunct="1">
              <a:lnSpc>
                <a:spcPct val="100000"/>
              </a:lnSpc>
              <a:spcBef>
                <a:spcPts val="60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Helvetica Neue"/>
              <a:cs typeface="Helvetica Neue"/>
              <a:sym typeface="Helvetica Neue"/>
            </a:endParaRPr>
          </a:p>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Trebuchet MS" panose="020B0603020202020204"/>
                <a:ea typeface="Helvetica Neue"/>
                <a:cs typeface="Helvetica Neue"/>
                <a:sym typeface="Helvetica Neue"/>
              </a:rPr>
              <a:t>https://go.grainger.Illinois.edu/GradITOrientation</a:t>
            </a:r>
          </a:p>
        </p:txBody>
      </p:sp>
      <p:pic>
        <p:nvPicPr>
          <p:cNvPr id="5" name="Picture 4" descr="A picture containing drawing&#10;&#10;Description automatically generated">
            <a:extLst>
              <a:ext uri="{FF2B5EF4-FFF2-40B4-BE49-F238E27FC236}">
                <a16:creationId xmlns:a16="http://schemas.microsoft.com/office/drawing/2014/main" id="{8FBAA0E1-3AE3-CC42-A2EA-C66D0BE988E2}"/>
              </a:ext>
            </a:extLst>
          </p:cNvPr>
          <p:cNvPicPr>
            <a:picLocks noChangeAspect="1"/>
          </p:cNvPicPr>
          <p:nvPr/>
        </p:nvPicPr>
        <p:blipFill>
          <a:blip r:embed="rId3"/>
          <a:stretch>
            <a:fillRect/>
          </a:stretch>
        </p:blipFill>
        <p:spPr>
          <a:xfrm>
            <a:off x="4641007" y="852965"/>
            <a:ext cx="2909982" cy="754082"/>
          </a:xfrm>
          <a:prstGeom prst="rect">
            <a:avLst/>
          </a:prstGeom>
        </p:spPr>
      </p:pic>
      <p:sp>
        <p:nvSpPr>
          <p:cNvPr id="6" name="Google Shape;98;p1">
            <a:extLst>
              <a:ext uri="{FF2B5EF4-FFF2-40B4-BE49-F238E27FC236}">
                <a16:creationId xmlns:a16="http://schemas.microsoft.com/office/drawing/2014/main" id="{5C6D8374-322F-A84C-B20A-504C6528FDDA}"/>
              </a:ext>
            </a:extLst>
          </p:cNvPr>
          <p:cNvSpPr txBox="1"/>
          <p:nvPr/>
        </p:nvSpPr>
        <p:spPr>
          <a:xfrm>
            <a:off x="3922059" y="5271840"/>
            <a:ext cx="4347882" cy="369291"/>
          </a:xfrm>
          <a:prstGeom prst="rect">
            <a:avLst/>
          </a:prstGeom>
          <a:noFill/>
          <a:ln>
            <a:noFill/>
          </a:ln>
        </p:spPr>
        <p:txBody>
          <a:bodyPr spcFirstLastPara="1" wrap="square" lIns="91425" tIns="45700" rIns="91425" bIns="45700" anchor="t"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300" normalizeH="0" baseline="0" noProof="0" dirty="0">
                <a:ln>
                  <a:noFill/>
                </a:ln>
                <a:solidFill>
                  <a:srgbClr val="FFFFFF"/>
                </a:solidFill>
                <a:effectLst/>
                <a:uLnTx/>
                <a:uFillTx/>
                <a:latin typeface="Trebuchet MS" panose="020B0603020202020204"/>
                <a:ea typeface="Helvetica Neue Light"/>
                <a:cs typeface="+mn-cs"/>
                <a:sym typeface="Helvetica Neue Light"/>
              </a:rPr>
              <a:t>Fall 2022</a:t>
            </a:r>
            <a:endParaRPr kumimoji="0" sz="1800" b="0" i="0" u="none" strike="noStrike" kern="1200" cap="none" spc="300" normalizeH="0" baseline="0" noProof="0" dirty="0">
              <a:ln>
                <a:noFill/>
              </a:ln>
              <a:solidFill>
                <a:srgbClr val="FFFFFF"/>
              </a:solidFill>
              <a:effectLst/>
              <a:uLnTx/>
              <a:uFillTx/>
              <a:latin typeface="Trebuchet MS" panose="020B0603020202020204"/>
              <a:ea typeface="+mn-ea"/>
              <a:cs typeface="+mn-cs"/>
            </a:endParaRPr>
          </a:p>
        </p:txBody>
      </p:sp>
      <p:pic>
        <p:nvPicPr>
          <p:cNvPr id="3" name="Picture 2" descr="Qr code&#10;&#10;Description automatically generated">
            <a:extLst>
              <a:ext uri="{FF2B5EF4-FFF2-40B4-BE49-F238E27FC236}">
                <a16:creationId xmlns:a16="http://schemas.microsoft.com/office/drawing/2014/main" id="{FEF9E2DB-E91D-43EA-972C-4DF04F3716C2}"/>
              </a:ext>
            </a:extLst>
          </p:cNvPr>
          <p:cNvPicPr>
            <a:picLocks noChangeAspect="1"/>
          </p:cNvPicPr>
          <p:nvPr/>
        </p:nvPicPr>
        <p:blipFill>
          <a:blip r:embed="rId4"/>
          <a:stretch>
            <a:fillRect/>
          </a:stretch>
        </p:blipFill>
        <p:spPr>
          <a:xfrm>
            <a:off x="134472" y="4758728"/>
            <a:ext cx="2057400" cy="2667076"/>
          </a:xfrm>
          <a:prstGeom prst="rect">
            <a:avLst/>
          </a:prstGeom>
        </p:spPr>
      </p:pic>
    </p:spTree>
    <p:extLst>
      <p:ext uri="{BB962C8B-B14F-4D97-AF65-F5344CB8AC3E}">
        <p14:creationId xmlns:p14="http://schemas.microsoft.com/office/powerpoint/2010/main" val="2981613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 name="Picture 11" descr="Text, letter, whiteboard&#10;&#10;Description automatically generated">
            <a:extLst>
              <a:ext uri="{FF2B5EF4-FFF2-40B4-BE49-F238E27FC236}">
                <a16:creationId xmlns:a16="http://schemas.microsoft.com/office/drawing/2014/main" id="{67FF5F7C-B5F4-434B-8C2A-3B943F61F86B}"/>
              </a:ext>
            </a:extLst>
          </p:cNvPr>
          <p:cNvPicPr>
            <a:picLocks noChangeAspect="1"/>
          </p:cNvPicPr>
          <p:nvPr/>
        </p:nvPicPr>
        <p:blipFill>
          <a:blip r:embed="rId3"/>
          <a:stretch>
            <a:fillRect/>
          </a:stretch>
        </p:blipFill>
        <p:spPr>
          <a:xfrm>
            <a:off x="0" y="0"/>
            <a:ext cx="12192000" cy="6858000"/>
          </a:xfrm>
          <a:prstGeom prst="rect">
            <a:avLst/>
          </a:prstGeom>
        </p:spPr>
      </p:pic>
      <p:sp>
        <p:nvSpPr>
          <p:cNvPr id="7" name="Google Shape;130;p5">
            <a:extLst>
              <a:ext uri="{FF2B5EF4-FFF2-40B4-BE49-F238E27FC236}">
                <a16:creationId xmlns:a16="http://schemas.microsoft.com/office/drawing/2014/main" id="{46E989CB-9F74-2E4F-8E86-5A3306448C78}"/>
              </a:ext>
            </a:extLst>
          </p:cNvPr>
          <p:cNvSpPr/>
          <p:nvPr/>
        </p:nvSpPr>
        <p:spPr>
          <a:xfrm>
            <a:off x="0" y="0"/>
            <a:ext cx="6096000" cy="6858000"/>
          </a:xfrm>
          <a:prstGeom prst="rect">
            <a:avLst/>
          </a:prstGeom>
          <a:solidFill>
            <a:srgbClr val="13294B"/>
          </a:solidFill>
          <a:ln>
            <a:noFill/>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9" name="Google Shape;131;p5">
            <a:extLst>
              <a:ext uri="{FF2B5EF4-FFF2-40B4-BE49-F238E27FC236}">
                <a16:creationId xmlns:a16="http://schemas.microsoft.com/office/drawing/2014/main" id="{4D85E546-502C-2248-B9C8-AB4DC30199C4}"/>
              </a:ext>
            </a:extLst>
          </p:cNvPr>
          <p:cNvSpPr txBox="1"/>
          <p:nvPr/>
        </p:nvSpPr>
        <p:spPr>
          <a:xfrm>
            <a:off x="572519" y="1430679"/>
            <a:ext cx="4867835" cy="4708941"/>
          </a:xfrm>
          <a:prstGeom prst="rect">
            <a:avLst/>
          </a:prstGeom>
          <a:noFill/>
          <a:ln>
            <a:noFill/>
          </a:ln>
        </p:spPr>
        <p:txBody>
          <a:bodyPr spcFirstLastPara="1" wrap="square" lIns="91425" tIns="45700" rIns="91425" bIns="45700"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Trebuchet MS" panose="020B0603020202020204"/>
                <a:ea typeface="Helvetica Neue"/>
                <a:cs typeface="Helvetica Neue"/>
                <a:sym typeface="Helvetica Neue"/>
              </a:rPr>
              <a:t>https://answers.uillinois.edu/illinois.engineering/97001</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Trebuchet MS" panose="020B0603020202020204"/>
              <a:ea typeface="Helvetica Neue"/>
              <a:cs typeface="Helvetica Neue"/>
              <a:sym typeface="Helvetica Neue"/>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Trebuchet MS" panose="020B0603020202020204"/>
                <a:ea typeface="Helvetica Neue"/>
                <a:cs typeface="Helvetica Neue"/>
                <a:sym typeface="Helvetica Neue"/>
              </a:rPr>
              <a:t>Short check-list of things to do to make sure your class is successful with its information technology needs.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Trebuchet MS" panose="020B0603020202020204"/>
              <a:ea typeface="Helvetica Neue"/>
              <a:cs typeface="Helvetica Neue"/>
              <a:sym typeface="Helvetica Neue"/>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FFFFFF"/>
                </a:solidFill>
                <a:effectLst/>
                <a:uLnTx/>
                <a:uFillTx/>
                <a:latin typeface="Trebuchet MS" panose="020B0603020202020204"/>
                <a:ea typeface="Helvetica Neue"/>
                <a:cs typeface="Helvetica Neue"/>
                <a:sym typeface="Helvetica Neue"/>
              </a:rPr>
              <a:t>Designate course staff in online tools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FFFFFF"/>
                </a:solidFill>
                <a:effectLst/>
                <a:uLnTx/>
                <a:uFillTx/>
                <a:latin typeface="Trebuchet MS" panose="020B0603020202020204"/>
                <a:ea typeface="Helvetica Neue"/>
                <a:cs typeface="Helvetica Neue"/>
                <a:sym typeface="Helvetica Neue"/>
              </a:rPr>
              <a:t>Recommended teaching resources and tools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FFFFFF"/>
                </a:solidFill>
                <a:effectLst/>
                <a:uLnTx/>
                <a:uFillTx/>
                <a:latin typeface="Trebuchet MS" panose="020B0603020202020204"/>
                <a:ea typeface="Helvetica Neue"/>
                <a:cs typeface="Helvetica Neue"/>
                <a:sym typeface="Helvetica Neue"/>
              </a:rPr>
              <a:t>Lab reservations and scheduling</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FFFFFF"/>
                </a:solidFill>
                <a:effectLst/>
                <a:uLnTx/>
                <a:uFillTx/>
                <a:latin typeface="Trebuchet MS" panose="020B0603020202020204"/>
                <a:ea typeface="Helvetica Neue"/>
                <a:cs typeface="Helvetica Neue"/>
                <a:sym typeface="Helvetica Neue"/>
              </a:rPr>
              <a:t>Software needs for your course</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FFFFFF"/>
                </a:solidFill>
                <a:effectLst/>
                <a:uLnTx/>
                <a:uFillTx/>
                <a:latin typeface="Trebuchet MS" panose="020B0603020202020204"/>
                <a:ea typeface="Helvetica Neue"/>
                <a:cs typeface="Helvetica Neue"/>
                <a:sym typeface="Helvetica Neue"/>
              </a:rPr>
              <a:t>Course website hosting</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FFFFFF"/>
                </a:solidFill>
                <a:effectLst/>
                <a:uLnTx/>
                <a:uFillTx/>
                <a:latin typeface="Trebuchet MS" panose="020B0603020202020204"/>
                <a:ea typeface="Helvetica Neue"/>
                <a:cs typeface="Helvetica Neue"/>
                <a:sym typeface="Helvetica Neue"/>
              </a:rPr>
              <a:t>Lecture recording options</a:t>
            </a:r>
          </a:p>
        </p:txBody>
      </p:sp>
      <p:sp>
        <p:nvSpPr>
          <p:cNvPr id="10" name="Google Shape;160;p8">
            <a:extLst>
              <a:ext uri="{FF2B5EF4-FFF2-40B4-BE49-F238E27FC236}">
                <a16:creationId xmlns:a16="http://schemas.microsoft.com/office/drawing/2014/main" id="{B33B08AF-30DD-BC46-A4D3-5ECAB5F8D857}"/>
              </a:ext>
            </a:extLst>
          </p:cNvPr>
          <p:cNvSpPr txBox="1"/>
          <p:nvPr/>
        </p:nvSpPr>
        <p:spPr>
          <a:xfrm>
            <a:off x="701965" y="683941"/>
            <a:ext cx="4608944" cy="523180"/>
          </a:xfrm>
          <a:prstGeom prst="rect">
            <a:avLst/>
          </a:prstGeom>
          <a:noFill/>
          <a:ln>
            <a:noFill/>
          </a:ln>
        </p:spPr>
        <p:txBody>
          <a:bodyPr spcFirstLastPara="1" wrap="square" lIns="91425" tIns="45700" rIns="91425" bIns="45700" anchor="t"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Trebuchet MS" panose="020B0603020202020204"/>
                <a:ea typeface="Helvetica Neue Light"/>
                <a:cs typeface="Helvetica Neue Light"/>
                <a:sym typeface="Helvetica Neue Light"/>
              </a:rPr>
              <a:t>Teaching this semester? </a:t>
            </a:r>
          </a:p>
        </p:txBody>
      </p:sp>
      <p:pic>
        <p:nvPicPr>
          <p:cNvPr id="3" name="Picture 2" descr="A close up of a logo&#10;&#10;Description automatically generated">
            <a:extLst>
              <a:ext uri="{FF2B5EF4-FFF2-40B4-BE49-F238E27FC236}">
                <a16:creationId xmlns:a16="http://schemas.microsoft.com/office/drawing/2014/main" id="{E4740465-5092-6247-BADE-3D87E41CC03E}"/>
              </a:ext>
            </a:extLst>
          </p:cNvPr>
          <p:cNvPicPr>
            <a:picLocks noChangeAspect="1"/>
          </p:cNvPicPr>
          <p:nvPr/>
        </p:nvPicPr>
        <p:blipFill>
          <a:blip r:embed="rId4"/>
          <a:stretch>
            <a:fillRect/>
          </a:stretch>
        </p:blipFill>
        <p:spPr>
          <a:xfrm>
            <a:off x="11554210" y="235709"/>
            <a:ext cx="277906" cy="401420"/>
          </a:xfrm>
          <a:prstGeom prst="rect">
            <a:avLst/>
          </a:prstGeom>
        </p:spPr>
      </p:pic>
      <p:sp>
        <p:nvSpPr>
          <p:cNvPr id="8" name="Google Shape;100;p1">
            <a:extLst>
              <a:ext uri="{FF2B5EF4-FFF2-40B4-BE49-F238E27FC236}">
                <a16:creationId xmlns:a16="http://schemas.microsoft.com/office/drawing/2014/main" id="{C257EDBE-93CD-1647-9575-30AEF4A9C806}"/>
              </a:ext>
            </a:extLst>
          </p:cNvPr>
          <p:cNvSpPr txBox="1"/>
          <p:nvPr/>
        </p:nvSpPr>
        <p:spPr>
          <a:xfrm>
            <a:off x="376807" y="6524381"/>
            <a:ext cx="7991337" cy="230792"/>
          </a:xfrm>
          <a:prstGeom prst="rect">
            <a:avLst/>
          </a:prstGeom>
          <a:noFill/>
          <a:ln>
            <a:noFill/>
          </a:ln>
        </p:spPr>
        <p:txBody>
          <a:bodyPr spcFirstLastPara="1" wrap="square" lIns="91425" tIns="45700" rIns="91425" bIns="45700"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200" normalizeH="0" baseline="0" noProof="0" dirty="0">
                <a:ln>
                  <a:noFill/>
                </a:ln>
                <a:solidFill>
                  <a:srgbClr val="FFFFFF"/>
                </a:solidFill>
                <a:effectLst/>
                <a:uLnTx/>
                <a:uFillTx/>
                <a:latin typeface="Trebuchet MS" panose="020B0603020202020204"/>
                <a:ea typeface="Helvetica Neue Light"/>
                <a:cs typeface="Helvetica Neue Light"/>
                <a:sym typeface="Helvetica Neue Light"/>
              </a:rPr>
              <a:t>Engineering IT Shared Services</a:t>
            </a:r>
          </a:p>
        </p:txBody>
      </p:sp>
      <p:sp>
        <p:nvSpPr>
          <p:cNvPr id="11" name="Google Shape;100;p1">
            <a:extLst>
              <a:ext uri="{FF2B5EF4-FFF2-40B4-BE49-F238E27FC236}">
                <a16:creationId xmlns:a16="http://schemas.microsoft.com/office/drawing/2014/main" id="{31B64556-A5F4-5146-8E37-420074540C19}"/>
              </a:ext>
            </a:extLst>
          </p:cNvPr>
          <p:cNvSpPr txBox="1"/>
          <p:nvPr/>
        </p:nvSpPr>
        <p:spPr>
          <a:xfrm>
            <a:off x="9335597" y="6524381"/>
            <a:ext cx="2473415" cy="230792"/>
          </a:xfrm>
          <a:prstGeom prst="rect">
            <a:avLst/>
          </a:prstGeom>
          <a:noFill/>
          <a:ln>
            <a:noFill/>
          </a:ln>
        </p:spPr>
        <p:txBody>
          <a:bodyPr spcFirstLastPara="1" wrap="square" lIns="91425" tIns="45700" rIns="91425" bIns="45700" anchor="t" anchorCtr="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200" normalizeH="0" baseline="0" noProof="0" dirty="0">
                <a:ln>
                  <a:noFill/>
                </a:ln>
                <a:solidFill>
                  <a:srgbClr val="FFFFFF"/>
                </a:solidFill>
                <a:effectLst/>
                <a:uLnTx/>
                <a:uFillTx/>
                <a:latin typeface="Trebuchet MS" panose="020B0603020202020204"/>
                <a:ea typeface="Helvetica Neue Light"/>
                <a:cs typeface="Helvetica Neue Light"/>
                <a:sym typeface="Helvetica Neue Light"/>
              </a:rPr>
              <a:t>GRAINGER ENGINEERING</a:t>
            </a:r>
          </a:p>
        </p:txBody>
      </p:sp>
    </p:spTree>
    <p:extLst>
      <p:ext uri="{BB962C8B-B14F-4D97-AF65-F5344CB8AC3E}">
        <p14:creationId xmlns:p14="http://schemas.microsoft.com/office/powerpoint/2010/main" val="4173566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 name="Picture 13" descr="A group of people working in a lab&#10;&#10;Description automatically generated with low confidence">
            <a:extLst>
              <a:ext uri="{FF2B5EF4-FFF2-40B4-BE49-F238E27FC236}">
                <a16:creationId xmlns:a16="http://schemas.microsoft.com/office/drawing/2014/main" id="{5E908EB7-949F-44BC-8A6F-6D09B40AFE2A}"/>
              </a:ext>
            </a:extLst>
          </p:cNvPr>
          <p:cNvPicPr>
            <a:picLocks noChangeAspect="1"/>
          </p:cNvPicPr>
          <p:nvPr/>
        </p:nvPicPr>
        <p:blipFill>
          <a:blip r:embed="rId3"/>
          <a:stretch>
            <a:fillRect/>
          </a:stretch>
        </p:blipFill>
        <p:spPr>
          <a:xfrm>
            <a:off x="2986631" y="0"/>
            <a:ext cx="9205369" cy="6858000"/>
          </a:xfrm>
          <a:prstGeom prst="rect">
            <a:avLst/>
          </a:prstGeom>
        </p:spPr>
      </p:pic>
      <p:sp>
        <p:nvSpPr>
          <p:cNvPr id="7" name="Google Shape;130;p5">
            <a:extLst>
              <a:ext uri="{FF2B5EF4-FFF2-40B4-BE49-F238E27FC236}">
                <a16:creationId xmlns:a16="http://schemas.microsoft.com/office/drawing/2014/main" id="{46E989CB-9F74-2E4F-8E86-5A3306448C78}"/>
              </a:ext>
            </a:extLst>
          </p:cNvPr>
          <p:cNvSpPr/>
          <p:nvPr/>
        </p:nvSpPr>
        <p:spPr>
          <a:xfrm>
            <a:off x="16923" y="0"/>
            <a:ext cx="5016080" cy="6858000"/>
          </a:xfrm>
          <a:prstGeom prst="rect">
            <a:avLst/>
          </a:prstGeom>
          <a:solidFill>
            <a:srgbClr val="13294B"/>
          </a:solidFill>
          <a:ln>
            <a:noFill/>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pic>
        <p:nvPicPr>
          <p:cNvPr id="3" name="Picture 2" descr="A close up of a logo&#10;&#10;Description automatically generated">
            <a:extLst>
              <a:ext uri="{FF2B5EF4-FFF2-40B4-BE49-F238E27FC236}">
                <a16:creationId xmlns:a16="http://schemas.microsoft.com/office/drawing/2014/main" id="{E4740465-5092-6247-BADE-3D87E41CC03E}"/>
              </a:ext>
            </a:extLst>
          </p:cNvPr>
          <p:cNvPicPr>
            <a:picLocks noChangeAspect="1"/>
          </p:cNvPicPr>
          <p:nvPr/>
        </p:nvPicPr>
        <p:blipFill>
          <a:blip r:embed="rId4"/>
          <a:stretch>
            <a:fillRect/>
          </a:stretch>
        </p:blipFill>
        <p:spPr>
          <a:xfrm>
            <a:off x="11554210" y="235709"/>
            <a:ext cx="277906" cy="401420"/>
          </a:xfrm>
          <a:prstGeom prst="rect">
            <a:avLst/>
          </a:prstGeom>
        </p:spPr>
      </p:pic>
      <p:sp>
        <p:nvSpPr>
          <p:cNvPr id="8" name="Google Shape;100;p1">
            <a:extLst>
              <a:ext uri="{FF2B5EF4-FFF2-40B4-BE49-F238E27FC236}">
                <a16:creationId xmlns:a16="http://schemas.microsoft.com/office/drawing/2014/main" id="{C257EDBE-93CD-1647-9575-30AEF4A9C806}"/>
              </a:ext>
            </a:extLst>
          </p:cNvPr>
          <p:cNvSpPr txBox="1"/>
          <p:nvPr/>
        </p:nvSpPr>
        <p:spPr>
          <a:xfrm>
            <a:off x="376807" y="6524381"/>
            <a:ext cx="7991337" cy="230792"/>
          </a:xfrm>
          <a:prstGeom prst="rect">
            <a:avLst/>
          </a:prstGeom>
          <a:noFill/>
          <a:ln>
            <a:noFill/>
          </a:ln>
        </p:spPr>
        <p:txBody>
          <a:bodyPr spcFirstLastPara="1" wrap="square" lIns="91425" tIns="45700" rIns="91425" bIns="45700"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200" normalizeH="0" baseline="0" noProof="0" dirty="0">
                <a:ln>
                  <a:noFill/>
                </a:ln>
                <a:solidFill>
                  <a:srgbClr val="FFFFFF"/>
                </a:solidFill>
                <a:effectLst/>
                <a:uLnTx/>
                <a:uFillTx/>
                <a:latin typeface="Trebuchet MS" panose="020B0603020202020204"/>
                <a:ea typeface="Helvetica Neue Light"/>
                <a:cs typeface="Helvetica Neue Light"/>
                <a:sym typeface="Helvetica Neue Light"/>
              </a:rPr>
              <a:t>Engineering IT Shared Services</a:t>
            </a:r>
          </a:p>
        </p:txBody>
      </p:sp>
      <p:sp>
        <p:nvSpPr>
          <p:cNvPr id="11" name="Google Shape;100;p1">
            <a:extLst>
              <a:ext uri="{FF2B5EF4-FFF2-40B4-BE49-F238E27FC236}">
                <a16:creationId xmlns:a16="http://schemas.microsoft.com/office/drawing/2014/main" id="{31B64556-A5F4-5146-8E37-420074540C19}"/>
              </a:ext>
            </a:extLst>
          </p:cNvPr>
          <p:cNvSpPr txBox="1"/>
          <p:nvPr/>
        </p:nvSpPr>
        <p:spPr>
          <a:xfrm>
            <a:off x="9335597" y="6524381"/>
            <a:ext cx="2473415" cy="230792"/>
          </a:xfrm>
          <a:prstGeom prst="rect">
            <a:avLst/>
          </a:prstGeom>
          <a:noFill/>
          <a:ln>
            <a:noFill/>
          </a:ln>
        </p:spPr>
        <p:txBody>
          <a:bodyPr spcFirstLastPara="1" wrap="square" lIns="91425" tIns="45700" rIns="91425" bIns="45700" anchor="t" anchorCtr="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200" normalizeH="0" baseline="0" noProof="0" dirty="0">
                <a:ln>
                  <a:noFill/>
                </a:ln>
                <a:solidFill>
                  <a:srgbClr val="FFFFFF"/>
                </a:solidFill>
                <a:effectLst/>
                <a:uLnTx/>
                <a:uFillTx/>
                <a:latin typeface="Trebuchet MS" panose="020B0603020202020204"/>
                <a:ea typeface="Helvetica Neue Light"/>
                <a:cs typeface="Helvetica Neue Light"/>
                <a:sym typeface="Helvetica Neue Light"/>
              </a:rPr>
              <a:t>GRAINGER ENGINEERING</a:t>
            </a:r>
          </a:p>
        </p:txBody>
      </p:sp>
      <p:sp>
        <p:nvSpPr>
          <p:cNvPr id="9" name="Google Shape;131;p5">
            <a:extLst>
              <a:ext uri="{FF2B5EF4-FFF2-40B4-BE49-F238E27FC236}">
                <a16:creationId xmlns:a16="http://schemas.microsoft.com/office/drawing/2014/main" id="{4D85E546-502C-2248-B9C8-AB4DC30199C4}"/>
              </a:ext>
            </a:extLst>
          </p:cNvPr>
          <p:cNvSpPr txBox="1"/>
          <p:nvPr/>
        </p:nvSpPr>
        <p:spPr>
          <a:xfrm>
            <a:off x="518730" y="1683640"/>
            <a:ext cx="4331039" cy="4093388"/>
          </a:xfrm>
          <a:prstGeom prst="rect">
            <a:avLst/>
          </a:prstGeom>
          <a:noFill/>
          <a:ln>
            <a:noFill/>
          </a:ln>
        </p:spPr>
        <p:txBody>
          <a:bodyPr spcFirstLastPara="1" wrap="square" lIns="91425" tIns="45700" rIns="91425" bIns="45700" anchor="t" anchorCtr="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FFFFFF"/>
                </a:solidFill>
                <a:effectLst/>
                <a:uLnTx/>
                <a:uFillTx/>
                <a:latin typeface="Trebuchet MS" panose="020B0603020202020204"/>
                <a:ea typeface="Helvetica Neue"/>
                <a:cs typeface="Helvetica Neue"/>
                <a:sym typeface="Helvetica Neue"/>
              </a:rPr>
              <a:t>Stay tuned for information about Engineering IT (</a:t>
            </a:r>
            <a:r>
              <a:rPr kumimoji="0" lang="en-US" sz="2000" b="1" i="0" u="none" strike="noStrike" kern="1200" cap="none" spc="0" normalizeH="0" baseline="0" noProof="0" dirty="0" err="1">
                <a:ln>
                  <a:noFill/>
                </a:ln>
                <a:solidFill>
                  <a:srgbClr val="FFFFFF"/>
                </a:solidFill>
                <a:effectLst/>
                <a:uLnTx/>
                <a:uFillTx/>
                <a:latin typeface="Trebuchet MS" panose="020B0603020202020204"/>
                <a:ea typeface="Helvetica Neue"/>
                <a:cs typeface="Helvetica Neue"/>
                <a:sym typeface="Helvetica Neue"/>
              </a:rPr>
              <a:t>EngrIT</a:t>
            </a:r>
            <a:r>
              <a:rPr kumimoji="0" lang="en-US" sz="2000" b="1" i="0" u="none" strike="noStrike" kern="1200" cap="none" spc="0" normalizeH="0" baseline="0" noProof="0" dirty="0">
                <a:ln>
                  <a:noFill/>
                </a:ln>
                <a:solidFill>
                  <a:srgbClr val="FFFFFF"/>
                </a:solidFill>
                <a:effectLst/>
                <a:uLnTx/>
                <a:uFillTx/>
                <a:latin typeface="Trebuchet MS" panose="020B0603020202020204"/>
                <a:ea typeface="Helvetica Neue"/>
                <a:cs typeface="Helvetica Neue"/>
                <a:sym typeface="Helvetica Neue"/>
              </a:rPr>
              <a:t>) Research Services Office Hours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srgbClr val="FFFFFF"/>
              </a:solidFill>
              <a:effectLst/>
              <a:uLnTx/>
              <a:uFillTx/>
              <a:latin typeface="Trebuchet MS" panose="020B0603020202020204"/>
              <a:ea typeface="Helvetica Neue"/>
              <a:cs typeface="Helvetica Neue"/>
              <a:sym typeface="Helvetica Neue"/>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FFFFFF"/>
                </a:solidFill>
                <a:effectLst/>
                <a:uLnTx/>
                <a:uFillTx/>
                <a:latin typeface="Trebuchet MS" panose="020B0603020202020204"/>
                <a:ea typeface="Helvetica Neue"/>
                <a:cs typeface="Helvetica Neue"/>
                <a:sym typeface="Helvetica Neue"/>
              </a:rPr>
              <a:t>Time to get questions answered</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FFFFFF"/>
                </a:solidFill>
                <a:effectLst/>
                <a:uLnTx/>
                <a:uFillTx/>
                <a:latin typeface="Trebuchet MS" panose="020B0603020202020204"/>
                <a:ea typeface="Helvetica Neue"/>
                <a:cs typeface="Helvetica Neue"/>
                <a:sym typeface="Helvetica Neue"/>
              </a:rPr>
              <a:t>Get hints on getting your IT needs met when starting up a research project</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FFFFFF"/>
                </a:solidFill>
                <a:effectLst/>
                <a:uLnTx/>
                <a:uFillTx/>
                <a:latin typeface="Trebuchet MS" panose="020B0603020202020204"/>
                <a:ea typeface="Helvetica Neue"/>
                <a:cs typeface="Helvetica Neue"/>
                <a:sym typeface="Helvetica Neue"/>
              </a:rPr>
              <a:t>Learn about new resources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srgbClr val="FFFFFF"/>
              </a:solidFill>
              <a:effectLst/>
              <a:uLnTx/>
              <a:uFillTx/>
              <a:latin typeface="Trebuchet MS" panose="020B0603020202020204"/>
              <a:ea typeface="Helvetica Neue"/>
              <a:cs typeface="Helvetica Neue"/>
              <a:sym typeface="Helvetica Neue"/>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Trebuchet MS" panose="020B0603020202020204"/>
                <a:ea typeface="Helvetica Neue"/>
                <a:cs typeface="Helvetica Neue"/>
                <a:sym typeface="Helvetica Neue"/>
              </a:rPr>
              <a:t>engrit.illinois.edu/welcome</a:t>
            </a:r>
          </a:p>
        </p:txBody>
      </p:sp>
      <p:sp>
        <p:nvSpPr>
          <p:cNvPr id="10" name="Google Shape;160;p8">
            <a:extLst>
              <a:ext uri="{FF2B5EF4-FFF2-40B4-BE49-F238E27FC236}">
                <a16:creationId xmlns:a16="http://schemas.microsoft.com/office/drawing/2014/main" id="{B33B08AF-30DD-BC46-A4D3-5ECAB5F8D857}"/>
              </a:ext>
            </a:extLst>
          </p:cNvPr>
          <p:cNvSpPr txBox="1"/>
          <p:nvPr/>
        </p:nvSpPr>
        <p:spPr>
          <a:xfrm>
            <a:off x="459919" y="683941"/>
            <a:ext cx="4331038" cy="954067"/>
          </a:xfrm>
          <a:prstGeom prst="rect">
            <a:avLst/>
          </a:prstGeom>
          <a:noFill/>
          <a:ln>
            <a:noFill/>
          </a:ln>
        </p:spPr>
        <p:txBody>
          <a:bodyPr spcFirstLastPara="1" wrap="square" lIns="91425" tIns="45700" rIns="91425" bIns="45700" anchor="t"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Trebuchet MS" panose="020B0603020202020204"/>
                <a:ea typeface="Helvetica Neue Light"/>
                <a:cs typeface="Helvetica Neue Light"/>
                <a:sym typeface="Helvetica Neue Light"/>
              </a:rPr>
              <a:t>Will you be involved in research?</a:t>
            </a:r>
          </a:p>
        </p:txBody>
      </p:sp>
    </p:spTree>
    <p:extLst>
      <p:ext uri="{BB962C8B-B14F-4D97-AF65-F5344CB8AC3E}">
        <p14:creationId xmlns:p14="http://schemas.microsoft.com/office/powerpoint/2010/main" val="1760495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30;p5">
            <a:extLst>
              <a:ext uri="{FF2B5EF4-FFF2-40B4-BE49-F238E27FC236}">
                <a16:creationId xmlns:a16="http://schemas.microsoft.com/office/drawing/2014/main" id="{46E989CB-9F74-2E4F-8E86-5A3306448C78}"/>
              </a:ext>
            </a:extLst>
          </p:cNvPr>
          <p:cNvSpPr/>
          <p:nvPr/>
        </p:nvSpPr>
        <p:spPr>
          <a:xfrm>
            <a:off x="0" y="0"/>
            <a:ext cx="12192000" cy="6858000"/>
          </a:xfrm>
          <a:prstGeom prst="rect">
            <a:avLst/>
          </a:prstGeom>
          <a:solidFill>
            <a:srgbClr val="13294B"/>
          </a:solidFill>
          <a:ln>
            <a:noFill/>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8" name="Google Shape;100;p1">
            <a:extLst>
              <a:ext uri="{FF2B5EF4-FFF2-40B4-BE49-F238E27FC236}">
                <a16:creationId xmlns:a16="http://schemas.microsoft.com/office/drawing/2014/main" id="{C257EDBE-93CD-1647-9575-30AEF4A9C806}"/>
              </a:ext>
            </a:extLst>
          </p:cNvPr>
          <p:cNvSpPr txBox="1"/>
          <p:nvPr/>
        </p:nvSpPr>
        <p:spPr>
          <a:xfrm>
            <a:off x="376807" y="6524381"/>
            <a:ext cx="7991337" cy="230792"/>
          </a:xfrm>
          <a:prstGeom prst="rect">
            <a:avLst/>
          </a:prstGeom>
          <a:noFill/>
          <a:ln>
            <a:noFill/>
          </a:ln>
        </p:spPr>
        <p:txBody>
          <a:bodyPr spcFirstLastPara="1" wrap="square" lIns="91425" tIns="45700" rIns="91425" bIns="45700"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200" normalizeH="0" baseline="0" noProof="0" dirty="0">
                <a:ln>
                  <a:noFill/>
                </a:ln>
                <a:solidFill>
                  <a:srgbClr val="FFFFFF"/>
                </a:solidFill>
                <a:effectLst/>
                <a:uLnTx/>
                <a:uFillTx/>
                <a:latin typeface="Trebuchet MS" panose="020B0603020202020204"/>
                <a:ea typeface="Helvetica Neue Light"/>
                <a:cs typeface="Helvetica Neue Light"/>
                <a:sym typeface="Helvetica Neue Light"/>
              </a:rPr>
              <a:t>Engineering IT Shared Services</a:t>
            </a:r>
          </a:p>
        </p:txBody>
      </p:sp>
      <p:sp>
        <p:nvSpPr>
          <p:cNvPr id="11" name="Google Shape;100;p1">
            <a:extLst>
              <a:ext uri="{FF2B5EF4-FFF2-40B4-BE49-F238E27FC236}">
                <a16:creationId xmlns:a16="http://schemas.microsoft.com/office/drawing/2014/main" id="{31B64556-A5F4-5146-8E37-420074540C19}"/>
              </a:ext>
            </a:extLst>
          </p:cNvPr>
          <p:cNvSpPr txBox="1"/>
          <p:nvPr/>
        </p:nvSpPr>
        <p:spPr>
          <a:xfrm>
            <a:off x="9335597" y="6524381"/>
            <a:ext cx="2473415" cy="230792"/>
          </a:xfrm>
          <a:prstGeom prst="rect">
            <a:avLst/>
          </a:prstGeom>
          <a:noFill/>
          <a:ln>
            <a:noFill/>
          </a:ln>
        </p:spPr>
        <p:txBody>
          <a:bodyPr spcFirstLastPara="1" wrap="square" lIns="91425" tIns="45700" rIns="91425" bIns="45700" anchor="t" anchorCtr="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200" normalizeH="0" baseline="0" noProof="0" dirty="0">
                <a:ln>
                  <a:noFill/>
                </a:ln>
                <a:solidFill>
                  <a:srgbClr val="FFFFFF"/>
                </a:solidFill>
                <a:effectLst/>
                <a:uLnTx/>
                <a:uFillTx/>
                <a:latin typeface="Trebuchet MS" panose="020B0603020202020204"/>
                <a:ea typeface="Helvetica Neue Light"/>
                <a:cs typeface="Helvetica Neue Light"/>
                <a:sym typeface="Helvetica Neue Light"/>
              </a:rPr>
              <a:t>GRAINGER ENGINEERING</a:t>
            </a:r>
          </a:p>
        </p:txBody>
      </p:sp>
      <p:pic>
        <p:nvPicPr>
          <p:cNvPr id="3" name="Picture 2" descr="A close up of a logo&#10;&#10;Description automatically generated">
            <a:extLst>
              <a:ext uri="{FF2B5EF4-FFF2-40B4-BE49-F238E27FC236}">
                <a16:creationId xmlns:a16="http://schemas.microsoft.com/office/drawing/2014/main" id="{E4740465-5092-6247-BADE-3D87E41CC03E}"/>
              </a:ext>
            </a:extLst>
          </p:cNvPr>
          <p:cNvPicPr>
            <a:picLocks noChangeAspect="1"/>
          </p:cNvPicPr>
          <p:nvPr/>
        </p:nvPicPr>
        <p:blipFill>
          <a:blip r:embed="rId3"/>
          <a:stretch>
            <a:fillRect/>
          </a:stretch>
        </p:blipFill>
        <p:spPr>
          <a:xfrm>
            <a:off x="11554210" y="235709"/>
            <a:ext cx="277906" cy="401420"/>
          </a:xfrm>
          <a:prstGeom prst="rect">
            <a:avLst/>
          </a:prstGeom>
        </p:spPr>
      </p:pic>
      <p:pic>
        <p:nvPicPr>
          <p:cNvPr id="13" name="Picture 12">
            <a:extLst>
              <a:ext uri="{FF2B5EF4-FFF2-40B4-BE49-F238E27FC236}">
                <a16:creationId xmlns:a16="http://schemas.microsoft.com/office/drawing/2014/main" id="{52325D98-FB34-4FE8-BFC3-77EF6F2DDB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857250"/>
            <a:ext cx="9144000" cy="5143500"/>
          </a:xfrm>
          <a:prstGeom prst="rect">
            <a:avLst/>
          </a:prstGeom>
        </p:spPr>
      </p:pic>
    </p:spTree>
    <p:extLst>
      <p:ext uri="{BB962C8B-B14F-4D97-AF65-F5344CB8AC3E}">
        <p14:creationId xmlns:p14="http://schemas.microsoft.com/office/powerpoint/2010/main" val="1492215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Google Shape;130;p5">
            <a:extLst>
              <a:ext uri="{FF2B5EF4-FFF2-40B4-BE49-F238E27FC236}">
                <a16:creationId xmlns:a16="http://schemas.microsoft.com/office/drawing/2014/main" id="{46E989CB-9F74-2E4F-8E86-5A3306448C78}"/>
              </a:ext>
            </a:extLst>
          </p:cNvPr>
          <p:cNvSpPr/>
          <p:nvPr/>
        </p:nvSpPr>
        <p:spPr>
          <a:xfrm>
            <a:off x="0" y="0"/>
            <a:ext cx="12192000" cy="6858000"/>
          </a:xfrm>
          <a:prstGeom prst="rect">
            <a:avLst/>
          </a:prstGeom>
          <a:solidFill>
            <a:srgbClr val="13294B"/>
          </a:solidFill>
          <a:ln>
            <a:noFill/>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8" name="Google Shape;100;p1">
            <a:extLst>
              <a:ext uri="{FF2B5EF4-FFF2-40B4-BE49-F238E27FC236}">
                <a16:creationId xmlns:a16="http://schemas.microsoft.com/office/drawing/2014/main" id="{C257EDBE-93CD-1647-9575-30AEF4A9C806}"/>
              </a:ext>
            </a:extLst>
          </p:cNvPr>
          <p:cNvSpPr txBox="1"/>
          <p:nvPr/>
        </p:nvSpPr>
        <p:spPr>
          <a:xfrm>
            <a:off x="376807" y="6524381"/>
            <a:ext cx="7991337" cy="230792"/>
          </a:xfrm>
          <a:prstGeom prst="rect">
            <a:avLst/>
          </a:prstGeom>
          <a:noFill/>
          <a:ln>
            <a:noFill/>
          </a:ln>
        </p:spPr>
        <p:txBody>
          <a:bodyPr spcFirstLastPara="1" wrap="square" lIns="91425" tIns="45700" rIns="91425" bIns="45700"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200" normalizeH="0" baseline="0" noProof="0" dirty="0">
                <a:ln>
                  <a:noFill/>
                </a:ln>
                <a:solidFill>
                  <a:srgbClr val="FFFFFF"/>
                </a:solidFill>
                <a:effectLst/>
                <a:uLnTx/>
                <a:uFillTx/>
                <a:latin typeface="Trebuchet MS" panose="020B0603020202020204"/>
                <a:ea typeface="Helvetica Neue Light"/>
                <a:cs typeface="Helvetica Neue Light"/>
                <a:sym typeface="Helvetica Neue Light"/>
              </a:rPr>
              <a:t>Engineering IT Shared Services</a:t>
            </a:r>
          </a:p>
        </p:txBody>
      </p:sp>
      <p:sp>
        <p:nvSpPr>
          <p:cNvPr id="11" name="Google Shape;100;p1">
            <a:extLst>
              <a:ext uri="{FF2B5EF4-FFF2-40B4-BE49-F238E27FC236}">
                <a16:creationId xmlns:a16="http://schemas.microsoft.com/office/drawing/2014/main" id="{31B64556-A5F4-5146-8E37-420074540C19}"/>
              </a:ext>
            </a:extLst>
          </p:cNvPr>
          <p:cNvSpPr txBox="1"/>
          <p:nvPr/>
        </p:nvSpPr>
        <p:spPr>
          <a:xfrm>
            <a:off x="9335597" y="6524381"/>
            <a:ext cx="2473415" cy="230792"/>
          </a:xfrm>
          <a:prstGeom prst="rect">
            <a:avLst/>
          </a:prstGeom>
          <a:noFill/>
          <a:ln>
            <a:noFill/>
          </a:ln>
        </p:spPr>
        <p:txBody>
          <a:bodyPr spcFirstLastPara="1" wrap="square" lIns="91425" tIns="45700" rIns="91425" bIns="45700" anchor="t" anchorCtr="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200" normalizeH="0" baseline="0" noProof="0" dirty="0">
                <a:ln>
                  <a:noFill/>
                </a:ln>
                <a:solidFill>
                  <a:srgbClr val="FFFFFF"/>
                </a:solidFill>
                <a:effectLst/>
                <a:uLnTx/>
                <a:uFillTx/>
                <a:latin typeface="Trebuchet MS" panose="020B0603020202020204"/>
                <a:ea typeface="Helvetica Neue Light"/>
                <a:cs typeface="Helvetica Neue Light"/>
                <a:sym typeface="Helvetica Neue Light"/>
              </a:rPr>
              <a:t>GRAINGER ENGINEERING</a:t>
            </a:r>
          </a:p>
        </p:txBody>
      </p:sp>
      <p:pic>
        <p:nvPicPr>
          <p:cNvPr id="3" name="Picture 2" descr="A close up of a logo&#10;&#10;Description automatically generated">
            <a:extLst>
              <a:ext uri="{FF2B5EF4-FFF2-40B4-BE49-F238E27FC236}">
                <a16:creationId xmlns:a16="http://schemas.microsoft.com/office/drawing/2014/main" id="{E4740465-5092-6247-BADE-3D87E41CC03E}"/>
              </a:ext>
            </a:extLst>
          </p:cNvPr>
          <p:cNvPicPr>
            <a:picLocks noChangeAspect="1"/>
          </p:cNvPicPr>
          <p:nvPr/>
        </p:nvPicPr>
        <p:blipFill>
          <a:blip r:embed="rId3"/>
          <a:stretch>
            <a:fillRect/>
          </a:stretch>
        </p:blipFill>
        <p:spPr>
          <a:xfrm>
            <a:off x="11554210" y="235709"/>
            <a:ext cx="277906" cy="401420"/>
          </a:xfrm>
          <a:prstGeom prst="rect">
            <a:avLst/>
          </a:prstGeom>
        </p:spPr>
      </p:pic>
      <p:pic>
        <p:nvPicPr>
          <p:cNvPr id="9" name="Picture 8">
            <a:extLst>
              <a:ext uri="{FF2B5EF4-FFF2-40B4-BE49-F238E27FC236}">
                <a16:creationId xmlns:a16="http://schemas.microsoft.com/office/drawing/2014/main" id="{EEABAACB-86A5-41BA-AE79-DE9F59856F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850900"/>
            <a:ext cx="9144000" cy="5143500"/>
          </a:xfrm>
          <a:prstGeom prst="rect">
            <a:avLst/>
          </a:prstGeom>
        </p:spPr>
      </p:pic>
    </p:spTree>
    <p:extLst>
      <p:ext uri="{BB962C8B-B14F-4D97-AF65-F5344CB8AC3E}">
        <p14:creationId xmlns:p14="http://schemas.microsoft.com/office/powerpoint/2010/main" val="1891183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 name="Picture 2" descr="A close up of a sign&#10;&#10;Description automatically generated">
            <a:extLst>
              <a:ext uri="{FF2B5EF4-FFF2-40B4-BE49-F238E27FC236}">
                <a16:creationId xmlns:a16="http://schemas.microsoft.com/office/drawing/2014/main" id="{52EBA9B1-4178-47C4-A6C2-09DD9A61930E}"/>
              </a:ext>
            </a:extLst>
          </p:cNvPr>
          <p:cNvPicPr>
            <a:picLocks noChangeAspect="1"/>
          </p:cNvPicPr>
          <p:nvPr/>
        </p:nvPicPr>
        <p:blipFill>
          <a:blip r:embed="rId2"/>
          <a:stretch>
            <a:fillRect/>
          </a:stretch>
        </p:blipFill>
        <p:spPr>
          <a:xfrm>
            <a:off x="1392074" y="6089"/>
            <a:ext cx="9100714" cy="6851912"/>
          </a:xfrm>
          <a:prstGeom prst="rect">
            <a:avLst/>
          </a:prstGeom>
        </p:spPr>
      </p:pic>
      <p:pic>
        <p:nvPicPr>
          <p:cNvPr id="3" name="Picture 2" descr="A close up of a logo&#10;&#10;Description automatically generated">
            <a:extLst>
              <a:ext uri="{FF2B5EF4-FFF2-40B4-BE49-F238E27FC236}">
                <a16:creationId xmlns:a16="http://schemas.microsoft.com/office/drawing/2014/main" id="{E4740465-5092-6247-BADE-3D87E41CC03E}"/>
              </a:ext>
            </a:extLst>
          </p:cNvPr>
          <p:cNvPicPr>
            <a:picLocks noChangeAspect="1"/>
          </p:cNvPicPr>
          <p:nvPr/>
        </p:nvPicPr>
        <p:blipFill>
          <a:blip r:embed="rId3"/>
          <a:stretch>
            <a:fillRect/>
          </a:stretch>
        </p:blipFill>
        <p:spPr>
          <a:xfrm>
            <a:off x="11554210" y="235709"/>
            <a:ext cx="277906" cy="401420"/>
          </a:xfrm>
          <a:prstGeom prst="rect">
            <a:avLst/>
          </a:prstGeom>
        </p:spPr>
      </p:pic>
      <p:sp>
        <p:nvSpPr>
          <p:cNvPr id="8" name="Google Shape;100;p1">
            <a:extLst>
              <a:ext uri="{FF2B5EF4-FFF2-40B4-BE49-F238E27FC236}">
                <a16:creationId xmlns:a16="http://schemas.microsoft.com/office/drawing/2014/main" id="{C257EDBE-93CD-1647-9575-30AEF4A9C806}"/>
              </a:ext>
            </a:extLst>
          </p:cNvPr>
          <p:cNvSpPr txBox="1"/>
          <p:nvPr/>
        </p:nvSpPr>
        <p:spPr>
          <a:xfrm>
            <a:off x="376807" y="6524381"/>
            <a:ext cx="7991337" cy="230792"/>
          </a:xfrm>
          <a:prstGeom prst="rect">
            <a:avLst/>
          </a:prstGeom>
          <a:noFill/>
          <a:ln>
            <a:noFill/>
          </a:ln>
        </p:spPr>
        <p:txBody>
          <a:bodyPr spcFirstLastPara="1" wrap="square" lIns="91425" tIns="45700" rIns="91425" bIns="45700"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200" normalizeH="0" baseline="0" noProof="0" dirty="0">
                <a:ln>
                  <a:noFill/>
                </a:ln>
                <a:solidFill>
                  <a:srgbClr val="FFFFFF"/>
                </a:solidFill>
                <a:effectLst/>
                <a:uLnTx/>
                <a:uFillTx/>
                <a:latin typeface="Trebuchet MS" panose="020B0603020202020204"/>
                <a:ea typeface="Helvetica Neue Light"/>
                <a:cs typeface="Helvetica Neue Light"/>
                <a:sym typeface="Helvetica Neue Light"/>
              </a:rPr>
              <a:t>Engineering IT Shared Services</a:t>
            </a:r>
          </a:p>
        </p:txBody>
      </p:sp>
      <p:sp>
        <p:nvSpPr>
          <p:cNvPr id="11" name="Google Shape;100;p1">
            <a:extLst>
              <a:ext uri="{FF2B5EF4-FFF2-40B4-BE49-F238E27FC236}">
                <a16:creationId xmlns:a16="http://schemas.microsoft.com/office/drawing/2014/main" id="{31B64556-A5F4-5146-8E37-420074540C19}"/>
              </a:ext>
            </a:extLst>
          </p:cNvPr>
          <p:cNvSpPr txBox="1"/>
          <p:nvPr/>
        </p:nvSpPr>
        <p:spPr>
          <a:xfrm>
            <a:off x="9335597" y="6524381"/>
            <a:ext cx="2473415" cy="230792"/>
          </a:xfrm>
          <a:prstGeom prst="rect">
            <a:avLst/>
          </a:prstGeom>
          <a:noFill/>
          <a:ln>
            <a:noFill/>
          </a:ln>
        </p:spPr>
        <p:txBody>
          <a:bodyPr spcFirstLastPara="1" wrap="square" lIns="91425" tIns="45700" rIns="91425" bIns="45700" anchor="t" anchorCtr="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200" normalizeH="0" baseline="0" noProof="0" dirty="0">
                <a:ln>
                  <a:noFill/>
                </a:ln>
                <a:solidFill>
                  <a:srgbClr val="FFFFFF"/>
                </a:solidFill>
                <a:effectLst/>
                <a:uLnTx/>
                <a:uFillTx/>
                <a:latin typeface="Trebuchet MS" panose="020B0603020202020204"/>
                <a:ea typeface="Helvetica Neue Light"/>
                <a:cs typeface="Helvetica Neue Light"/>
                <a:sym typeface="Helvetica Neue Light"/>
              </a:rPr>
              <a:t>GRAINGER ENGINEERING</a:t>
            </a:r>
          </a:p>
        </p:txBody>
      </p:sp>
    </p:spTree>
    <p:extLst>
      <p:ext uri="{BB962C8B-B14F-4D97-AF65-F5344CB8AC3E}">
        <p14:creationId xmlns:p14="http://schemas.microsoft.com/office/powerpoint/2010/main" val="3469495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Google Shape;145;p7">
            <a:extLst>
              <a:ext uri="{FF2B5EF4-FFF2-40B4-BE49-F238E27FC236}">
                <a16:creationId xmlns:a16="http://schemas.microsoft.com/office/drawing/2014/main" id="{EDE84C5E-DF3B-C24C-AAD6-2F82030A6ABE}"/>
              </a:ext>
            </a:extLst>
          </p:cNvPr>
          <p:cNvSpPr/>
          <p:nvPr/>
        </p:nvSpPr>
        <p:spPr>
          <a:xfrm rot="10800000" flipH="1">
            <a:off x="-1" y="0"/>
            <a:ext cx="12192000" cy="6866164"/>
          </a:xfrm>
          <a:prstGeom prst="rect">
            <a:avLst/>
          </a:prstGeom>
          <a:solidFill>
            <a:srgbClr val="13294B"/>
          </a:solidFill>
          <a:ln>
            <a:noFill/>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1200" cap="none" spc="0" normalizeH="0" baseline="0" noProof="0">
              <a:ln>
                <a:noFill/>
              </a:ln>
              <a:solidFill>
                <a:srgbClr val="13294B"/>
              </a:solidFill>
              <a:effectLst/>
              <a:uLnTx/>
              <a:uFillTx/>
              <a:latin typeface="Calibri"/>
              <a:ea typeface="Calibri"/>
              <a:cs typeface="Calibri"/>
              <a:sym typeface="Calibri"/>
            </a:endParaRPr>
          </a:p>
        </p:txBody>
      </p:sp>
      <p:pic>
        <p:nvPicPr>
          <p:cNvPr id="10" name="Picture 9" descr="A picture containing building, street&#10;&#10;Description automatically generated">
            <a:extLst>
              <a:ext uri="{FF2B5EF4-FFF2-40B4-BE49-F238E27FC236}">
                <a16:creationId xmlns:a16="http://schemas.microsoft.com/office/drawing/2014/main" id="{996F970E-FA6D-194A-A7B6-369BB2EE1D3F}"/>
              </a:ext>
            </a:extLst>
          </p:cNvPr>
          <p:cNvPicPr>
            <a:picLocks noChangeAspect="1"/>
          </p:cNvPicPr>
          <p:nvPr/>
        </p:nvPicPr>
        <p:blipFill>
          <a:blip r:embed="rId2">
            <a:alphaModFix amt="25000"/>
          </a:blip>
          <a:stretch>
            <a:fillRect/>
          </a:stretch>
        </p:blipFill>
        <p:spPr>
          <a:xfrm>
            <a:off x="-1" y="8165"/>
            <a:ext cx="12192000" cy="6858000"/>
          </a:xfrm>
          <a:prstGeom prst="rect">
            <a:avLst/>
          </a:prstGeom>
        </p:spPr>
      </p:pic>
      <p:pic>
        <p:nvPicPr>
          <p:cNvPr id="12" name="Picture 11" descr="A close up of a logo&#10;&#10;Description automatically generated">
            <a:extLst>
              <a:ext uri="{FF2B5EF4-FFF2-40B4-BE49-F238E27FC236}">
                <a16:creationId xmlns:a16="http://schemas.microsoft.com/office/drawing/2014/main" id="{28BC93BA-1468-2D49-8D6A-DCDB0221BEF3}"/>
              </a:ext>
            </a:extLst>
          </p:cNvPr>
          <p:cNvPicPr>
            <a:picLocks noChangeAspect="1"/>
          </p:cNvPicPr>
          <p:nvPr/>
        </p:nvPicPr>
        <p:blipFill>
          <a:blip r:embed="rId3"/>
          <a:stretch>
            <a:fillRect/>
          </a:stretch>
        </p:blipFill>
        <p:spPr>
          <a:xfrm>
            <a:off x="11554210" y="235709"/>
            <a:ext cx="277906" cy="401420"/>
          </a:xfrm>
          <a:prstGeom prst="rect">
            <a:avLst/>
          </a:prstGeom>
        </p:spPr>
      </p:pic>
      <p:sp>
        <p:nvSpPr>
          <p:cNvPr id="11" name="Google Shape;147;p7">
            <a:extLst>
              <a:ext uri="{FF2B5EF4-FFF2-40B4-BE49-F238E27FC236}">
                <a16:creationId xmlns:a16="http://schemas.microsoft.com/office/drawing/2014/main" id="{E0413B06-A2E6-C746-8C3D-87E15D354737}"/>
              </a:ext>
            </a:extLst>
          </p:cNvPr>
          <p:cNvSpPr txBox="1">
            <a:spLocks/>
          </p:cNvSpPr>
          <p:nvPr/>
        </p:nvSpPr>
        <p:spPr>
          <a:xfrm>
            <a:off x="376807" y="1334279"/>
            <a:ext cx="11177403" cy="482110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457200" rtl="0" eaLnBrk="1" fontAlgn="auto" latinLnBrk="0" hangingPunct="1">
              <a:lnSpc>
                <a:spcPct val="100000"/>
              </a:lnSpc>
              <a:spcBef>
                <a:spcPts val="0"/>
              </a:spcBef>
              <a:spcAft>
                <a:spcPts val="0"/>
              </a:spcAft>
              <a:buClr>
                <a:srgbClr val="000000"/>
              </a:buClr>
              <a:buSzPts val="3000"/>
              <a:buFont typeface="Arial"/>
              <a:buNone/>
              <a:tabLst/>
              <a:defRPr/>
            </a:pPr>
            <a:r>
              <a:rPr kumimoji="0" lang="en-US" sz="2600" b="1" i="0" u="none" strike="noStrike" kern="1200" cap="none" spc="0" normalizeH="0" baseline="0" noProof="0" dirty="0">
                <a:ln>
                  <a:noFill/>
                </a:ln>
                <a:solidFill>
                  <a:srgbClr val="FFFFFF"/>
                </a:solidFill>
                <a:effectLst/>
                <a:uLnTx/>
                <a:uFillTx/>
                <a:latin typeface="Arial" panose="020B0604020202020204" pitchFamily="34" charset="0"/>
                <a:ea typeface="Helvetica Neue Light"/>
                <a:cs typeface="Arial" panose="020B0604020202020204" pitchFamily="34" charset="0"/>
                <a:sym typeface="Helvetica Neue Light"/>
              </a:rPr>
              <a:t>Engineering IT Shared Services (</a:t>
            </a:r>
            <a:r>
              <a:rPr kumimoji="0" lang="en-US" sz="2600" b="1" i="0" u="none" strike="noStrike" kern="1200" cap="none" spc="0" normalizeH="0" baseline="0" noProof="0" dirty="0" err="1">
                <a:ln>
                  <a:noFill/>
                </a:ln>
                <a:solidFill>
                  <a:srgbClr val="FFFFFF"/>
                </a:solidFill>
                <a:effectLst/>
                <a:uLnTx/>
                <a:uFillTx/>
                <a:latin typeface="Arial" panose="020B0604020202020204" pitchFamily="34" charset="0"/>
                <a:ea typeface="Helvetica Neue Light"/>
                <a:cs typeface="Arial" panose="020B0604020202020204" pitchFamily="34" charset="0"/>
                <a:sym typeface="Helvetica Neue Light"/>
              </a:rPr>
              <a:t>EngrIT</a:t>
            </a:r>
            <a:r>
              <a:rPr kumimoji="0" lang="en-US" sz="2600" b="1" i="0" u="none" strike="noStrike" kern="1200" cap="none" spc="0" normalizeH="0" baseline="0" noProof="0" dirty="0">
                <a:ln>
                  <a:noFill/>
                </a:ln>
                <a:solidFill>
                  <a:srgbClr val="FFFFFF"/>
                </a:solidFill>
                <a:effectLst/>
                <a:uLnTx/>
                <a:uFillTx/>
                <a:latin typeface="Arial" panose="020B0604020202020204" pitchFamily="34" charset="0"/>
                <a:ea typeface="Helvetica Neue Light"/>
                <a:cs typeface="Arial" panose="020B0604020202020204" pitchFamily="34" charset="0"/>
                <a:sym typeface="Helvetica Neue Light"/>
              </a:rPr>
              <a:t>)</a:t>
            </a:r>
          </a:p>
          <a:p>
            <a:pPr marL="0" marR="0" lvl="0" indent="0" algn="l" defTabSz="457200" rtl="0" eaLnBrk="1" fontAlgn="auto" latinLnBrk="0" hangingPunct="1">
              <a:lnSpc>
                <a:spcPct val="100000"/>
              </a:lnSpc>
              <a:spcBef>
                <a:spcPts val="0"/>
              </a:spcBef>
              <a:spcAft>
                <a:spcPts val="0"/>
              </a:spcAft>
              <a:buClr>
                <a:srgbClr val="000000"/>
              </a:buClr>
              <a:buSzPts val="3000"/>
              <a:buFont typeface="Arial"/>
              <a:buNone/>
              <a:tabLst/>
              <a:defRPr/>
            </a:pPr>
            <a:r>
              <a:rPr kumimoji="0" lang="en-US" sz="2600" b="1" i="0" u="none" strike="noStrike" kern="1200" cap="none" spc="0" normalizeH="0" baseline="0" noProof="0" dirty="0">
                <a:ln>
                  <a:noFill/>
                </a:ln>
                <a:solidFill>
                  <a:srgbClr val="FFFFFF"/>
                </a:solidFill>
                <a:effectLst/>
                <a:uLnTx/>
                <a:uFillTx/>
                <a:latin typeface="Arial" panose="020B0604020202020204" pitchFamily="34" charset="0"/>
                <a:ea typeface="Helvetica Neue Light"/>
                <a:cs typeface="Arial" panose="020B0604020202020204" pitchFamily="34" charset="0"/>
                <a:sym typeface="Helvetica Neue Light"/>
              </a:rPr>
              <a:t>engrit-help@illinois.edu</a:t>
            </a:r>
          </a:p>
          <a:p>
            <a:pPr marL="0" marR="0" lvl="0" indent="0" algn="l" defTabSz="457200" rtl="0" eaLnBrk="1" fontAlgn="auto" latinLnBrk="0" hangingPunct="1">
              <a:lnSpc>
                <a:spcPct val="100000"/>
              </a:lnSpc>
              <a:spcBef>
                <a:spcPts val="0"/>
              </a:spcBef>
              <a:spcAft>
                <a:spcPts val="0"/>
              </a:spcAft>
              <a:buClr>
                <a:srgbClr val="000000"/>
              </a:buClr>
              <a:buSzPts val="3000"/>
              <a:buFont typeface="Arial"/>
              <a:buNone/>
              <a:tabLst/>
              <a:defRPr/>
            </a:pPr>
            <a:r>
              <a:rPr kumimoji="0" lang="en-US" sz="2600" b="1" i="0" u="none" strike="noStrike" kern="1200" cap="none" spc="0" normalizeH="0" baseline="0" noProof="0" dirty="0">
                <a:ln>
                  <a:noFill/>
                </a:ln>
                <a:solidFill>
                  <a:srgbClr val="FFFFFF"/>
                </a:solidFill>
                <a:effectLst/>
                <a:uLnTx/>
                <a:uFillTx/>
                <a:latin typeface="Arial" panose="020B0604020202020204" pitchFamily="34" charset="0"/>
                <a:ea typeface="Helvetica Neue Light"/>
                <a:cs typeface="Arial" panose="020B0604020202020204" pitchFamily="34" charset="0"/>
                <a:sym typeface="Helvetica Neue Light"/>
              </a:rPr>
              <a:t>engrit.Illinois.edu</a:t>
            </a:r>
          </a:p>
          <a:p>
            <a:pPr marL="0" marR="0" lvl="0" indent="0" algn="l" defTabSz="457200" rtl="0" eaLnBrk="1" fontAlgn="auto" latinLnBrk="0" hangingPunct="1">
              <a:lnSpc>
                <a:spcPct val="100000"/>
              </a:lnSpc>
              <a:spcBef>
                <a:spcPts val="0"/>
              </a:spcBef>
              <a:spcAft>
                <a:spcPts val="0"/>
              </a:spcAft>
              <a:buClr>
                <a:srgbClr val="000000"/>
              </a:buClr>
              <a:buSzPts val="3000"/>
              <a:buFont typeface="Arial"/>
              <a:buNone/>
              <a:tabLst/>
              <a:defRPr/>
            </a:pPr>
            <a:r>
              <a:rPr kumimoji="0" lang="en-US" sz="2600" b="1" i="0" u="none" strike="noStrike" kern="1200" cap="none" spc="0" normalizeH="0" baseline="0" noProof="0" dirty="0">
                <a:ln>
                  <a:noFill/>
                </a:ln>
                <a:solidFill>
                  <a:srgbClr val="FFFFFF"/>
                </a:solidFill>
                <a:effectLst/>
                <a:uLnTx/>
                <a:uFillTx/>
                <a:latin typeface="Arial" panose="020B0604020202020204" pitchFamily="34" charset="0"/>
                <a:ea typeface="Helvetica Neue Light"/>
                <a:cs typeface="Arial" panose="020B0604020202020204" pitchFamily="34" charset="0"/>
                <a:sym typeface="Helvetica Neue Light"/>
              </a:rPr>
              <a:t>217-333-1313</a:t>
            </a:r>
          </a:p>
          <a:p>
            <a:pPr marL="0" marR="0" lvl="0" indent="0" algn="l" defTabSz="457200" rtl="0" eaLnBrk="1" fontAlgn="auto" latinLnBrk="0" hangingPunct="1">
              <a:lnSpc>
                <a:spcPct val="100000"/>
              </a:lnSpc>
              <a:spcBef>
                <a:spcPts val="0"/>
              </a:spcBef>
              <a:spcAft>
                <a:spcPts val="0"/>
              </a:spcAft>
              <a:buClr>
                <a:srgbClr val="000000"/>
              </a:buClr>
              <a:buSzPts val="3000"/>
              <a:buFont typeface="Arial"/>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Helvetica Neue Light"/>
              <a:cs typeface="Arial" panose="020B0604020202020204" pitchFamily="34" charset="0"/>
              <a:sym typeface="Helvetica Neue Light"/>
            </a:endParaRPr>
          </a:p>
          <a:p>
            <a:pPr marL="0" marR="0" lvl="0" indent="0" algn="l" defTabSz="457200" rtl="0" eaLnBrk="1" fontAlgn="auto" latinLnBrk="0" hangingPunct="1">
              <a:lnSpc>
                <a:spcPct val="100000"/>
              </a:lnSpc>
              <a:spcBef>
                <a:spcPts val="0"/>
              </a:spcBef>
              <a:spcAft>
                <a:spcPts val="0"/>
              </a:spcAft>
              <a:buClr>
                <a:srgbClr val="000000"/>
              </a:buClr>
              <a:buSzPts val="3000"/>
              <a:buFont typeface="Arial"/>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Helvetica Neue Light"/>
              <a:cs typeface="Arial" panose="020B0604020202020204" pitchFamily="34" charset="0"/>
              <a:sym typeface="Helvetica Neue Light"/>
            </a:endParaRPr>
          </a:p>
          <a:p>
            <a:pPr marL="0" marR="0" lvl="0" indent="0" algn="l" defTabSz="457200" rtl="0" eaLnBrk="1" fontAlgn="auto" latinLnBrk="0" hangingPunct="1">
              <a:lnSpc>
                <a:spcPct val="100000"/>
              </a:lnSpc>
              <a:spcBef>
                <a:spcPts val="0"/>
              </a:spcBef>
              <a:spcAft>
                <a:spcPts val="0"/>
              </a:spcAft>
              <a:buClr>
                <a:srgbClr val="000000"/>
              </a:buClr>
              <a:buSzPts val="3000"/>
              <a:buFont typeface="Arial"/>
              <a:buNone/>
              <a:tabLst/>
              <a:defRPr/>
            </a:pPr>
            <a:r>
              <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Help Desk Locations &amp; Hours</a:t>
            </a:r>
          </a:p>
          <a:p>
            <a:pPr marL="0" marR="0" lvl="0" indent="0" algn="l" defTabSz="457200" rtl="0" eaLnBrk="1" fontAlgn="auto" latinLnBrk="0" hangingPunct="1">
              <a:lnSpc>
                <a:spcPct val="100000"/>
              </a:lnSpc>
              <a:spcBef>
                <a:spcPts val="0"/>
              </a:spcBef>
              <a:spcAft>
                <a:spcPts val="0"/>
              </a:spcAft>
              <a:buClr>
                <a:srgbClr val="000000"/>
              </a:buClr>
              <a:buSzPts val="3000"/>
              <a:buFont typeface="Arial"/>
              <a:buNone/>
              <a:tabLst/>
              <a:defRPr/>
            </a:pPr>
            <a:r>
              <a:rPr kumimoji="0" lang="en-US"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2302 Siebel Center for Computer Science</a:t>
            </a:r>
          </a:p>
          <a:p>
            <a:pPr marL="0" marR="0" lvl="0" indent="0" algn="l" defTabSz="457200" rtl="0" eaLnBrk="1" fontAlgn="auto" latinLnBrk="0" hangingPunct="1">
              <a:lnSpc>
                <a:spcPct val="100000"/>
              </a:lnSpc>
              <a:spcBef>
                <a:spcPts val="0"/>
              </a:spcBef>
              <a:spcAft>
                <a:spcPts val="0"/>
              </a:spcAft>
              <a:buClr>
                <a:srgbClr val="000000"/>
              </a:buClr>
              <a:buSzPts val="3000"/>
              <a:buFont typeface="Arial"/>
              <a:buNone/>
              <a:tabLst/>
              <a:defRPr/>
            </a:pPr>
            <a:r>
              <a:rPr kumimoji="0" lang="en-US"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1005 Mechanical Engineering Laboratory (MEL)</a:t>
            </a:r>
          </a:p>
          <a:p>
            <a:pPr marL="0" marR="0" lvl="0" indent="0" algn="l" defTabSz="457200" rtl="0" eaLnBrk="1" fontAlgn="auto" latinLnBrk="0" hangingPunct="1">
              <a:lnSpc>
                <a:spcPct val="100000"/>
              </a:lnSpc>
              <a:spcBef>
                <a:spcPts val="0"/>
              </a:spcBef>
              <a:spcAft>
                <a:spcPts val="0"/>
              </a:spcAft>
              <a:buClr>
                <a:srgbClr val="000000"/>
              </a:buClr>
              <a:buSzPts val="3000"/>
              <a:buFont typeface="Arial"/>
              <a:buNone/>
              <a:tabLst/>
              <a:defRPr/>
            </a:pPr>
            <a:r>
              <a:rPr kumimoji="0" lang="en-US"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264 Coordinated Science Laboratory (CSL)</a:t>
            </a:r>
          </a:p>
          <a:p>
            <a:pPr marL="0" marR="0" lvl="0" indent="0" algn="l" defTabSz="457200" rtl="0" eaLnBrk="1" fontAlgn="auto" latinLnBrk="0" hangingPunct="1">
              <a:lnSpc>
                <a:spcPct val="100000"/>
              </a:lnSpc>
              <a:spcBef>
                <a:spcPts val="0"/>
              </a:spcBef>
              <a:spcAft>
                <a:spcPts val="0"/>
              </a:spcAft>
              <a:buClr>
                <a:srgbClr val="000000"/>
              </a:buClr>
              <a:buSzPts val="3000"/>
              <a:buFont typeface="Arial"/>
              <a:buNone/>
              <a:tabLst/>
              <a:defRPr/>
            </a:pPr>
            <a:r>
              <a:rPr kumimoji="0" lang="en-US"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264 Materials Research Laboratory (MRL)</a:t>
            </a:r>
          </a:p>
          <a:p>
            <a:pPr marL="0" marR="0" lvl="0" indent="0" algn="l" defTabSz="457200" rtl="0" eaLnBrk="1" fontAlgn="auto" latinLnBrk="0" hangingPunct="1">
              <a:lnSpc>
                <a:spcPct val="100000"/>
              </a:lnSpc>
              <a:spcBef>
                <a:spcPts val="0"/>
              </a:spcBef>
              <a:spcAft>
                <a:spcPts val="0"/>
              </a:spcAft>
              <a:buClr>
                <a:srgbClr val="000000"/>
              </a:buClr>
              <a:buSzPts val="3000"/>
              <a:buFont typeface="Arial"/>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a:p>
            <a:pPr marL="0" marR="0" lvl="0" indent="0" algn="l" defTabSz="457200" rtl="0" eaLnBrk="1" fontAlgn="auto" latinLnBrk="0" hangingPunct="1">
              <a:lnSpc>
                <a:spcPct val="100000"/>
              </a:lnSpc>
              <a:spcBef>
                <a:spcPts val="0"/>
              </a:spcBef>
              <a:spcAft>
                <a:spcPts val="0"/>
              </a:spcAft>
              <a:buClr>
                <a:srgbClr val="000000"/>
              </a:buClr>
              <a:buSzPts val="3000"/>
              <a:buFont typeface="Arial"/>
              <a:buNone/>
              <a:tabLst/>
              <a:defRPr/>
            </a:pPr>
            <a:r>
              <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Mondays thru Fridays, 9 a.m. to 12 p.m., and 1 p.m. to 5 p.m. </a:t>
            </a:r>
          </a:p>
        </p:txBody>
      </p:sp>
      <p:sp>
        <p:nvSpPr>
          <p:cNvPr id="7" name="Google Shape;100;p1">
            <a:extLst>
              <a:ext uri="{FF2B5EF4-FFF2-40B4-BE49-F238E27FC236}">
                <a16:creationId xmlns:a16="http://schemas.microsoft.com/office/drawing/2014/main" id="{ED0078C6-6650-F54D-BD74-F6DEF7A9D52F}"/>
              </a:ext>
            </a:extLst>
          </p:cNvPr>
          <p:cNvSpPr txBox="1"/>
          <p:nvPr/>
        </p:nvSpPr>
        <p:spPr>
          <a:xfrm>
            <a:off x="376807" y="6524381"/>
            <a:ext cx="7991337" cy="230792"/>
          </a:xfrm>
          <a:prstGeom prst="rect">
            <a:avLst/>
          </a:prstGeom>
          <a:noFill/>
          <a:ln>
            <a:noFill/>
          </a:ln>
        </p:spPr>
        <p:txBody>
          <a:bodyPr spcFirstLastPara="1" wrap="square" lIns="91425" tIns="45700" rIns="91425" bIns="45700"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200" normalizeH="0" baseline="0" noProof="0" dirty="0">
                <a:ln>
                  <a:noFill/>
                </a:ln>
                <a:solidFill>
                  <a:srgbClr val="FFFFFF"/>
                </a:solidFill>
                <a:effectLst/>
                <a:uLnTx/>
                <a:uFillTx/>
                <a:latin typeface="Trebuchet MS" panose="020B0603020202020204"/>
                <a:ea typeface="Helvetica Neue Light"/>
                <a:cs typeface="Helvetica Neue Light"/>
                <a:sym typeface="Helvetica Neue Light"/>
              </a:rPr>
              <a:t>Engineering IT Shared Services</a:t>
            </a:r>
          </a:p>
        </p:txBody>
      </p:sp>
      <p:sp>
        <p:nvSpPr>
          <p:cNvPr id="9" name="Google Shape;100;p1">
            <a:extLst>
              <a:ext uri="{FF2B5EF4-FFF2-40B4-BE49-F238E27FC236}">
                <a16:creationId xmlns:a16="http://schemas.microsoft.com/office/drawing/2014/main" id="{1EB14C52-D37D-9040-9144-D7DF8D1F3446}"/>
              </a:ext>
            </a:extLst>
          </p:cNvPr>
          <p:cNvSpPr txBox="1"/>
          <p:nvPr/>
        </p:nvSpPr>
        <p:spPr>
          <a:xfrm>
            <a:off x="9335597" y="6524381"/>
            <a:ext cx="2473415" cy="230792"/>
          </a:xfrm>
          <a:prstGeom prst="rect">
            <a:avLst/>
          </a:prstGeom>
          <a:noFill/>
          <a:ln>
            <a:noFill/>
          </a:ln>
        </p:spPr>
        <p:txBody>
          <a:bodyPr spcFirstLastPara="1" wrap="square" lIns="91425" tIns="45700" rIns="91425" bIns="45700" anchor="t" anchorCtr="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200" normalizeH="0" baseline="0" noProof="0" dirty="0">
                <a:ln>
                  <a:noFill/>
                </a:ln>
                <a:solidFill>
                  <a:srgbClr val="FFFFFF"/>
                </a:solidFill>
                <a:effectLst/>
                <a:uLnTx/>
                <a:uFillTx/>
                <a:latin typeface="Trebuchet MS" panose="020B0603020202020204"/>
                <a:ea typeface="Helvetica Neue Light"/>
                <a:cs typeface="Helvetica Neue Light"/>
                <a:sym typeface="Helvetica Neue Light"/>
              </a:rPr>
              <a:t>GRAINGER ENGINEERING</a:t>
            </a:r>
          </a:p>
        </p:txBody>
      </p:sp>
    </p:spTree>
    <p:extLst>
      <p:ext uri="{BB962C8B-B14F-4D97-AF65-F5344CB8AC3E}">
        <p14:creationId xmlns:p14="http://schemas.microsoft.com/office/powerpoint/2010/main" val="42090935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ILtemplates">
  <a:themeElements>
    <a:clrScheme name="Custom 3">
      <a:dk1>
        <a:srgbClr val="131F33"/>
      </a:dk1>
      <a:lt1>
        <a:srgbClr val="FFFFFF"/>
      </a:lt1>
      <a:dk2>
        <a:srgbClr val="FA6300"/>
      </a:dk2>
      <a:lt2>
        <a:srgbClr val="FAFAFA"/>
      </a:lt2>
      <a:accent1>
        <a:srgbClr val="131F33"/>
      </a:accent1>
      <a:accent2>
        <a:srgbClr val="FA6300"/>
      </a:accent2>
      <a:accent3>
        <a:srgbClr val="555555"/>
      </a:accent3>
      <a:accent4>
        <a:srgbClr val="888888"/>
      </a:accent4>
      <a:accent5>
        <a:srgbClr val="4BACC6"/>
      </a:accent5>
      <a:accent6>
        <a:srgbClr val="F79646"/>
      </a:accent6>
      <a:hlink>
        <a:srgbClr val="666666"/>
      </a:hlink>
      <a:folHlink>
        <a:srgbClr val="AAAAAA"/>
      </a:folHlink>
    </a:clrScheme>
    <a:fontScheme name="Garamond-Trebuchet MS">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ILtemplates" id="{6EC0D3B8-D00B-9A47-9A8C-D7EB10692958}" vid="{653600DB-8A06-0545-A332-28A5B2E8376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472</Words>
  <Application>Microsoft Office PowerPoint</Application>
  <PresentationFormat>Widescreen</PresentationFormat>
  <Paragraphs>62</Paragraphs>
  <Slides>8</Slides>
  <Notes>4</Notes>
  <HiddenSlides>4</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Arial</vt:lpstr>
      <vt:lpstr>Calibri</vt:lpstr>
      <vt:lpstr>Calibri Light</vt:lpstr>
      <vt:lpstr>Georgia</vt:lpstr>
      <vt:lpstr>Trebuchet MS</vt:lpstr>
      <vt:lpstr>Office Theme</vt:lpstr>
      <vt:lpstr>ThemeILtemplates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Russell, Jenna</dc:creator>
  <cp:lastModifiedBy>Russell, Jenna</cp:lastModifiedBy>
  <cp:revision>1</cp:revision>
  <dcterms:created xsi:type="dcterms:W3CDTF">2023-06-27T14:29:05Z</dcterms:created>
  <dcterms:modified xsi:type="dcterms:W3CDTF">2023-06-27T14:29:49Z</dcterms:modified>
</cp:coreProperties>
</file>