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5C9C3-E634-DE45-BA4E-2471D85B3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A0F739-3F56-9544-80E9-0CBA1113A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30087-960A-DF49-942D-E08C883DC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8726-5F43-144C-853E-88DCB5E7BA98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73BAF-3F78-964A-9063-CB579B04D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4D01A-7B14-F14D-A586-D50477E70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2990-A421-8340-BA21-5BC8AE9A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6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98A19-9B88-9B49-8D01-9D6F1E6F4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561C8-5BA6-8148-91C8-56E0EC71B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2714E-E3E0-BB4A-828D-732A9D12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8726-5F43-144C-853E-88DCB5E7BA98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CEB3C-0BD7-2842-A166-B99E925EE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87B80-3A3F-C84B-87C4-5A65C33E8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2990-A421-8340-BA21-5BC8AE9A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85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2971E4-F27D-B545-8FFE-A4A520ED4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B9760C-E135-E54D-A251-B55363FF7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453E2-B125-6E45-BDA0-351F5C54D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8726-5F43-144C-853E-88DCB5E7BA98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303F3-F3B1-6641-BE63-4B474B3FD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87E7C-E26E-8A4C-924D-ED1EA871B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2990-A421-8340-BA21-5BC8AE9A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37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38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526B-23A8-774E-AFFF-117FC1C82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D7C61-57A3-164B-AFB1-83F0FB893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BE9E2-BF86-B446-B2EA-89E950BF3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8726-5F43-144C-853E-88DCB5E7BA98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C32E2-9D8F-5847-BFCF-6FC541C5F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2D899-6559-9644-85B5-7C0E0B4F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2990-A421-8340-BA21-5BC8AE9A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5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3C905-774D-9143-AAF8-20773913A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A06CD-69E7-6D4E-B50F-C16364F8F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12AF4-A497-4445-B51B-1FE6959A0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8726-5F43-144C-853E-88DCB5E7BA98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A9AE9-3AB3-BE42-A4FF-3D279E17A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4D514-47EC-0145-AA96-7E90F4EEC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2990-A421-8340-BA21-5BC8AE9A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0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15BF1-EC34-DE41-9525-E041873F9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080F4-D07A-2343-BB06-735FB57681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738F09-6B33-DE45-A4D0-3C48BB2ED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F9342-8776-AC46-A63B-D3C6908F9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8726-5F43-144C-853E-88DCB5E7BA98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CD31C8-D27E-8F4E-AB63-8BF97D58B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ACFFA6-BE01-8E4F-8BEC-A1E3D605B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2990-A421-8340-BA21-5BC8AE9A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50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DD1B9-EB4F-A548-A377-6F65CDC4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6DF20-2672-954C-9FBE-009B9C38C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45DDC-5A9F-604F-BA49-46E5F19F1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1C78BE-5159-6E40-99C6-66B06BAD2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8B99EB-274F-5B4B-BE19-8C84C4BA4A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CF9A13-BD92-3A4A-9DC3-E5A6F8541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8726-5F43-144C-853E-88DCB5E7BA98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9554D7-3B2E-7B44-A283-09F02854A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D0FAB1-CD8B-6145-85BA-FBAFEA67F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2990-A421-8340-BA21-5BC8AE9A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2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CC7C2-70C0-AC4A-80E8-81DEFBBD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F5D75-79B1-8E49-AAFC-6973257F8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8726-5F43-144C-853E-88DCB5E7BA98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A5ED9-2A83-D944-AB5C-92D1C27EA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3FBC94-7058-2148-98CB-5B635344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2990-A421-8340-BA21-5BC8AE9A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51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FCC6F6-8A00-8142-9684-BD6BFDBA7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8726-5F43-144C-853E-88DCB5E7BA98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65807D-45D4-1F4A-BB43-EC6DC0861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C52F5-2034-7C49-B456-A490731C8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2990-A421-8340-BA21-5BC8AE9A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4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1013-A3B7-D543-9D30-D1600FEE4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A1DBC-6EFF-3B4C-A43E-D555C69F5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CCBA1-48A7-7746-9532-33CABB6B4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E332C-6E70-904A-A1E9-080350E3F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8726-5F43-144C-853E-88DCB5E7BA98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56CD5-CC73-EA41-8EF3-586C314EA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1BB67-BD08-224F-B62A-7E064C422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2990-A421-8340-BA21-5BC8AE9A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5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9C2A4-88B5-4044-91B7-E8CA5270F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0AB33-97B7-084E-844B-CCA378A9D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1C81C-1FE2-114D-93C8-89A5763AA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00093-C0AE-6C48-9E24-B6F160DAD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8726-5F43-144C-853E-88DCB5E7BA98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8874F-4998-DE4E-9CD2-632EF1B24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F8FAB-4CC8-F541-AABB-06447207E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2990-A421-8340-BA21-5BC8AE9A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75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76BC84-300C-7A4B-A7FD-10677257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06817-BB78-334C-B0D2-1A5E7E390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9935F-F52F-A940-AAFF-AAAE1A547F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F8726-5F43-144C-853E-88DCB5E7BA98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96F02-2788-2045-BF96-EAC18187C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C5EB5-16C5-C746-846C-C22A332C5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2990-A421-8340-BA21-5BC8AE9A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0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7AE4D18-BC3A-AC4D-A695-4AB6DFAAE06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3" y="2822713"/>
            <a:ext cx="3417626" cy="3128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43830"/>
            <a:ext cx="12205250" cy="755970"/>
          </a:xfrm>
          <a:prstGeom prst="rect">
            <a:avLst/>
          </a:prstGeom>
        </p:spPr>
      </p:pic>
      <p:sp>
        <p:nvSpPr>
          <p:cNvPr id="8" name="TextBox 20"/>
          <p:cNvSpPr txBox="1">
            <a:spLocks noChangeArrowheads="1"/>
          </p:cNvSpPr>
          <p:nvPr/>
        </p:nvSpPr>
        <p:spPr bwMode="auto">
          <a:xfrm>
            <a:off x="-363538" y="1735138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00051" y="182564"/>
            <a:ext cx="1143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Helvetica" panose="020B0604020202020204" pitchFamily="34" charset="0"/>
              </a:rPr>
              <a:t>Offir Cohen (Physics) Quantum Information</a:t>
            </a:r>
            <a:r>
              <a:rPr lang="en-US" altLang="en-US" sz="2400">
                <a:latin typeface="Helvetica" panose="020B0604020202020204" pitchFamily="34" charset="0"/>
              </a:rPr>
              <a:t>, Sensing and State-Generation</a:t>
            </a:r>
            <a:endParaRPr lang="en-US" altLang="en-US" sz="2400" dirty="0">
              <a:latin typeface="Helvetica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6AC9CA-7672-C24D-B437-73ED4AC6ACC9}"/>
              </a:ext>
            </a:extLst>
          </p:cNvPr>
          <p:cNvCxnSpPr/>
          <p:nvPr/>
        </p:nvCxnSpPr>
        <p:spPr>
          <a:xfrm>
            <a:off x="336550" y="671513"/>
            <a:ext cx="115570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1327" y="748486"/>
            <a:ext cx="33117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Narrow-Spectrum Two-Photon Sources (NASA)</a:t>
            </a:r>
          </a:p>
          <a:p>
            <a:pPr marL="102870" indent="-102870">
              <a:buFont typeface="Arial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Narrowband photon-pair source for real-world-environment quantum communications</a:t>
            </a:r>
          </a:p>
          <a:p>
            <a:pPr marL="102870" indent="-102870">
              <a:buFont typeface="Arial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Interface with atomic-based and other narrowband quantum memories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11533" y="3175654"/>
            <a:ext cx="4050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Quantum-level study of light-matter interaction (NSF)</a:t>
            </a:r>
          </a:p>
          <a:p>
            <a:pPr marL="102870" indent="-10287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Understanding entanglement arising from photon-matter interaction and its effect</a:t>
            </a:r>
          </a:p>
          <a:p>
            <a:pPr marL="102870" indent="-10287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Explore new schemes to generate quantum states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61219" y="766457"/>
            <a:ext cx="33117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Triplet-photon generation</a:t>
            </a:r>
          </a:p>
          <a:p>
            <a:pPr marL="102870" indent="-102870">
              <a:buFont typeface="Arial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Create a three-photon state in a third-order spontaneous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downconvresion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02870" indent="-102870">
              <a:buFont typeface="Arial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Use cavity to enhance interaction</a:t>
            </a:r>
          </a:p>
          <a:p>
            <a:pPr marL="102870" indent="-102870">
              <a:buFont typeface="Arial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Achieve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phasematching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through large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birefringnence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17513" y="5540494"/>
            <a:ext cx="6574487" cy="584775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Interested in the generation of new quantum states of light, quantum signature of light-matter interactions, applications. 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66998BA-B331-5448-9C53-0538BE92E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401" y="869728"/>
            <a:ext cx="4557161" cy="2191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F9C257-0B76-9E4D-86B6-49221077E5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3564"/>
          <a:stretch/>
        </p:blipFill>
        <p:spPr>
          <a:xfrm>
            <a:off x="9044991" y="4021532"/>
            <a:ext cx="2679326" cy="15929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7CE145A-917B-C048-B01D-FBB793C936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779"/>
          <a:stretch/>
        </p:blipFill>
        <p:spPr>
          <a:xfrm>
            <a:off x="9873049" y="2625690"/>
            <a:ext cx="1957002" cy="159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86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96</Words>
  <Application>Microsoft Macintosh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Cohen, Offir</dc:creator>
  <cp:lastModifiedBy>Cohen, Offir</cp:lastModifiedBy>
  <cp:revision>10</cp:revision>
  <dcterms:created xsi:type="dcterms:W3CDTF">2020-11-23T18:44:47Z</dcterms:created>
  <dcterms:modified xsi:type="dcterms:W3CDTF">2020-11-27T16:41:03Z</dcterms:modified>
</cp:coreProperties>
</file>