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311" r:id="rId2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hSaRiTD9uDhGJ3nUfwohnl+c0R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C51"/>
    <a:srgbClr val="4472C4"/>
    <a:srgbClr val="FFFF00"/>
    <a:srgbClr val="E84B36"/>
    <a:srgbClr val="15264B"/>
    <a:srgbClr val="1B4284"/>
    <a:srgbClr val="FA5738"/>
    <a:srgbClr val="FF552E"/>
    <a:srgbClr val="13294B"/>
    <a:srgbClr val="0E2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6"/>
    <p:restoredTop sz="79456" autoAdjust="0"/>
  </p:normalViewPr>
  <p:slideViewPr>
    <p:cSldViewPr snapToGrid="0" snapToObjects="1">
      <p:cViewPr varScale="1">
        <p:scale>
          <a:sx n="79" d="100"/>
          <a:sy n="79" d="100"/>
        </p:scale>
        <p:origin x="91" y="24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45;p7">
            <a:extLst>
              <a:ext uri="{FF2B5EF4-FFF2-40B4-BE49-F238E27FC236}">
                <a16:creationId xmlns:a16="http://schemas.microsoft.com/office/drawing/2014/main" id="{5DE4B35C-AD2D-8148-A3D7-1E1ED7909233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00;p1">
            <a:extLst>
              <a:ext uri="{FF2B5EF4-FFF2-40B4-BE49-F238E27FC236}">
                <a16:creationId xmlns:a16="http://schemas.microsoft.com/office/drawing/2014/main" id="{774F6727-8801-C64F-BFC2-04EC87E30D51}"/>
              </a:ext>
            </a:extLst>
          </p:cNvPr>
          <p:cNvSpPr txBox="1"/>
          <p:nvPr/>
        </p:nvSpPr>
        <p:spPr>
          <a:xfrm>
            <a:off x="136663" y="6553050"/>
            <a:ext cx="2772792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ISE / </a:t>
            </a:r>
            <a:r>
              <a:rPr lang="en-US" sz="900" b="1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OFFICE OF SAFETY</a:t>
            </a:r>
          </a:p>
        </p:txBody>
      </p:sp>
      <p:sp>
        <p:nvSpPr>
          <p:cNvPr id="22" name="Google Shape;100;p1">
            <a:extLst>
              <a:ext uri="{FF2B5EF4-FFF2-40B4-BE49-F238E27FC236}">
                <a16:creationId xmlns:a16="http://schemas.microsoft.com/office/drawing/2014/main" id="{97A51456-7BB9-BA42-8AC0-3FBAA7ADE334}"/>
              </a:ext>
            </a:extLst>
          </p:cNvPr>
          <p:cNvSpPr txBox="1"/>
          <p:nvPr/>
        </p:nvSpPr>
        <p:spPr>
          <a:xfrm>
            <a:off x="9335597" y="6524381"/>
            <a:ext cx="247341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800" b="1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23" name="Google Shape;145;p7">
            <a:extLst>
              <a:ext uri="{FF2B5EF4-FFF2-40B4-BE49-F238E27FC236}">
                <a16:creationId xmlns:a16="http://schemas.microsoft.com/office/drawing/2014/main" id="{3DE14F04-2DDF-9A49-941F-4E19DD8F838E}"/>
              </a:ext>
            </a:extLst>
          </p:cNvPr>
          <p:cNvSpPr/>
          <p:nvPr/>
        </p:nvSpPr>
        <p:spPr>
          <a:xfrm rot="10800000" flipH="1">
            <a:off x="-9526" y="-7695"/>
            <a:ext cx="12201525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4F39A5D-F812-0B44-A021-03BEB2D97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F699616-B998-4C71-89A6-16A41B4073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14426" b="43086"/>
          <a:stretch/>
        </p:blipFill>
        <p:spPr>
          <a:xfrm>
            <a:off x="4923401" y="4144611"/>
            <a:ext cx="6982461" cy="1928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3C557C-AD7E-4E0E-B434-4009B342750F}"/>
              </a:ext>
            </a:extLst>
          </p:cNvPr>
          <p:cNvSpPr txBox="1"/>
          <p:nvPr/>
        </p:nvSpPr>
        <p:spPr>
          <a:xfrm>
            <a:off x="511684" y="3733804"/>
            <a:ext cx="315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Associated symptoms: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E56283-B2EA-4D2D-91FC-EFC936394960}"/>
              </a:ext>
            </a:extLst>
          </p:cNvPr>
          <p:cNvSpPr txBox="1"/>
          <p:nvPr/>
        </p:nvSpPr>
        <p:spPr>
          <a:xfrm>
            <a:off x="631755" y="4134277"/>
            <a:ext cx="3265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Eyestrain, headaches, blurred vision, dry eyes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D58210-5616-4526-A877-9D436962C73C}"/>
              </a:ext>
            </a:extLst>
          </p:cNvPr>
          <p:cNvSpPr txBox="1"/>
          <p:nvPr/>
        </p:nvSpPr>
        <p:spPr>
          <a:xfrm>
            <a:off x="4686300" y="1126189"/>
            <a:ext cx="2480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Reduce Glare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529C4F-A4DD-4D9B-AF1E-8548B2D0E310}"/>
              </a:ext>
            </a:extLst>
          </p:cNvPr>
          <p:cNvSpPr txBox="1"/>
          <p:nvPr/>
        </p:nvSpPr>
        <p:spPr>
          <a:xfrm>
            <a:off x="4877710" y="1491655"/>
            <a:ext cx="7009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Windows should have blinds or other means to control incoming light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F73237-1069-4A41-B5BB-AF68532D0050}"/>
              </a:ext>
            </a:extLst>
          </p:cNvPr>
          <p:cNvSpPr txBox="1"/>
          <p:nvPr/>
        </p:nvSpPr>
        <p:spPr>
          <a:xfrm>
            <a:off x="4686301" y="2301765"/>
            <a:ext cx="4084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Proper Monitor Position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227E0B-235E-4FDD-9ECE-C6E2A34C9F27}"/>
              </a:ext>
            </a:extLst>
          </p:cNvPr>
          <p:cNvSpPr txBox="1"/>
          <p:nvPr/>
        </p:nvSpPr>
        <p:spPr>
          <a:xfrm>
            <a:off x="4686301" y="3610914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Take Breaks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0E4584-BF99-445C-8C6D-3C3EB2C80C1F}"/>
              </a:ext>
            </a:extLst>
          </p:cNvPr>
          <p:cNvSpPr txBox="1"/>
          <p:nvPr/>
        </p:nvSpPr>
        <p:spPr>
          <a:xfrm>
            <a:off x="4880262" y="2729394"/>
            <a:ext cx="6867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 top line of the screen should be at eye level or below, so operator looks slightly down at screen.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41D424-73C3-4F54-AF69-DD5ACBB1ADE9}"/>
              </a:ext>
            </a:extLst>
          </p:cNvPr>
          <p:cNvSpPr txBox="1"/>
          <p:nvPr/>
        </p:nvSpPr>
        <p:spPr>
          <a:xfrm>
            <a:off x="1128551" y="4971273"/>
            <a:ext cx="239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Additional resources:</a:t>
            </a:r>
          </a:p>
        </p:txBody>
      </p:sp>
      <p:pic>
        <p:nvPicPr>
          <p:cNvPr id="49" name="Picture 48" descr="A person with his hands on his face&#10;&#10;Description automatically generated with medium confidence">
            <a:extLst>
              <a:ext uri="{FF2B5EF4-FFF2-40B4-BE49-F238E27FC236}">
                <a16:creationId xmlns:a16="http://schemas.microsoft.com/office/drawing/2014/main" id="{4C9FB2A4-B7F1-4277-8C87-E5E4185442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10481" r="14352"/>
          <a:stretch/>
        </p:blipFill>
        <p:spPr>
          <a:xfrm>
            <a:off x="511684" y="1021317"/>
            <a:ext cx="3265686" cy="2681346"/>
          </a:xfrm>
          <a:prstGeom prst="rect">
            <a:avLst/>
          </a:prstGeom>
        </p:spPr>
      </p:pic>
      <p:sp>
        <p:nvSpPr>
          <p:cNvPr id="18" name="Google Shape;100;p1">
            <a:extLst>
              <a:ext uri="{FF2B5EF4-FFF2-40B4-BE49-F238E27FC236}">
                <a16:creationId xmlns:a16="http://schemas.microsoft.com/office/drawing/2014/main" id="{11472EE8-BFB5-414D-BA56-3C05879A9C9C}"/>
              </a:ext>
            </a:extLst>
          </p:cNvPr>
          <p:cNvSpPr txBox="1"/>
          <p:nvPr/>
        </p:nvSpPr>
        <p:spPr>
          <a:xfrm>
            <a:off x="376810" y="195602"/>
            <a:ext cx="28651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Minute for Safety -</a:t>
            </a:r>
            <a:endParaRPr lang="en-US" sz="2400" b="1" i="1" dirty="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2279D7-4FBC-45F9-9E2F-EA5366950323}"/>
              </a:ext>
            </a:extLst>
          </p:cNvPr>
          <p:cNvSpPr txBox="1"/>
          <p:nvPr/>
        </p:nvSpPr>
        <p:spPr>
          <a:xfrm>
            <a:off x="3168075" y="195582"/>
            <a:ext cx="2974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none" strike="noStrike" cap="none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Prevent Eye Strain</a:t>
            </a:r>
            <a:endParaRPr lang="en-US" sz="2400" b="1" i="1" dirty="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EDAB8B-3653-A8B3-FC7E-CDC19A673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t="9584" r="9953" b="9953"/>
          <a:stretch/>
        </p:blipFill>
        <p:spPr bwMode="auto">
          <a:xfrm>
            <a:off x="2482682" y="4620674"/>
            <a:ext cx="1742180" cy="174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7" grpId="0"/>
      <p:bldP spid="38" grpId="0"/>
      <p:bldP spid="42" grpId="0"/>
      <p:bldP spid="48" grpId="0"/>
      <p:bldP spid="50" grpId="0"/>
      <p:bldP spid="52" grpId="0"/>
      <p:bldP spid="54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23059</TotalTime>
  <Words>69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template. Please copy this document before making any edits</dc:title>
  <dc:creator>Nielsen, Joshua</dc:creator>
  <cp:lastModifiedBy>Corral, Jose</cp:lastModifiedBy>
  <cp:revision>152</cp:revision>
  <dcterms:created xsi:type="dcterms:W3CDTF">2019-01-14T22:06:33Z</dcterms:created>
  <dcterms:modified xsi:type="dcterms:W3CDTF">2025-02-28T19:05:27Z</dcterms:modified>
</cp:coreProperties>
</file>