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roxima Nova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Old Standard TT"/>
      <p:regular r:id="rId35"/>
      <p:bold r:id="rId36"/>
      <p: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8" roundtripDataSignature="AMtx7mjL5k0Qty+h64Y5L+9Wq2he22Hz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35" Type="http://schemas.openxmlformats.org/officeDocument/2006/relationships/font" Target="fonts/OldStandardTT-regular.fntdata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37" Type="http://schemas.openxmlformats.org/officeDocument/2006/relationships/font" Target="fonts/OldStandardTT-italic.fntdata"/><Relationship Id="rId14" Type="http://schemas.openxmlformats.org/officeDocument/2006/relationships/slide" Target="slides/slide9.xml"/><Relationship Id="rId36" Type="http://schemas.openxmlformats.org/officeDocument/2006/relationships/font" Target="fonts/OldStandardT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2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p32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3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8" name="Google Shape;48;p3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3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3" name="Google Shape;53;p3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24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24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9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b="0" i="0" sz="18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13.png"/><Relationship Id="rId6" Type="http://schemas.openxmlformats.org/officeDocument/2006/relationships/image" Target="../media/image21.jpg"/><Relationship Id="rId7" Type="http://schemas.openxmlformats.org/officeDocument/2006/relationships/image" Target="../media/image1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CARE Math 115 Exam 1 Review</a:t>
            </a:r>
            <a:endParaRPr/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512700" y="3858714"/>
            <a:ext cx="8118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Good luck on your test!</a:t>
            </a:r>
            <a:endParaRPr/>
          </a:p>
        </p:txBody>
      </p:sp>
      <p:pic>
        <p:nvPicPr>
          <p:cNvPr id="61" name="Google Shape;61;p1" title="Screenshot 2025-09-21 17513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400" y="242325"/>
            <a:ext cx="1754850" cy="2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Transformations of Graphs of Functions</a:t>
            </a:r>
            <a:endParaRPr/>
          </a:p>
        </p:txBody>
      </p:sp>
      <p:sp>
        <p:nvSpPr>
          <p:cNvPr id="135" name="Google Shape;135;p10"/>
          <p:cNvSpPr txBox="1"/>
          <p:nvPr>
            <p:ph idx="1" type="body"/>
          </p:nvPr>
        </p:nvSpPr>
        <p:spPr>
          <a:xfrm>
            <a:off x="1297500" y="1362725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There are multiple ways to transform functions. A few examples are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-Horizontal/ Vertical Translation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-Horizontal / Vertical Reflection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-Compressing/ Stretching</a:t>
            </a:r>
            <a:endParaRPr/>
          </a:p>
        </p:txBody>
      </p:sp>
      <p:sp>
        <p:nvSpPr>
          <p:cNvPr id="136" name="Google Shape;136;p10"/>
          <p:cNvSpPr txBox="1"/>
          <p:nvPr/>
        </p:nvSpPr>
        <p:spPr>
          <a:xfrm>
            <a:off x="587738" y="4533500"/>
            <a:ext cx="76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Linear </a:t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2265813" y="4533500"/>
            <a:ext cx="107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Exponential</a:t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5703610" y="4497400"/>
            <a:ext cx="1384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Absolute Value</a:t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7474388" y="4497400"/>
            <a:ext cx="120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Logarithmic</a:t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 flipH="1">
            <a:off x="2291021" y="4618925"/>
            <a:ext cx="1026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Cubic</a:t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type="title"/>
          </p:nvPr>
        </p:nvSpPr>
        <p:spPr>
          <a:xfrm>
            <a:off x="1297500" y="216275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Vertical / Horizontal Translation</a:t>
            </a:r>
            <a:endParaRPr/>
          </a:p>
        </p:txBody>
      </p:sp>
      <p:sp>
        <p:nvSpPr>
          <p:cNvPr id="146" name="Google Shape;146;p11"/>
          <p:cNvSpPr txBox="1"/>
          <p:nvPr>
            <p:ph idx="1" type="body"/>
          </p:nvPr>
        </p:nvSpPr>
        <p:spPr>
          <a:xfrm>
            <a:off x="119125" y="1405125"/>
            <a:ext cx="43314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To move a function up or down, we need to add to the outside of the function </a:t>
            </a:r>
            <a:r>
              <a:rPr b="1" lang="en"/>
              <a:t>f(x) + d i</a:t>
            </a:r>
            <a:r>
              <a:rPr lang="en"/>
              <a:t>s the graph of f(x) shifted up by d units</a:t>
            </a:r>
            <a:endParaRPr/>
          </a:p>
        </p:txBody>
      </p:sp>
      <p:cxnSp>
        <p:nvCxnSpPr>
          <p:cNvPr id="147" name="Google Shape;147;p11"/>
          <p:cNvCxnSpPr/>
          <p:nvPr/>
        </p:nvCxnSpPr>
        <p:spPr>
          <a:xfrm>
            <a:off x="4558975" y="936300"/>
            <a:ext cx="36000" cy="414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500" y="2647950"/>
            <a:ext cx="2310556" cy="22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1"/>
          <p:cNvSpPr txBox="1"/>
          <p:nvPr/>
        </p:nvSpPr>
        <p:spPr>
          <a:xfrm>
            <a:off x="4703425" y="1405125"/>
            <a:ext cx="4278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move a function right or left, we subtract to the inside of the function f(x-k) is the graph of f(x) shifted right by k units</a:t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function f(x+k) is the graph of f(x) shifted left by k units</a:t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" name="Google Shape;15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3475" y="2571750"/>
            <a:ext cx="2958200" cy="24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Vertical/ Horizontal Reflection</a:t>
            </a:r>
            <a:endParaRPr/>
          </a:p>
        </p:txBody>
      </p:sp>
      <p:sp>
        <p:nvSpPr>
          <p:cNvPr id="156" name="Google Shape;156;p12"/>
          <p:cNvSpPr txBox="1"/>
          <p:nvPr>
            <p:ph idx="1" type="body"/>
          </p:nvPr>
        </p:nvSpPr>
        <p:spPr>
          <a:xfrm>
            <a:off x="223700" y="1509350"/>
            <a:ext cx="42357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Given a function f(x), a new function g(x)=-f(x) is a </a:t>
            </a:r>
            <a:r>
              <a:rPr b="1" lang="en" sz="1600"/>
              <a:t>vertical reflection</a:t>
            </a:r>
            <a:r>
              <a:rPr b="1" lang="en" sz="1400"/>
              <a:t> </a:t>
            </a:r>
            <a:r>
              <a:rPr lang="en"/>
              <a:t>of the function f(x), sometimes called a reflection about the x-axis</a:t>
            </a:r>
            <a:endParaRPr/>
          </a:p>
        </p:txBody>
      </p:sp>
      <p:cxnSp>
        <p:nvCxnSpPr>
          <p:cNvPr id="157" name="Google Shape;157;p12"/>
          <p:cNvCxnSpPr/>
          <p:nvPr/>
        </p:nvCxnSpPr>
        <p:spPr>
          <a:xfrm>
            <a:off x="4558975" y="936300"/>
            <a:ext cx="36000" cy="414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8" name="Google Shape;15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8400" y="2863175"/>
            <a:ext cx="1879025" cy="208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2"/>
          <p:cNvSpPr txBox="1"/>
          <p:nvPr/>
        </p:nvSpPr>
        <p:spPr>
          <a:xfrm>
            <a:off x="4753975" y="1509350"/>
            <a:ext cx="4131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Given a function f(x), a new function g(x) = f(-x) is a </a:t>
            </a:r>
            <a:r>
              <a:rPr b="1" i="0" lang="en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horizontal reflection</a:t>
            </a:r>
            <a:r>
              <a:rPr b="0" i="0" lang="en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 the function f(x), sometimes called</a:t>
            </a:r>
            <a:r>
              <a:rPr b="0" i="0" lang="en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reflection about the y-axis</a:t>
            </a:r>
            <a:endParaRPr b="0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4300" y="2495577"/>
            <a:ext cx="2610649" cy="25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Compressing/ Stretching</a:t>
            </a:r>
            <a:endParaRPr/>
          </a:p>
        </p:txBody>
      </p:sp>
      <p:sp>
        <p:nvSpPr>
          <p:cNvPr id="166" name="Google Shape;166;p13"/>
          <p:cNvSpPr txBox="1"/>
          <p:nvPr>
            <p:ph idx="1" type="body"/>
          </p:nvPr>
        </p:nvSpPr>
        <p:spPr>
          <a:xfrm>
            <a:off x="81725" y="1372125"/>
            <a:ext cx="43143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If we multiply a function by a coefficient, the graph of the function will be stretched or compressed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Vertical compression: f(x) if g(x)=Cf(x) and 0&lt;C&lt;1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Vertical Stretch: f(x) if g(x) = Cf(x) and C &gt;1</a:t>
            </a:r>
            <a:endParaRPr/>
          </a:p>
        </p:txBody>
      </p:sp>
      <p:cxnSp>
        <p:nvCxnSpPr>
          <p:cNvPr id="167" name="Google Shape;167;p13"/>
          <p:cNvCxnSpPr/>
          <p:nvPr/>
        </p:nvCxnSpPr>
        <p:spPr>
          <a:xfrm>
            <a:off x="4558975" y="936300"/>
            <a:ext cx="36000" cy="414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8" name="Google Shape;1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63" y="2906025"/>
            <a:ext cx="4244226" cy="19371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"/>
          <p:cNvSpPr txBox="1"/>
          <p:nvPr>
            <p:ph idx="1" type="body"/>
          </p:nvPr>
        </p:nvSpPr>
        <p:spPr>
          <a:xfrm>
            <a:off x="4594975" y="1372125"/>
            <a:ext cx="43143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Horizontal compression: f(x) if g(x) = f(Cx) and C&gt;1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Horizontal stretch: f(x) if g(x) = f(Cx) and 0&lt;C&lt;1</a:t>
            </a:r>
            <a:endParaRPr/>
          </a:p>
        </p:txBody>
      </p:sp>
      <p:pic>
        <p:nvPicPr>
          <p:cNvPr id="170" name="Google Shape;17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6760" y="2906025"/>
            <a:ext cx="1407264" cy="19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Goal 3: Sequences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>
            <p:ph type="title"/>
          </p:nvPr>
        </p:nvSpPr>
        <p:spPr>
          <a:xfrm>
            <a:off x="1600575" y="557575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a Sequence?</a:t>
            </a:r>
            <a:endParaRPr/>
          </a:p>
        </p:txBody>
      </p:sp>
      <p:sp>
        <p:nvSpPr>
          <p:cNvPr id="181" name="Google Shape;181;p15"/>
          <p:cNvSpPr txBox="1"/>
          <p:nvPr>
            <p:ph idx="1" type="body"/>
          </p:nvPr>
        </p:nvSpPr>
        <p:spPr>
          <a:xfrm>
            <a:off x="1600587" y="1283001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1286" y="1400525"/>
            <a:ext cx="4041450" cy="10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863" y="2851075"/>
            <a:ext cx="7986274" cy="13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Properties applied to sequences</a:t>
            </a:r>
            <a:endParaRPr/>
          </a:p>
        </p:txBody>
      </p:sp>
      <p:sp>
        <p:nvSpPr>
          <p:cNvPr id="189" name="Google Shape;189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Alternating Series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Strictly Increasing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Strictly Decreasing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Bounded from above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Bounded from below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Convergent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Divergent</a:t>
            </a:r>
            <a:endParaRPr/>
          </a:p>
        </p:txBody>
      </p:sp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4071" y="996275"/>
            <a:ext cx="3183650" cy="31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Alternating/Increasing/Decreasing</a:t>
            </a:r>
            <a:endParaRPr/>
          </a:p>
        </p:txBody>
      </p:sp>
      <p:sp>
        <p:nvSpPr>
          <p:cNvPr id="196" name="Google Shape;196;p17"/>
          <p:cNvSpPr txBox="1"/>
          <p:nvPr>
            <p:ph idx="1" type="body"/>
          </p:nvPr>
        </p:nvSpPr>
        <p:spPr>
          <a:xfrm>
            <a:off x="-5" y="1211350"/>
            <a:ext cx="87219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Alternating set: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			</a:t>
            </a:r>
            <a:r>
              <a:rPr b="1" lang="en" sz="2100"/>
              <a:t>	{2, -4,  6, -8, 10} </a:t>
            </a:r>
            <a:r>
              <a:rPr b="1" lang="en"/>
              <a:t>  Usually denoted by                             or	   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Strictly Increasing Set: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0544"/>
              <a:buNone/>
            </a:pPr>
            <a:r>
              <a:rPr b="1" lang="en"/>
              <a:t>			</a:t>
            </a:r>
            <a:r>
              <a:rPr b="1" lang="en" sz="2200"/>
              <a:t>	</a:t>
            </a:r>
            <a:r>
              <a:rPr b="1" lang="en" sz="2416"/>
              <a:t>{0, 2, 4, 5, 6,...}  </a:t>
            </a:r>
            <a:endParaRPr b="1" sz="2416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Strictly Decreasing Set: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9491"/>
              <a:buNone/>
            </a:pPr>
            <a:r>
              <a:rPr b="1" lang="en"/>
              <a:t>				</a:t>
            </a:r>
            <a:r>
              <a:rPr b="1" lang="en" sz="2448"/>
              <a:t>{100, 50, 25, 12.5, …}</a:t>
            </a:r>
            <a:endParaRPr b="1" sz="2448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rPr b="1" lang="en"/>
              <a:t>				</a:t>
            </a:r>
            <a:endParaRPr b="1"/>
          </a:p>
        </p:txBody>
      </p:sp>
      <p:pic>
        <p:nvPicPr>
          <p:cNvPr id="197" name="Google Shape;1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5950" y="1211350"/>
            <a:ext cx="989900" cy="5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8000" y="1428388"/>
            <a:ext cx="1167186" cy="6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7"/>
          <p:cNvSpPr txBox="1"/>
          <p:nvPr/>
        </p:nvSpPr>
        <p:spPr>
          <a:xfrm>
            <a:off x="7974325" y="1383038"/>
            <a:ext cx="106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-1</a:t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Bounds (above/below)</a:t>
            </a:r>
            <a:endParaRPr/>
          </a:p>
        </p:txBody>
      </p:sp>
      <p:sp>
        <p:nvSpPr>
          <p:cNvPr id="205" name="Google Shape;205;p18"/>
          <p:cNvSpPr txBox="1"/>
          <p:nvPr>
            <p:ph idx="1" type="body"/>
          </p:nvPr>
        </p:nvSpPr>
        <p:spPr>
          <a:xfrm>
            <a:off x="0" y="1211350"/>
            <a:ext cx="8540700" cy="3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/>
              <a:t>Bounded from above: </a:t>
            </a:r>
            <a:r>
              <a:rPr lang="en"/>
              <a:t>There exists a number M such that all terms in the sequence are less than or equal to M. (Upper bound)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							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Bounded from below: </a:t>
            </a:r>
            <a:r>
              <a:rPr lang="en"/>
              <a:t>There exists a real number M such that all terms in the sequence are greater than or equal to M. (Lower Bound)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					</a:t>
            </a:r>
            <a:r>
              <a:rPr lang="en" sz="2200"/>
              <a:t>{121, 80, 500, 0, 342, 3, 9}</a:t>
            </a:r>
            <a:endParaRPr sz="2200"/>
          </a:p>
        </p:txBody>
      </p:sp>
      <p:pic>
        <p:nvPicPr>
          <p:cNvPr id="206" name="Google Shape;2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6788" y="1899175"/>
            <a:ext cx="4347125" cy="8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Convergence/ Divergence</a:t>
            </a:r>
            <a:endParaRPr/>
          </a:p>
        </p:txBody>
      </p:sp>
      <p:sp>
        <p:nvSpPr>
          <p:cNvPr id="212" name="Google Shape;212;p19"/>
          <p:cNvSpPr txBox="1"/>
          <p:nvPr>
            <p:ph idx="1" type="body"/>
          </p:nvPr>
        </p:nvSpPr>
        <p:spPr>
          <a:xfrm>
            <a:off x="76475" y="1211350"/>
            <a:ext cx="7038600" cy="3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/>
              <a:t>Convergence: </a:t>
            </a:r>
            <a:r>
              <a:rPr lang="en"/>
              <a:t>Used to help find a limit; one in which the sequence approaches a finite, specific value 			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			</a:t>
            </a:r>
            <a:r>
              <a:rPr b="1" i="1" lang="en" sz="1900"/>
              <a:t>		</a:t>
            </a:r>
            <a:r>
              <a:rPr i="1" lang="en" sz="2100"/>
              <a:t>{1, ½ , ¼,⅙,1/12, 1/14}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Divergence: </a:t>
            </a:r>
            <a:r>
              <a:rPr lang="en"/>
              <a:t>Used to help find a limit; one in which the sequence does not approach a finite, specific value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					</a:t>
            </a:r>
            <a:r>
              <a:rPr lang="en" sz="2300"/>
              <a:t>{1, 2, 3, 4, 5, 6,...}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Goal 1: Functions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to solve a Limit Law equation </a:t>
            </a:r>
            <a:endParaRPr/>
          </a:p>
        </p:txBody>
      </p:sp>
      <p:sp>
        <p:nvSpPr>
          <p:cNvPr id="218" name="Google Shape;218;p20"/>
          <p:cNvSpPr txBox="1"/>
          <p:nvPr>
            <p:ph idx="1" type="body"/>
          </p:nvPr>
        </p:nvSpPr>
        <p:spPr>
          <a:xfrm>
            <a:off x="2492012" y="13336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Look at the denominator and find the leading term (variable that has the highest exponent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Multiply the inverse of that of term (1/n)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Apply to limit to all terms in the sequence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Cancel our 0s where needed</a:t>
            </a:r>
            <a:endParaRPr/>
          </a:p>
        </p:txBody>
      </p:sp>
      <p:pic>
        <p:nvPicPr>
          <p:cNvPr id="219" name="Google Shape;2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50" y="3035975"/>
            <a:ext cx="3615725" cy="20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975" y="1520175"/>
            <a:ext cx="1943100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Thank you for your time, we will now be walking around to answer 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311700" y="346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Functions </a:t>
            </a:r>
            <a:endParaRPr/>
          </a:p>
        </p:txBody>
      </p:sp>
      <p:sp>
        <p:nvSpPr>
          <p:cNvPr id="72" name="Google Shape;72;p3"/>
          <p:cNvSpPr txBox="1"/>
          <p:nvPr>
            <p:ph idx="1" type="body"/>
          </p:nvPr>
        </p:nvSpPr>
        <p:spPr>
          <a:xfrm>
            <a:off x="311700" y="919275"/>
            <a:ext cx="5870100" cy="16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032"/>
              <a:buNone/>
            </a:pPr>
            <a:r>
              <a:rPr lang="en" sz="3718" u="sng"/>
              <a:t>Domain:</a:t>
            </a:r>
            <a:r>
              <a:rPr lang="en" sz="3718"/>
              <a:t>  the set of a function’s possible inputs (think x values)</a:t>
            </a:r>
            <a:endParaRPr sz="3718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1032"/>
              <a:buNone/>
            </a:pPr>
            <a:r>
              <a:rPr lang="en" sz="3718" u="sng"/>
              <a:t>Example:</a:t>
            </a:r>
            <a:r>
              <a:rPr lang="en" sz="3718"/>
              <a:t> You are desperate for a coffee from Espresso Royale. You tell the cashier your order and hand them your money. The money is the </a:t>
            </a:r>
            <a:r>
              <a:rPr b="1" lang="en" sz="3718"/>
              <a:t>INPUT</a:t>
            </a:r>
            <a:r>
              <a:rPr b="1" lang="en" sz="2510"/>
              <a:t> </a:t>
            </a:r>
            <a:endParaRPr b="1" sz="251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250000"/>
              <a:buNone/>
            </a:pPr>
            <a:r>
              <a:t/>
            </a:r>
            <a:endParaRPr/>
          </a:p>
        </p:txBody>
      </p:sp>
      <p:cxnSp>
        <p:nvCxnSpPr>
          <p:cNvPr id="73" name="Google Shape;73;p3"/>
          <p:cNvCxnSpPr/>
          <p:nvPr/>
        </p:nvCxnSpPr>
        <p:spPr>
          <a:xfrm flipH="1" rot="10800000">
            <a:off x="-27600" y="2571000"/>
            <a:ext cx="91992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3"/>
          <p:cNvSpPr txBox="1"/>
          <p:nvPr/>
        </p:nvSpPr>
        <p:spPr>
          <a:xfrm>
            <a:off x="228825" y="2669575"/>
            <a:ext cx="5336700" cy="25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Range:</a:t>
            </a:r>
            <a:r>
              <a:rPr b="0" i="0" lang="en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the set of all possible outputs ( or y values)</a:t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</a:t>
            </a:r>
            <a:r>
              <a:rPr b="0" i="0" lang="en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 After handing in your money and waiting for your order. You are than handed your custom coffee. The coffee is the </a:t>
            </a:r>
            <a:r>
              <a:rPr b="1" i="0" lang="en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OUTPUT</a:t>
            </a:r>
            <a:endParaRPr b="1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8082" y="2669575"/>
            <a:ext cx="2219507" cy="22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8079" y="91900"/>
            <a:ext cx="2465925" cy="238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" y="497086"/>
            <a:ext cx="9144000" cy="414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makes a function?</a:t>
            </a:r>
            <a:endParaRPr/>
          </a:p>
        </p:txBody>
      </p:sp>
      <p:sp>
        <p:nvSpPr>
          <p:cNvPr id="87" name="Google Shape;87;p5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Function</a:t>
            </a:r>
            <a:r>
              <a:rPr lang="en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is a relationship between two sets of numbers which can often be expressed using coordinates, (x, y) . A function requires that each x value is assigned to ONLY ONE y value. </a:t>
            </a:r>
            <a:endParaRPr sz="1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Basically, if you are looking at a graph and see x values being repeated, then it is not a function. Y values can be repeated </a:t>
            </a:r>
            <a:endParaRPr sz="1500"/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3">
            <a:alphaModFix/>
          </a:blip>
          <a:srcRect b="0" l="0" r="58165" t="73059"/>
          <a:stretch/>
        </p:blipFill>
        <p:spPr>
          <a:xfrm>
            <a:off x="5760725" y="2499225"/>
            <a:ext cx="2403000" cy="79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34331" l="0" r="58165" t="0"/>
          <a:stretch/>
        </p:blipFill>
        <p:spPr>
          <a:xfrm>
            <a:off x="311700" y="2927425"/>
            <a:ext cx="2263200" cy="1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b="30627" l="53075" r="0" t="0"/>
          <a:stretch/>
        </p:blipFill>
        <p:spPr>
          <a:xfrm>
            <a:off x="2748012" y="2927425"/>
            <a:ext cx="2402989" cy="1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 b="4718" l="50551" r="3692" t="73060"/>
          <a:stretch/>
        </p:blipFill>
        <p:spPr>
          <a:xfrm>
            <a:off x="5760725" y="3904475"/>
            <a:ext cx="2611425" cy="6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 txBox="1"/>
          <p:nvPr/>
        </p:nvSpPr>
        <p:spPr>
          <a:xfrm>
            <a:off x="571650" y="2495075"/>
            <a:ext cx="174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Not A Function</a:t>
            </a:r>
            <a:endParaRPr b="0" i="0" sz="1800" u="none" cap="none" strike="noStrik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3077850" y="2465725"/>
            <a:ext cx="174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Not A Function</a:t>
            </a:r>
            <a:endParaRPr b="0" i="0" sz="1800" u="none" cap="none" strike="noStrik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6251125" y="3296100"/>
            <a:ext cx="174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endParaRPr b="0" i="0" sz="1800" u="none" cap="none" strike="noStrik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6251125" y="4434125"/>
            <a:ext cx="174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endParaRPr b="0" i="0" sz="1800" u="none" cap="none" strike="noStrik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0450" y="54687"/>
            <a:ext cx="5903100" cy="50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Difference Quotient </a:t>
            </a:r>
            <a:endParaRPr/>
          </a:p>
        </p:txBody>
      </p:sp>
      <p:sp>
        <p:nvSpPr>
          <p:cNvPr id="106" name="Google Shape;106;p7"/>
          <p:cNvSpPr txBox="1"/>
          <p:nvPr>
            <p:ph idx="1" type="body"/>
          </p:nvPr>
        </p:nvSpPr>
        <p:spPr>
          <a:xfrm>
            <a:off x="1297500" y="11161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 difference quotient is a part of the definition of the derivative of a function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Goal: Plug the given function into the f(x) and f(x+h) into the formula and eliminate the h located in the denominator. </a:t>
            </a:r>
            <a:endParaRPr/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0500" y="2773775"/>
            <a:ext cx="507865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Goal 2: Transformations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Types of Parent Functions </a:t>
            </a:r>
            <a:endParaRPr/>
          </a:p>
        </p:txBody>
      </p:sp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017725"/>
            <a:ext cx="1384325" cy="13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9850" y="1008525"/>
            <a:ext cx="1384325" cy="13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7250" y="873888"/>
            <a:ext cx="1530100" cy="150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8825" y="3033451"/>
            <a:ext cx="1530100" cy="13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23538" y="2897225"/>
            <a:ext cx="1384325" cy="136593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9"/>
          <p:cNvSpPr txBox="1"/>
          <p:nvPr/>
        </p:nvSpPr>
        <p:spPr>
          <a:xfrm>
            <a:off x="438513" y="2571750"/>
            <a:ext cx="113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Linear </a:t>
            </a:r>
            <a:endParaRPr b="0" i="0" sz="18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3923602" y="2493775"/>
            <a:ext cx="13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Quadratic   </a:t>
            </a:r>
            <a:endParaRPr b="0" i="0" sz="18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7081202" y="2493775"/>
            <a:ext cx="13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Cubic   </a:t>
            </a:r>
            <a:endParaRPr b="0" i="0" sz="18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238825" y="4587475"/>
            <a:ext cx="201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Absolute Value </a:t>
            </a:r>
            <a:endParaRPr b="0" i="0" sz="18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3923602" y="4501725"/>
            <a:ext cx="13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Logarithmic  </a:t>
            </a:r>
            <a:endParaRPr b="0" i="0" sz="18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6975677" y="4501725"/>
            <a:ext cx="13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Exponential  </a:t>
            </a:r>
            <a:endParaRPr b="0" i="0" sz="18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9" name="Google Shape;12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25911" y="3065600"/>
            <a:ext cx="2247000" cy="157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