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89" r:id="rId3"/>
    <p:sldId id="380" r:id="rId4"/>
    <p:sldId id="330" r:id="rId5"/>
    <p:sldId id="395" r:id="rId6"/>
    <p:sldId id="332" r:id="rId7"/>
    <p:sldId id="382" r:id="rId8"/>
    <p:sldId id="394" r:id="rId9"/>
    <p:sldId id="385" r:id="rId10"/>
    <p:sldId id="384" r:id="rId11"/>
    <p:sldId id="386" r:id="rId12"/>
    <p:sldId id="387" r:id="rId13"/>
    <p:sldId id="390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garen@illinois.edu" initials="d" lastIdx="6" clrIdx="0">
    <p:extLst>
      <p:ext uri="{19B8F6BF-5375-455C-9EA6-DF929625EA0E}">
        <p15:presenceInfo xmlns:p15="http://schemas.microsoft.com/office/powerpoint/2012/main" userId="desgaren@illinois.edu" providerId="None"/>
      </p:ext>
    </p:extLst>
  </p:cmAuthor>
  <p:cmAuthor id="2" name="Christine" initials="C" lastIdx="11" clrIdx="1">
    <p:extLst>
      <p:ext uri="{19B8F6BF-5375-455C-9EA6-DF929625EA0E}">
        <p15:presenceInfo xmlns:p15="http://schemas.microsoft.com/office/powerpoint/2012/main" userId="Christine" providerId="None"/>
      </p:ext>
    </p:extLst>
  </p:cmAuthor>
  <p:cmAuthor id="3" name="Flaherty, David William" initials="FDW" lastIdx="4" clrIdx="2">
    <p:extLst>
      <p:ext uri="{19B8F6BF-5375-455C-9EA6-DF929625EA0E}">
        <p15:presenceInfo xmlns:p15="http://schemas.microsoft.com/office/powerpoint/2012/main" userId="S-1-5-21-2509641344-1052565914-3260824488-7314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414"/>
    <a:srgbClr val="BAE621"/>
    <a:srgbClr val="11C1BD"/>
    <a:srgbClr val="D01816"/>
    <a:srgbClr val="0E9A97"/>
    <a:srgbClr val="20BCC1"/>
    <a:srgbClr val="FFFFFF"/>
    <a:srgbClr val="E5201B"/>
    <a:srgbClr val="026A03"/>
    <a:srgbClr val="0B1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08EF13-68B8-4F2F-BB1F-B6164CB34D46}" v="60" dt="2021-11-04T18:48:56.9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Harrier" userId="c37b1e08-a416-4f8a-8127-82a27ef9406d" providerId="ADAL" clId="{2708EF13-68B8-4F2F-BB1F-B6164CB34D46}"/>
    <pc:docChg chg="undo custSel addSld modSld">
      <pc:chgData name="Danielle Harrier" userId="c37b1e08-a416-4f8a-8127-82a27ef9406d" providerId="ADAL" clId="{2708EF13-68B8-4F2F-BB1F-B6164CB34D46}" dt="2021-11-04T18:56:00.059" v="662" actId="167"/>
      <pc:docMkLst>
        <pc:docMk/>
      </pc:docMkLst>
      <pc:sldChg chg="addSp delSp modSp add mod modAnim">
        <pc:chgData name="Danielle Harrier" userId="c37b1e08-a416-4f8a-8127-82a27ef9406d" providerId="ADAL" clId="{2708EF13-68B8-4F2F-BB1F-B6164CB34D46}" dt="2021-11-04T18:56:00.059" v="662" actId="167"/>
        <pc:sldMkLst>
          <pc:docMk/>
          <pc:sldMk cId="163317895" sldId="395"/>
        </pc:sldMkLst>
        <pc:spChg chg="mod topLvl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5" creationId="{3C70B970-2C8C-41C0-A243-C054476A1AC0}"/>
          </ac:spMkLst>
        </pc:spChg>
        <pc:spChg chg="mod topLvl">
          <ac:chgData name="Danielle Harrier" userId="c37b1e08-a416-4f8a-8127-82a27ef9406d" providerId="ADAL" clId="{2708EF13-68B8-4F2F-BB1F-B6164CB34D46}" dt="2021-11-04T18:47:25.289" v="649" actId="164"/>
          <ac:spMkLst>
            <pc:docMk/>
            <pc:sldMk cId="163317895" sldId="395"/>
            <ac:spMk id="6" creationId="{A442A478-202C-4E90-90E8-EFDFF04E2BFD}"/>
          </ac:spMkLst>
        </pc:spChg>
        <pc:spChg chg="mod topLvl">
          <ac:chgData name="Danielle Harrier" userId="c37b1e08-a416-4f8a-8127-82a27ef9406d" providerId="ADAL" clId="{2708EF13-68B8-4F2F-BB1F-B6164CB34D46}" dt="2021-11-04T18:48:24.517" v="658" actId="164"/>
          <ac:spMkLst>
            <pc:docMk/>
            <pc:sldMk cId="163317895" sldId="395"/>
            <ac:spMk id="7" creationId="{7B05E917-1487-4E58-B317-C3D7C210785A}"/>
          </ac:spMkLst>
        </pc:spChg>
        <pc:spChg chg="add mod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9" creationId="{18D11EAF-5506-44A7-BCB1-53A411BE42E9}"/>
          </ac:spMkLst>
        </pc:spChg>
        <pc:spChg chg="add mod">
          <ac:chgData name="Danielle Harrier" userId="c37b1e08-a416-4f8a-8127-82a27ef9406d" providerId="ADAL" clId="{2708EF13-68B8-4F2F-BB1F-B6164CB34D46}" dt="2021-11-04T18:47:25.289" v="649" actId="164"/>
          <ac:spMkLst>
            <pc:docMk/>
            <pc:sldMk cId="163317895" sldId="395"/>
            <ac:spMk id="15" creationId="{DFD186F8-A07A-45C3-9B5C-39F4CCECE7C7}"/>
          </ac:spMkLst>
        </pc:spChg>
        <pc:spChg chg="mod">
          <ac:chgData name="Danielle Harrier" userId="c37b1e08-a416-4f8a-8127-82a27ef9406d" providerId="ADAL" clId="{2708EF13-68B8-4F2F-BB1F-B6164CB34D46}" dt="2021-11-04T18:38:23.539" v="558" actId="12789"/>
          <ac:spMkLst>
            <pc:docMk/>
            <pc:sldMk cId="163317895" sldId="395"/>
            <ac:spMk id="17" creationId="{00000000-0000-0000-0000-000000000000}"/>
          </ac:spMkLst>
        </pc:spChg>
        <pc:spChg chg="add mod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18" creationId="{11E964B5-DF52-4D4D-BA10-4760B1941239}"/>
          </ac:spMkLst>
        </pc:spChg>
        <pc:spChg chg="add mod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19" creationId="{2CDE6200-75B1-4886-A5E6-17251D65AC10}"/>
          </ac:spMkLst>
        </pc:spChg>
        <pc:spChg chg="mod">
          <ac:chgData name="Danielle Harrier" userId="c37b1e08-a416-4f8a-8127-82a27ef9406d" providerId="ADAL" clId="{2708EF13-68B8-4F2F-BB1F-B6164CB34D46}" dt="2021-11-04T18:38:23.539" v="558" actId="12789"/>
          <ac:spMkLst>
            <pc:docMk/>
            <pc:sldMk cId="163317895" sldId="395"/>
            <ac:spMk id="20" creationId="{00000000-0000-0000-0000-000000000000}"/>
          </ac:spMkLst>
        </pc:spChg>
        <pc:spChg chg="mod">
          <ac:chgData name="Danielle Harrier" userId="c37b1e08-a416-4f8a-8127-82a27ef9406d" providerId="ADAL" clId="{2708EF13-68B8-4F2F-BB1F-B6164CB34D46}" dt="2021-11-04T18:43:02.441" v="601" actId="1076"/>
          <ac:spMkLst>
            <pc:docMk/>
            <pc:sldMk cId="163317895" sldId="395"/>
            <ac:spMk id="21" creationId="{00000000-0000-0000-0000-000000000000}"/>
          </ac:spMkLst>
        </pc:spChg>
        <pc:spChg chg="add del mod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22" creationId="{9D444424-DF31-4E34-90FF-FD9B94FC498E}"/>
          </ac:spMkLst>
        </pc:spChg>
        <pc:spChg chg="mod">
          <ac:chgData name="Danielle Harrier" userId="c37b1e08-a416-4f8a-8127-82a27ef9406d" providerId="ADAL" clId="{2708EF13-68B8-4F2F-BB1F-B6164CB34D46}" dt="2021-11-04T18:48:24.517" v="658" actId="164"/>
          <ac:spMkLst>
            <pc:docMk/>
            <pc:sldMk cId="163317895" sldId="395"/>
            <ac:spMk id="23" creationId="{00000000-0000-0000-0000-000000000000}"/>
          </ac:spMkLst>
        </pc:spChg>
        <pc:spChg chg="add mod">
          <ac:chgData name="Danielle Harrier" userId="c37b1e08-a416-4f8a-8127-82a27ef9406d" providerId="ADAL" clId="{2708EF13-68B8-4F2F-BB1F-B6164CB34D46}" dt="2021-11-04T18:47:25.289" v="649" actId="164"/>
          <ac:spMkLst>
            <pc:docMk/>
            <pc:sldMk cId="163317895" sldId="395"/>
            <ac:spMk id="24" creationId="{54FE23D2-9C54-4D7B-9726-124810256E35}"/>
          </ac:spMkLst>
        </pc:spChg>
        <pc:spChg chg="add mod">
          <ac:chgData name="Danielle Harrier" userId="c37b1e08-a416-4f8a-8127-82a27ef9406d" providerId="ADAL" clId="{2708EF13-68B8-4F2F-BB1F-B6164CB34D46}" dt="2021-11-04T18:47:25.289" v="649" actId="164"/>
          <ac:spMkLst>
            <pc:docMk/>
            <pc:sldMk cId="163317895" sldId="395"/>
            <ac:spMk id="25" creationId="{90285CDF-39D8-4820-BDC7-4BD89AF3BEC6}"/>
          </ac:spMkLst>
        </pc:spChg>
        <pc:spChg chg="add mod">
          <ac:chgData name="Danielle Harrier" userId="c37b1e08-a416-4f8a-8127-82a27ef9406d" providerId="ADAL" clId="{2708EF13-68B8-4F2F-BB1F-B6164CB34D46}" dt="2021-11-04T18:47:25.289" v="649" actId="164"/>
          <ac:spMkLst>
            <pc:docMk/>
            <pc:sldMk cId="163317895" sldId="395"/>
            <ac:spMk id="26" creationId="{1B6F4BA9-29BE-44AC-885D-DBB103D70BE8}"/>
          </ac:spMkLst>
        </pc:spChg>
        <pc:spChg chg="add mod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27" creationId="{E3F07673-77C9-4BC5-8D28-9F6931918B5F}"/>
          </ac:spMkLst>
        </pc:spChg>
        <pc:spChg chg="add mod">
          <ac:chgData name="Danielle Harrier" userId="c37b1e08-a416-4f8a-8127-82a27ef9406d" providerId="ADAL" clId="{2708EF13-68B8-4F2F-BB1F-B6164CB34D46}" dt="2021-11-04T18:47:25.289" v="649" actId="164"/>
          <ac:spMkLst>
            <pc:docMk/>
            <pc:sldMk cId="163317895" sldId="395"/>
            <ac:spMk id="28" creationId="{7AED8240-EEA4-41B5-AB33-0ECC4E19710B}"/>
          </ac:spMkLst>
        </pc:spChg>
        <pc:spChg chg="add mod">
          <ac:chgData name="Danielle Harrier" userId="c37b1e08-a416-4f8a-8127-82a27ef9406d" providerId="ADAL" clId="{2708EF13-68B8-4F2F-BB1F-B6164CB34D46}" dt="2021-11-04T18:48:24.517" v="658" actId="164"/>
          <ac:spMkLst>
            <pc:docMk/>
            <pc:sldMk cId="163317895" sldId="395"/>
            <ac:spMk id="29" creationId="{34A9DDF7-D4BE-4668-9715-D7300AA828D7}"/>
          </ac:spMkLst>
        </pc:spChg>
        <pc:spChg chg="add mod">
          <ac:chgData name="Danielle Harrier" userId="c37b1e08-a416-4f8a-8127-82a27ef9406d" providerId="ADAL" clId="{2708EF13-68B8-4F2F-BB1F-B6164CB34D46}" dt="2021-11-04T18:48:24.517" v="658" actId="164"/>
          <ac:spMkLst>
            <pc:docMk/>
            <pc:sldMk cId="163317895" sldId="395"/>
            <ac:spMk id="30" creationId="{F74E922A-7BD1-4F49-9B00-2F4CBAF7A29C}"/>
          </ac:spMkLst>
        </pc:spChg>
        <pc:spChg chg="add mod">
          <ac:chgData name="Danielle Harrier" userId="c37b1e08-a416-4f8a-8127-82a27ef9406d" providerId="ADAL" clId="{2708EF13-68B8-4F2F-BB1F-B6164CB34D46}" dt="2021-11-04T18:38:15.076" v="557" actId="164"/>
          <ac:spMkLst>
            <pc:docMk/>
            <pc:sldMk cId="163317895" sldId="395"/>
            <ac:spMk id="33" creationId="{6309910B-7BA9-4897-AF2F-586CB8B20A57}"/>
          </ac:spMkLst>
        </pc:spChg>
        <pc:grpChg chg="del mod">
          <ac:chgData name="Danielle Harrier" userId="c37b1e08-a416-4f8a-8127-82a27ef9406d" providerId="ADAL" clId="{2708EF13-68B8-4F2F-BB1F-B6164CB34D46}" dt="2021-11-04T18:10:35.624" v="10" actId="165"/>
          <ac:grpSpMkLst>
            <pc:docMk/>
            <pc:sldMk cId="163317895" sldId="395"/>
            <ac:grpSpMk id="4" creationId="{3F4487BC-F474-4B0B-8C07-CA067E06551C}"/>
          </ac:grpSpMkLst>
        </pc:grpChg>
        <pc:grpChg chg="add mod">
          <ac:chgData name="Danielle Harrier" userId="c37b1e08-a416-4f8a-8127-82a27ef9406d" providerId="ADAL" clId="{2708EF13-68B8-4F2F-BB1F-B6164CB34D46}" dt="2021-11-04T18:38:15.076" v="557" actId="164"/>
          <ac:grpSpMkLst>
            <pc:docMk/>
            <pc:sldMk cId="163317895" sldId="395"/>
            <ac:grpSpMk id="2050" creationId="{1472B473-CDB3-4758-B458-5E07B7244925}"/>
          </ac:grpSpMkLst>
        </pc:grpChg>
        <pc:grpChg chg="add mod">
          <ac:chgData name="Danielle Harrier" userId="c37b1e08-a416-4f8a-8127-82a27ef9406d" providerId="ADAL" clId="{2708EF13-68B8-4F2F-BB1F-B6164CB34D46}" dt="2021-11-04T18:47:25.289" v="649" actId="164"/>
          <ac:grpSpMkLst>
            <pc:docMk/>
            <pc:sldMk cId="163317895" sldId="395"/>
            <ac:grpSpMk id="2063" creationId="{0F61B514-2756-49EE-B212-AA5D8F43CE1E}"/>
          </ac:grpSpMkLst>
        </pc:grpChg>
        <pc:grpChg chg="add mod ord">
          <ac:chgData name="Danielle Harrier" userId="c37b1e08-a416-4f8a-8127-82a27ef9406d" providerId="ADAL" clId="{2708EF13-68B8-4F2F-BB1F-B6164CB34D46}" dt="2021-11-04T18:56:00.059" v="662" actId="167"/>
          <ac:grpSpMkLst>
            <pc:docMk/>
            <pc:sldMk cId="163317895" sldId="395"/>
            <ac:grpSpMk id="2068" creationId="{857240A6-830B-4267-9A06-4EE466D674D1}"/>
          </ac:grpSpMkLst>
        </pc:grpChg>
        <pc:graphicFrameChg chg="add del mod modGraphic">
          <ac:chgData name="Danielle Harrier" userId="c37b1e08-a416-4f8a-8127-82a27ef9406d" providerId="ADAL" clId="{2708EF13-68B8-4F2F-BB1F-B6164CB34D46}" dt="2021-11-04T18:10:18.714" v="6" actId="18245"/>
          <ac:graphicFrameMkLst>
            <pc:docMk/>
            <pc:sldMk cId="163317895" sldId="395"/>
            <ac:graphicFrameMk id="3" creationId="{CE7E848F-E1A4-4698-9729-73EF17505D26}"/>
          </ac:graphicFrameMkLst>
        </pc:graphicFrameChg>
        <pc:picChg chg="add del mod">
          <ac:chgData name="Danielle Harrier" userId="c37b1e08-a416-4f8a-8127-82a27ef9406d" providerId="ADAL" clId="{2708EF13-68B8-4F2F-BB1F-B6164CB34D46}" dt="2021-11-04T18:19:00.405" v="280" actId="478"/>
          <ac:picMkLst>
            <pc:docMk/>
            <pc:sldMk cId="163317895" sldId="395"/>
            <ac:picMk id="8" creationId="{02AEDF39-B18D-48AE-A59F-ACF5C8A216A4}"/>
          </ac:picMkLst>
        </pc:picChg>
        <pc:picChg chg="add mod modCrop">
          <ac:chgData name="Danielle Harrier" userId="c37b1e08-a416-4f8a-8127-82a27ef9406d" providerId="ADAL" clId="{2708EF13-68B8-4F2F-BB1F-B6164CB34D46}" dt="2021-11-04T18:38:15.076" v="557" actId="164"/>
          <ac:picMkLst>
            <pc:docMk/>
            <pc:sldMk cId="163317895" sldId="395"/>
            <ac:picMk id="10" creationId="{875A7AB1-0B04-45F7-BC0D-E23AC4AC9678}"/>
          </ac:picMkLst>
        </pc:picChg>
        <pc:picChg chg="add mod ord modCrop">
          <ac:chgData name="Danielle Harrier" userId="c37b1e08-a416-4f8a-8127-82a27ef9406d" providerId="ADAL" clId="{2708EF13-68B8-4F2F-BB1F-B6164CB34D46}" dt="2021-11-04T18:38:15.076" v="557" actId="164"/>
          <ac:picMkLst>
            <pc:docMk/>
            <pc:sldMk cId="163317895" sldId="395"/>
            <ac:picMk id="11" creationId="{245E3981-DAD1-49A5-AE9D-2C7EC22CE4E1}"/>
          </ac:picMkLst>
        </pc:picChg>
        <pc:picChg chg="add mod modCrop">
          <ac:chgData name="Danielle Harrier" userId="c37b1e08-a416-4f8a-8127-82a27ef9406d" providerId="ADAL" clId="{2708EF13-68B8-4F2F-BB1F-B6164CB34D46}" dt="2021-11-04T18:38:15.076" v="557" actId="164"/>
          <ac:picMkLst>
            <pc:docMk/>
            <pc:sldMk cId="163317895" sldId="395"/>
            <ac:picMk id="12" creationId="{66CD0588-EE86-459A-88E0-5D9E7F48AF9D}"/>
          </ac:picMkLst>
        </pc:picChg>
        <pc:picChg chg="add mod">
          <ac:chgData name="Danielle Harrier" userId="c37b1e08-a416-4f8a-8127-82a27ef9406d" providerId="ADAL" clId="{2708EF13-68B8-4F2F-BB1F-B6164CB34D46}" dt="2021-11-04T18:38:15.076" v="557" actId="164"/>
          <ac:picMkLst>
            <pc:docMk/>
            <pc:sldMk cId="163317895" sldId="395"/>
            <ac:picMk id="13" creationId="{4813758C-ACC8-4A03-A4E4-1AEB454544EF}"/>
          </ac:picMkLst>
        </pc:picChg>
        <pc:picChg chg="add del">
          <ac:chgData name="Danielle Harrier" userId="c37b1e08-a416-4f8a-8127-82a27ef9406d" providerId="ADAL" clId="{2708EF13-68B8-4F2F-BB1F-B6164CB34D46}" dt="2021-11-04T18:35:58.457" v="526" actId="478"/>
          <ac:picMkLst>
            <pc:docMk/>
            <pc:sldMk cId="163317895" sldId="395"/>
            <ac:picMk id="1026" creationId="{B7E40BCB-CBC9-4631-8E70-FCB5CDB1B0BB}"/>
          </ac:picMkLst>
        </pc:picChg>
        <pc:picChg chg="add mod">
          <ac:chgData name="Danielle Harrier" userId="c37b1e08-a416-4f8a-8127-82a27ef9406d" providerId="ADAL" clId="{2708EF13-68B8-4F2F-BB1F-B6164CB34D46}" dt="2021-11-04T18:47:25.289" v="649" actId="164"/>
          <ac:picMkLst>
            <pc:docMk/>
            <pc:sldMk cId="163317895" sldId="395"/>
            <ac:picMk id="2051" creationId="{C42B514A-7533-4943-9199-4E7777E3A821}"/>
          </ac:picMkLst>
        </pc:picChg>
        <pc:picChg chg="del">
          <ac:chgData name="Danielle Harrier" userId="c37b1e08-a416-4f8a-8127-82a27ef9406d" providerId="ADAL" clId="{2708EF13-68B8-4F2F-BB1F-B6164CB34D46}" dt="2021-11-04T18:07:05.007" v="1" actId="478"/>
          <ac:picMkLst>
            <pc:docMk/>
            <pc:sldMk cId="163317895" sldId="395"/>
            <ac:picMk id="2052" creationId="{00000000-0000-0000-0000-000000000000}"/>
          </ac:picMkLst>
        </pc:picChg>
        <pc:picChg chg="add mod modCrop">
          <ac:chgData name="Danielle Harrier" userId="c37b1e08-a416-4f8a-8127-82a27ef9406d" providerId="ADAL" clId="{2708EF13-68B8-4F2F-BB1F-B6164CB34D46}" dt="2021-11-04T18:47:25.289" v="649" actId="164"/>
          <ac:picMkLst>
            <pc:docMk/>
            <pc:sldMk cId="163317895" sldId="395"/>
            <ac:picMk id="2053" creationId="{201AA229-6FB5-40CD-A23E-7A9ACB6EB54C}"/>
          </ac:picMkLst>
        </pc:picChg>
        <pc:picChg chg="del mod">
          <ac:chgData name="Danielle Harrier" userId="c37b1e08-a416-4f8a-8127-82a27ef9406d" providerId="ADAL" clId="{2708EF13-68B8-4F2F-BB1F-B6164CB34D46}" dt="2021-11-04T18:12:44.390" v="134" actId="478"/>
          <ac:picMkLst>
            <pc:docMk/>
            <pc:sldMk cId="163317895" sldId="395"/>
            <ac:picMk id="2054" creationId="{00000000-0000-0000-0000-000000000000}"/>
          </ac:picMkLst>
        </pc:picChg>
        <pc:picChg chg="add mod ord modCrop">
          <ac:chgData name="Danielle Harrier" userId="c37b1e08-a416-4f8a-8127-82a27ef9406d" providerId="ADAL" clId="{2708EF13-68B8-4F2F-BB1F-B6164CB34D46}" dt="2021-11-04T18:47:25.289" v="649" actId="164"/>
          <ac:picMkLst>
            <pc:docMk/>
            <pc:sldMk cId="163317895" sldId="395"/>
            <ac:picMk id="2055" creationId="{57E6CF1E-A7AB-476C-89C7-E517967EA4F4}"/>
          </ac:picMkLst>
        </pc:picChg>
        <pc:picChg chg="add del">
          <ac:chgData name="Danielle Harrier" userId="c37b1e08-a416-4f8a-8127-82a27ef9406d" providerId="ADAL" clId="{2708EF13-68B8-4F2F-BB1F-B6164CB34D46}" dt="2021-11-04T18:43:35.367" v="604" actId="478"/>
          <ac:picMkLst>
            <pc:docMk/>
            <pc:sldMk cId="163317895" sldId="395"/>
            <ac:picMk id="2056" creationId="{96FD5999-4863-407C-9773-031068A0810B}"/>
          </ac:picMkLst>
        </pc:picChg>
        <pc:picChg chg="add mod">
          <ac:chgData name="Danielle Harrier" userId="c37b1e08-a416-4f8a-8127-82a27ef9406d" providerId="ADAL" clId="{2708EF13-68B8-4F2F-BB1F-B6164CB34D46}" dt="2021-11-04T18:48:24.517" v="658" actId="164"/>
          <ac:picMkLst>
            <pc:docMk/>
            <pc:sldMk cId="163317895" sldId="395"/>
            <ac:picMk id="2057" creationId="{CFF5F1D3-6CB6-4A98-A738-2F3B709996E8}"/>
          </ac:picMkLst>
        </pc:picChg>
        <pc:picChg chg="add mod ord modCrop">
          <ac:chgData name="Danielle Harrier" userId="c37b1e08-a416-4f8a-8127-82a27ef9406d" providerId="ADAL" clId="{2708EF13-68B8-4F2F-BB1F-B6164CB34D46}" dt="2021-11-04T18:48:24.517" v="658" actId="164"/>
          <ac:picMkLst>
            <pc:docMk/>
            <pc:sldMk cId="163317895" sldId="395"/>
            <ac:picMk id="2058" creationId="{A3D05F01-BF92-4EDB-AD9B-8457D7001039}"/>
          </ac:picMkLst>
        </pc:picChg>
        <pc:cxnChg chg="add mod">
          <ac:chgData name="Danielle Harrier" userId="c37b1e08-a416-4f8a-8127-82a27ef9406d" providerId="ADAL" clId="{2708EF13-68B8-4F2F-BB1F-B6164CB34D46}" dt="2021-11-04T18:38:15.076" v="557" actId="164"/>
          <ac:cxnSpMkLst>
            <pc:docMk/>
            <pc:sldMk cId="163317895" sldId="395"/>
            <ac:cxnSpMk id="31" creationId="{BE3C2B77-BAB8-4DFB-A7AE-AD922E2F1D71}"/>
          </ac:cxnSpMkLst>
        </pc:cxnChg>
        <pc:cxnChg chg="add mod">
          <ac:chgData name="Danielle Harrier" userId="c37b1e08-a416-4f8a-8127-82a27ef9406d" providerId="ADAL" clId="{2708EF13-68B8-4F2F-BB1F-B6164CB34D46}" dt="2021-11-04T18:38:15.076" v="557" actId="164"/>
          <ac:cxnSpMkLst>
            <pc:docMk/>
            <pc:sldMk cId="163317895" sldId="395"/>
            <ac:cxnSpMk id="36" creationId="{3229D5FF-5973-4EDC-AD07-9D6A1FA69108}"/>
          </ac:cxnSpMkLst>
        </pc:cxnChg>
        <pc:cxnChg chg="add mod">
          <ac:chgData name="Danielle Harrier" userId="c37b1e08-a416-4f8a-8127-82a27ef9406d" providerId="ADAL" clId="{2708EF13-68B8-4F2F-BB1F-B6164CB34D46}" dt="2021-11-04T18:38:15.076" v="557" actId="164"/>
          <ac:cxnSpMkLst>
            <pc:docMk/>
            <pc:sldMk cId="163317895" sldId="395"/>
            <ac:cxnSpMk id="39" creationId="{8C413DA1-6048-4814-A600-2E2679F053DD}"/>
          </ac:cxnSpMkLst>
        </pc:cxnChg>
        <pc:cxnChg chg="add mod">
          <ac:chgData name="Danielle Harrier" userId="c37b1e08-a416-4f8a-8127-82a27ef9406d" providerId="ADAL" clId="{2708EF13-68B8-4F2F-BB1F-B6164CB34D46}" dt="2021-11-04T18:38:15.076" v="557" actId="164"/>
          <ac:cxnSpMkLst>
            <pc:docMk/>
            <pc:sldMk cId="163317895" sldId="395"/>
            <ac:cxnSpMk id="40" creationId="{38AE3E45-46FC-4F7C-BEBE-A932203628C8}"/>
          </ac:cxnSpMkLst>
        </pc:cxnChg>
        <pc:cxnChg chg="add mod">
          <ac:chgData name="Danielle Harrier" userId="c37b1e08-a416-4f8a-8127-82a27ef9406d" providerId="ADAL" clId="{2708EF13-68B8-4F2F-BB1F-B6164CB34D46}" dt="2021-11-04T18:47:25.289" v="649" actId="164"/>
          <ac:cxnSpMkLst>
            <pc:docMk/>
            <pc:sldMk cId="163317895" sldId="395"/>
            <ac:cxnSpMk id="50" creationId="{D185FC7B-AE6F-41D8-B69C-79FEF7225C57}"/>
          </ac:cxnSpMkLst>
        </pc:cxnChg>
        <pc:cxnChg chg="add mod">
          <ac:chgData name="Danielle Harrier" userId="c37b1e08-a416-4f8a-8127-82a27ef9406d" providerId="ADAL" clId="{2708EF13-68B8-4F2F-BB1F-B6164CB34D46}" dt="2021-11-04T18:47:25.289" v="649" actId="164"/>
          <ac:cxnSpMkLst>
            <pc:docMk/>
            <pc:sldMk cId="163317895" sldId="395"/>
            <ac:cxnSpMk id="52" creationId="{6EE1505F-5F97-4040-990E-67B08EE87205}"/>
          </ac:cxnSpMkLst>
        </pc:cxnChg>
        <pc:cxnChg chg="add mod">
          <ac:chgData name="Danielle Harrier" userId="c37b1e08-a416-4f8a-8127-82a27ef9406d" providerId="ADAL" clId="{2708EF13-68B8-4F2F-BB1F-B6164CB34D46}" dt="2021-11-04T18:48:24.517" v="658" actId="164"/>
          <ac:cxnSpMkLst>
            <pc:docMk/>
            <pc:sldMk cId="163317895" sldId="395"/>
            <ac:cxnSpMk id="57" creationId="{BCBFFFC4-4ABC-4650-9F69-4045BDE6E541}"/>
          </ac:cxnSpMkLst>
        </pc:cxnChg>
        <pc:cxnChg chg="add mod ord">
          <ac:chgData name="Danielle Harrier" userId="c37b1e08-a416-4f8a-8127-82a27ef9406d" providerId="ADAL" clId="{2708EF13-68B8-4F2F-BB1F-B6164CB34D46}" dt="2021-11-04T18:47:25.289" v="649" actId="164"/>
          <ac:cxnSpMkLst>
            <pc:docMk/>
            <pc:sldMk cId="163317895" sldId="395"/>
            <ac:cxnSpMk id="2060" creationId="{2BDD4C83-3473-4DB7-93E2-CF426D7313EB}"/>
          </ac:cxnSpMkLst>
        </pc:cxnChg>
        <pc:cxnChg chg="add mod">
          <ac:chgData name="Danielle Harrier" userId="c37b1e08-a416-4f8a-8127-82a27ef9406d" providerId="ADAL" clId="{2708EF13-68B8-4F2F-BB1F-B6164CB34D46}" dt="2021-11-04T18:48:24.517" v="658" actId="164"/>
          <ac:cxnSpMkLst>
            <pc:docMk/>
            <pc:sldMk cId="163317895" sldId="395"/>
            <ac:cxnSpMk id="2065" creationId="{F940D792-8DC4-48ED-BF58-D76F3F13EA4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730FC2A-C0BC-485A-B789-F5ECE4969006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2059E0-3818-41D6-B1D2-CFA8D47A5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0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059E0-3818-41D6-B1D2-CFA8D47A56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DE55-BB7B-4767-B352-60C732138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E9314-94E0-4AF9-B0F0-C5B8E9B9D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FCC4-643A-4901-9CCC-154BFA5C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DBFD5-D6E8-45E0-96B3-8AB5A68D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0FBB2-8849-4C90-BA9B-0661DD2B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EB61-6A74-43F1-849D-9F83B9DA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5B8F3-5E99-4B93-8DA8-3ED20D335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429C-B1A8-4C3D-82D7-B269D9F8D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2E487-276E-4207-8E61-C2EA37F1F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453EE-178E-48C0-9135-1AFA8E64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4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647A31-12B3-45D7-A870-7CA58207B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48861-4D84-42E3-91D3-95F73BD34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AFB98-BE41-44FE-BF82-07766B0B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1670C-7E24-4D37-8CAE-7A5A27BC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BB9AA-E2A6-4FE2-8F30-FBBE0ADD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1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Undergraduate Research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3097" y="5213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21007"/>
          <a:stretch/>
        </p:blipFill>
        <p:spPr>
          <a:xfrm>
            <a:off x="840318" y="1400573"/>
            <a:ext cx="5056917" cy="4654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5856" r="40914" b="-4355"/>
          <a:stretch/>
        </p:blipFill>
        <p:spPr>
          <a:xfrm>
            <a:off x="6216012" y="1400574"/>
            <a:ext cx="5096093" cy="487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6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37142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Undergraduate Research Symposium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202268"/>
            <a:ext cx="100076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8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837142"/>
          </a:xfrm>
          <a:prstGeom prst="rect">
            <a:avLst/>
          </a:prstGeom>
        </p:spPr>
        <p:txBody>
          <a:bodyPr/>
          <a:lstStyle>
            <a:lvl1pPr algn="ctr">
              <a:defRPr sz="4000" baseline="0"/>
            </a:lvl1pPr>
          </a:lstStyle>
          <a:p>
            <a:r>
              <a:rPr lang="en-US"/>
              <a:t>Hands-on learning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/>
          <a:stretch/>
        </p:blipFill>
        <p:spPr>
          <a:xfrm>
            <a:off x="6276621" y="1303866"/>
            <a:ext cx="4828823" cy="5139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2559"/>
          <a:stretch/>
        </p:blipFill>
        <p:spPr>
          <a:xfrm>
            <a:off x="838201" y="1303868"/>
            <a:ext cx="4907844" cy="513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91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3043" y="365126"/>
            <a:ext cx="10868380" cy="837142"/>
          </a:xfrm>
          <a:prstGeom prst="rect">
            <a:avLst/>
          </a:prstGeom>
        </p:spPr>
        <p:txBody>
          <a:bodyPr/>
          <a:lstStyle>
            <a:lvl1pPr algn="ctr">
              <a:defRPr sz="4000" baseline="0"/>
            </a:lvl1pPr>
          </a:lstStyle>
          <a:p>
            <a:r>
              <a:rPr lang="en-US"/>
              <a:t>Peer tutors, Peer teaching assistants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7938" r="5008"/>
          <a:stretch/>
        </p:blipFill>
        <p:spPr>
          <a:xfrm>
            <a:off x="1165513" y="1202270"/>
            <a:ext cx="4982712" cy="277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7561"/>
          <a:stretch/>
        </p:blipFill>
        <p:spPr>
          <a:xfrm>
            <a:off x="6334461" y="1200860"/>
            <a:ext cx="5140727" cy="27787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27902" r="1978" b="614"/>
          <a:stretch/>
        </p:blipFill>
        <p:spPr>
          <a:xfrm>
            <a:off x="3181557" y="4097958"/>
            <a:ext cx="5373511" cy="22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3090" y="356660"/>
            <a:ext cx="10924821" cy="837142"/>
          </a:xfrm>
          <a:prstGeom prst="rect">
            <a:avLst/>
          </a:prstGeom>
        </p:spPr>
        <p:txBody>
          <a:bodyPr/>
          <a:lstStyle>
            <a:lvl1pPr>
              <a:defRPr sz="4000" baseline="0"/>
            </a:lvl1pPr>
          </a:lstStyle>
          <a:p>
            <a:r>
              <a:rPr lang="en-US"/>
              <a:t>Student activities: </a:t>
            </a:r>
            <a:r>
              <a:rPr lang="en-US" err="1"/>
              <a:t>ChemE</a:t>
            </a:r>
            <a:r>
              <a:rPr lang="en-US"/>
              <a:t> car, EOH, etc.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5214" r="9341" b="3893"/>
          <a:stretch/>
        </p:blipFill>
        <p:spPr>
          <a:xfrm>
            <a:off x="6204321" y="1193803"/>
            <a:ext cx="4750468" cy="2509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4059" r="459" b="1278"/>
          <a:stretch/>
        </p:blipFill>
        <p:spPr>
          <a:xfrm>
            <a:off x="1072893" y="1195165"/>
            <a:ext cx="4921211" cy="2507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7" r="4117"/>
          <a:stretch/>
        </p:blipFill>
        <p:spPr>
          <a:xfrm>
            <a:off x="3408654" y="3853932"/>
            <a:ext cx="5170900" cy="252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97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CE4E30C-331C-AF45-9AE5-5E7CE99DEC43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D0540F0-4D26-DD43-BFA6-25E03F6EB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F5C7-E9B3-471D-8F24-8B814669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82F73-F164-45B1-8B40-C7732BC8A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5E8FB-4AD1-486B-BCD5-B1929FC6E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13674-EA0E-4EDE-BBC3-87E66255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48F12-4AED-4FF6-9EE3-60952B7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9C22-02C7-4508-90C7-4455E1A2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7F495-D073-401A-8098-D5845288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98A94-EED2-434D-AE3C-2C11774D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AD578-BFD7-4FF3-A5D4-87A80500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11B6-F38E-4639-84A7-7E46418C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B48D-CF42-4ACB-BC6E-D943A56B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AF88-580A-4D84-896D-A4780A02E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83D90-1489-4688-8196-7689C3D84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A0101-FA97-468F-8DDC-32D54CB52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0B910-5482-4754-88B8-63EC4C758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543CA-42CD-4851-8188-A5E11F58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82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A7B4D-CB28-4CBD-A170-7157F2AE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30534-6EB1-4F3F-AE01-C516E89E4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E8912-AD6E-4830-AD54-C0F51E6DD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0082B6-E324-4763-963D-97642A8D92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0599E7-847D-4BDC-834B-24080EBDD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F0F0E-E027-4FBD-ADC1-9BBE775B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D3565-177E-40D6-879E-FC63135D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6E301-D78C-4A9D-90F1-FC3E9FC2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6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C56D-D0CE-49B7-84FC-589A58A53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AC75E-6528-4206-A810-F089FAD3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3D480-53E5-469C-8D92-75CF8D62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A4B20-F794-4730-98AC-C1A2997A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06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D86B2-CF7D-485E-A067-A2BABD95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0E75D-B08B-483E-89F9-7341586A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12D76-12B4-4209-A775-F6FFA3F8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7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084B-B43A-49D4-9F86-62CE901E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C19C-CEB1-4F48-80DF-6130C78A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974B0B-58D3-41F2-94F4-0DE1783FE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0288A-F120-4D6B-AAEC-D19CF5AFC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8359B-F56B-4030-9AA5-E0BB14022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0F9D2-ACEA-47DB-9F61-DD11ED4B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35351-FC22-490E-9800-7BF16E69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C1254-82C1-4ED2-9B48-4E72892DC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FAAB4-FFBB-4213-BD3E-C17AF3C8B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79352-B908-453C-A384-97BFAD5D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D99B8-4562-41CC-B710-508E0740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DC495-4D48-42E1-80B9-A62EBA68C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4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EECF71-12F6-4F2C-9070-DC7293D3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5B567-7AFE-48AD-BD42-6028E598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6C9C3-517A-4D97-A07A-9621261C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E62C-889F-4D16-8EC8-FD20833A5EE9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D9FC5-945F-4DF5-9842-630B4EC53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62FEB-4E70-4A5D-B386-8EFF8B9E8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35E91-9934-4A21-A023-1A5252982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3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12" Type="http://schemas.microsoft.com/office/2007/relationships/hdphoto" Target="../media/hdphoto5.wdp"/><Relationship Id="rId17" Type="http://schemas.openxmlformats.org/officeDocument/2006/relationships/image" Target="../media/image74.png"/><Relationship Id="rId2" Type="http://schemas.openxmlformats.org/officeDocument/2006/relationships/image" Target="../media/image15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jpeg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19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67.png"/><Relationship Id="rId1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7" r="-1"/>
          <a:stretch/>
        </p:blipFill>
        <p:spPr>
          <a:xfrm>
            <a:off x="-14514" y="0"/>
            <a:ext cx="12240973" cy="6898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614A7-15D5-4E19-8D11-D0191C236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220" y="5572001"/>
            <a:ext cx="688849" cy="996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33141B-E85E-4B4C-A5D3-DEB971376051}"/>
              </a:ext>
            </a:extLst>
          </p:cNvPr>
          <p:cNvSpPr txBox="1"/>
          <p:nvPr/>
        </p:nvSpPr>
        <p:spPr>
          <a:xfrm>
            <a:off x="1254854" y="5777962"/>
            <a:ext cx="9476646" cy="584775"/>
          </a:xfrm>
          <a:prstGeom prst="rect">
            <a:avLst/>
          </a:prstGeom>
          <a:solidFill>
            <a:srgbClr val="E84A27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white"/>
                </a:solidFill>
                <a:latin typeface="Arial Black" panose="020B0A04020102020204" pitchFamily="34" charset="0"/>
                <a:cs typeface="Gotham Bold" pitchFamily="50" charset="0"/>
              </a:rPr>
              <a:t>Chemical and Biomolecular Engineering </a:t>
            </a:r>
          </a:p>
        </p:txBody>
      </p:sp>
    </p:spTree>
    <p:extLst>
      <p:ext uri="{BB962C8B-B14F-4D97-AF65-F5344CB8AC3E}">
        <p14:creationId xmlns:p14="http://schemas.microsoft.com/office/powerpoint/2010/main" val="3522250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What can you do with oil?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7271" y="1388627"/>
            <a:ext cx="4975209" cy="443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740BEDF4-3CDE-4606-A649-B18D417D59E8}"/>
              </a:ext>
            </a:extLst>
          </p:cNvPr>
          <p:cNvGrpSpPr/>
          <p:nvPr/>
        </p:nvGrpSpPr>
        <p:grpSpPr>
          <a:xfrm>
            <a:off x="4797636" y="1486578"/>
            <a:ext cx="3184407" cy="1266164"/>
            <a:chOff x="4797636" y="1486578"/>
            <a:chExt cx="3184407" cy="1266164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4797636" y="1800583"/>
              <a:ext cx="1238250" cy="0"/>
            </a:xfrm>
            <a:prstGeom prst="straightConnector1">
              <a:avLst/>
            </a:prstGeom>
            <a:ln w="76200">
              <a:solidFill>
                <a:srgbClr val="FFD878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3080" name="Picture 8" descr="Gas cooking is associated with worsening asthma in kids. But proper  ventilation help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086" y="1486578"/>
              <a:ext cx="2250957" cy="1266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0" y="5864672"/>
            <a:ext cx="5774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You need to separate the different molecules (distillation)</a:t>
            </a:r>
            <a:endParaRPr lang="en-US" sz="28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3FF523-DD24-42E9-8749-F846B9F85CE0}"/>
              </a:ext>
            </a:extLst>
          </p:cNvPr>
          <p:cNvGrpSpPr/>
          <p:nvPr/>
        </p:nvGrpSpPr>
        <p:grpSpPr>
          <a:xfrm>
            <a:off x="5000368" y="2227435"/>
            <a:ext cx="7191632" cy="1503988"/>
            <a:chOff x="5000368" y="2227435"/>
            <a:chExt cx="7191632" cy="1503988"/>
          </a:xfrm>
        </p:grpSpPr>
        <p:pic>
          <p:nvPicPr>
            <p:cNvPr id="3078" name="Picture 6" descr="Gas Station Price Sign - Gas Station Led Price Sig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296" y="2406421"/>
              <a:ext cx="2555704" cy="1107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Gas station sign vector illustration. Warning symbols. Yellow diamond  board. Perfect for Filling gas, petrol, gasoline etc Stock Vector Image &amp;amp;  Art - Alamy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43"/>
            <a:stretch/>
          </p:blipFill>
          <p:spPr bwMode="auto">
            <a:xfrm>
              <a:off x="8372698" y="2227435"/>
              <a:ext cx="1507787" cy="150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Connector: Elbow 6">
              <a:extLst>
                <a:ext uri="{FF2B5EF4-FFF2-40B4-BE49-F238E27FC236}">
                  <a16:creationId xmlns:a16="http://schemas.microsoft.com/office/drawing/2014/main" id="{C9D1F9F0-AB4F-4574-8B5A-4EB524B93EF2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00368" y="2644235"/>
              <a:ext cx="3372330" cy="466202"/>
            </a:xfrm>
            <a:prstGeom prst="bentConnector3">
              <a:avLst>
                <a:gd name="adj1" fmla="val 83222"/>
              </a:avLst>
            </a:prstGeom>
            <a:ln w="76200">
              <a:solidFill>
                <a:srgbClr val="FEC01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9C5DA5-7278-48B7-A3FD-366306CF424E}"/>
              </a:ext>
            </a:extLst>
          </p:cNvPr>
          <p:cNvGrpSpPr/>
          <p:nvPr/>
        </p:nvGrpSpPr>
        <p:grpSpPr>
          <a:xfrm>
            <a:off x="4719067" y="3035521"/>
            <a:ext cx="7077516" cy="3480939"/>
            <a:chOff x="4719067" y="3035521"/>
            <a:chExt cx="7077516" cy="348093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F59BBE-7A51-476C-9D2C-3E1C22FD2F55}"/>
                </a:ext>
              </a:extLst>
            </p:cNvPr>
            <p:cNvGrpSpPr/>
            <p:nvPr/>
          </p:nvGrpSpPr>
          <p:grpSpPr>
            <a:xfrm>
              <a:off x="4719067" y="3035521"/>
              <a:ext cx="7077516" cy="3480939"/>
              <a:chOff x="4719067" y="3035521"/>
              <a:chExt cx="7077516" cy="348093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651156" y="3970509"/>
                <a:ext cx="614542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/>
                  <a:t>This is where we get our different </a:t>
                </a:r>
                <a:r>
                  <a:rPr lang="en-US" sz="2400" b="1" u="sng"/>
                  <a:t>monomers</a:t>
                </a:r>
                <a:r>
                  <a:rPr lang="en-US" sz="2400" b="1"/>
                  <a:t>: </a:t>
                </a:r>
              </a:p>
              <a:p>
                <a:pPr algn="ctr"/>
                <a:r>
                  <a:rPr lang="en-US" sz="2400" i="1"/>
                  <a:t>building blocks</a:t>
                </a:r>
              </a:p>
            </p:txBody>
          </p:sp>
          <p:pic>
            <p:nvPicPr>
              <p:cNvPr id="21" name="Picture 6" descr="Petroleum - Wikipedia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0279" y="4933815"/>
                <a:ext cx="1317478" cy="13169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Straight Arrow Connector 21"/>
              <p:cNvCxnSpPr/>
              <p:nvPr/>
            </p:nvCxnSpPr>
            <p:spPr>
              <a:xfrm>
                <a:off x="7285364" y="5592284"/>
                <a:ext cx="847725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8"/>
              <a:srcRect l="35091" t="8470" r="35818"/>
              <a:stretch/>
            </p:blipFill>
            <p:spPr>
              <a:xfrm>
                <a:off x="8238077" y="4884272"/>
                <a:ext cx="647375" cy="1355441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39640C1-6595-4A15-B3EB-A2030091B173}"/>
                  </a:ext>
                </a:extLst>
              </p:cNvPr>
              <p:cNvSpPr/>
              <p:nvPr/>
            </p:nvSpPr>
            <p:spPr>
              <a:xfrm>
                <a:off x="5651156" y="3957868"/>
                <a:ext cx="6145427" cy="2558592"/>
              </a:xfrm>
              <a:prstGeom prst="rect">
                <a:avLst/>
              </a:prstGeom>
              <a:noFill/>
              <a:ln w="38100">
                <a:solidFill>
                  <a:srgbClr val="F9AC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F4F7B77B-F654-4EE1-A007-2397FBB423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19067" y="3061625"/>
                <a:ext cx="503413" cy="0"/>
              </a:xfrm>
              <a:prstGeom prst="straightConnector1">
                <a:avLst/>
              </a:prstGeom>
              <a:ln w="76200">
                <a:solidFill>
                  <a:srgbClr val="F9AC3A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or: Elbow 46">
                <a:extLst>
                  <a:ext uri="{FF2B5EF4-FFF2-40B4-BE49-F238E27FC236}">
                    <a16:creationId xmlns:a16="http://schemas.microsoft.com/office/drawing/2014/main" id="{02002B50-D252-4370-821C-2F02D6CCC7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4886881" y="3371120"/>
                <a:ext cx="1099874" cy="428676"/>
              </a:xfrm>
              <a:prstGeom prst="bentConnector3">
                <a:avLst>
                  <a:gd name="adj1" fmla="val 100931"/>
                </a:avLst>
              </a:prstGeom>
              <a:ln w="76200">
                <a:solidFill>
                  <a:srgbClr val="F9AC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D61223A-A721-4ACC-9C9A-B73150C43565}"/>
                </a:ext>
              </a:extLst>
            </p:cNvPr>
            <p:cNvGrpSpPr/>
            <p:nvPr/>
          </p:nvGrpSpPr>
          <p:grpSpPr>
            <a:xfrm>
              <a:off x="9880485" y="4888204"/>
              <a:ext cx="1503691" cy="1491998"/>
              <a:chOff x="2730921" y="2100521"/>
              <a:chExt cx="1503691" cy="149199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F65298F-2C1C-4FA2-8359-9CBF22E40585}"/>
                  </a:ext>
                </a:extLst>
              </p:cNvPr>
              <p:cNvGrpSpPr/>
              <p:nvPr/>
            </p:nvGrpSpPr>
            <p:grpSpPr>
              <a:xfrm>
                <a:off x="2749806" y="2100521"/>
                <a:ext cx="1196531" cy="394695"/>
                <a:chOff x="2789807" y="2355421"/>
                <a:chExt cx="1420735" cy="468653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9824A589-2BE5-4500-8BE7-3E647025D044}"/>
                    </a:ext>
                  </a:extLst>
                </p:cNvPr>
                <p:cNvSpPr/>
                <p:nvPr/>
              </p:nvSpPr>
              <p:spPr>
                <a:xfrm>
                  <a:off x="2789807" y="2391675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6FD2EA77-7D53-484E-A709-41CED25032CB}"/>
                    </a:ext>
                  </a:extLst>
                </p:cNvPr>
                <p:cNvSpPr/>
                <p:nvPr/>
              </p:nvSpPr>
              <p:spPr>
                <a:xfrm>
                  <a:off x="3103216" y="2416620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52AFF70A-F5FF-42F2-8ADB-A434144D10A5}"/>
                    </a:ext>
                  </a:extLst>
                </p:cNvPr>
                <p:cNvSpPr/>
                <p:nvPr/>
              </p:nvSpPr>
              <p:spPr>
                <a:xfrm>
                  <a:off x="2941164" y="2635173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0882EFF0-BB9A-45FE-8FA7-032806FEC755}"/>
                    </a:ext>
                  </a:extLst>
                </p:cNvPr>
                <p:cNvSpPr/>
                <p:nvPr/>
              </p:nvSpPr>
              <p:spPr>
                <a:xfrm>
                  <a:off x="3401818" y="2540722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B61FD0E5-2CDD-4A51-A12A-7AD16FBC58C8}"/>
                    </a:ext>
                  </a:extLst>
                </p:cNvPr>
                <p:cNvSpPr/>
                <p:nvPr/>
              </p:nvSpPr>
              <p:spPr>
                <a:xfrm>
                  <a:off x="3581210" y="2355421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688F2DCA-E74A-4872-9EAD-10F4BCDDAB5B}"/>
                    </a:ext>
                  </a:extLst>
                </p:cNvPr>
                <p:cNvSpPr/>
                <p:nvPr/>
              </p:nvSpPr>
              <p:spPr>
                <a:xfrm>
                  <a:off x="3739803" y="2603128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BD495F76-5E55-4A74-B96E-52A06E66C8F7}"/>
                    </a:ext>
                  </a:extLst>
                </p:cNvPr>
                <p:cNvSpPr/>
                <p:nvPr/>
              </p:nvSpPr>
              <p:spPr>
                <a:xfrm>
                  <a:off x="4021641" y="2442574"/>
                  <a:ext cx="188901" cy="188901"/>
                </a:xfrm>
                <a:prstGeom prst="ellipse">
                  <a:avLst/>
                </a:prstGeom>
                <a:solidFill>
                  <a:srgbClr val="00B0F0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A811512-8E85-44E3-8D3D-7749BC734FE0}"/>
                  </a:ext>
                </a:extLst>
              </p:cNvPr>
              <p:cNvGrpSpPr/>
              <p:nvPr/>
            </p:nvGrpSpPr>
            <p:grpSpPr>
              <a:xfrm>
                <a:off x="2730921" y="3065641"/>
                <a:ext cx="1109305" cy="526878"/>
                <a:chOff x="3455634" y="3116151"/>
                <a:chExt cx="1353514" cy="642868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F02B949A-E55E-46F1-831B-4BFFF7017A4F}"/>
                    </a:ext>
                  </a:extLst>
                </p:cNvPr>
                <p:cNvSpPr/>
                <p:nvPr/>
              </p:nvSpPr>
              <p:spPr>
                <a:xfrm>
                  <a:off x="3673273" y="3152405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F798019E-A2CC-44F1-A38C-F55E534FEBAC}"/>
                    </a:ext>
                  </a:extLst>
                </p:cNvPr>
                <p:cNvSpPr/>
                <p:nvPr/>
              </p:nvSpPr>
              <p:spPr>
                <a:xfrm>
                  <a:off x="3986682" y="3177350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876FB6E-2A01-44A7-859F-8647F4659EDB}"/>
                    </a:ext>
                  </a:extLst>
                </p:cNvPr>
                <p:cNvSpPr/>
                <p:nvPr/>
              </p:nvSpPr>
              <p:spPr>
                <a:xfrm>
                  <a:off x="3824630" y="3395903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C067A83E-56C3-4F38-BDFE-E1975F69EC62}"/>
                    </a:ext>
                  </a:extLst>
                </p:cNvPr>
                <p:cNvSpPr/>
                <p:nvPr/>
              </p:nvSpPr>
              <p:spPr>
                <a:xfrm>
                  <a:off x="4285284" y="3301452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D3F3257B-A607-47CF-8271-3F196AB9A82E}"/>
                    </a:ext>
                  </a:extLst>
                </p:cNvPr>
                <p:cNvSpPr/>
                <p:nvPr/>
              </p:nvSpPr>
              <p:spPr>
                <a:xfrm>
                  <a:off x="4464676" y="3116151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E3834837-2A35-4EED-961E-EE8159FA38A3}"/>
                    </a:ext>
                  </a:extLst>
                </p:cNvPr>
                <p:cNvSpPr/>
                <p:nvPr/>
              </p:nvSpPr>
              <p:spPr>
                <a:xfrm>
                  <a:off x="3455634" y="3412173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A7E27304-D1B2-4FAB-BB54-7B6EAE35635F}"/>
                    </a:ext>
                  </a:extLst>
                </p:cNvPr>
                <p:cNvSpPr/>
                <p:nvPr/>
              </p:nvSpPr>
              <p:spPr>
                <a:xfrm>
                  <a:off x="4132391" y="3570118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75144352-EC4E-4DF8-8541-F78F57C0D0EF}"/>
                    </a:ext>
                  </a:extLst>
                </p:cNvPr>
                <p:cNvSpPr/>
                <p:nvPr/>
              </p:nvSpPr>
              <p:spPr>
                <a:xfrm>
                  <a:off x="4620247" y="3426239"/>
                  <a:ext cx="188901" cy="188901"/>
                </a:xfrm>
                <a:prstGeom prst="ellipse">
                  <a:avLst/>
                </a:prstGeom>
                <a:solidFill>
                  <a:srgbClr val="6D60FE"/>
                </a:solidFill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622EFC6-3274-4CAA-A047-6E644788FCAB}"/>
                  </a:ext>
                </a:extLst>
              </p:cNvPr>
              <p:cNvGrpSpPr/>
              <p:nvPr/>
            </p:nvGrpSpPr>
            <p:grpSpPr>
              <a:xfrm>
                <a:off x="3014627" y="2574426"/>
                <a:ext cx="1219985" cy="411138"/>
                <a:chOff x="2839841" y="2663311"/>
                <a:chExt cx="1462817" cy="492973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33B9149C-6486-40D5-8024-77ED4AE875AB}"/>
                    </a:ext>
                  </a:extLst>
                </p:cNvPr>
                <p:cNvSpPr/>
                <p:nvPr/>
              </p:nvSpPr>
              <p:spPr>
                <a:xfrm rot="10800000">
                  <a:off x="2839841" y="2902725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E9A68A11-33DB-4144-A4C8-5C18E0232BCB}"/>
                    </a:ext>
                  </a:extLst>
                </p:cNvPr>
                <p:cNvSpPr/>
                <p:nvPr/>
              </p:nvSpPr>
              <p:spPr>
                <a:xfrm rot="10800000">
                  <a:off x="3132563" y="2940511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C92A9788-7682-4936-A377-44386B9105F5}"/>
                    </a:ext>
                  </a:extLst>
                </p:cNvPr>
                <p:cNvSpPr/>
                <p:nvPr/>
              </p:nvSpPr>
              <p:spPr>
                <a:xfrm rot="10800000">
                  <a:off x="3471262" y="2855622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D74BBFE-A4A8-4EDE-A717-2CA7E1C8BCF1}"/>
                    </a:ext>
                  </a:extLst>
                </p:cNvPr>
                <p:cNvSpPr/>
                <p:nvPr/>
              </p:nvSpPr>
              <p:spPr>
                <a:xfrm rot="10800000">
                  <a:off x="3245045" y="2663311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7FB112C4-C1A1-4116-A492-BF867F487392}"/>
                    </a:ext>
                  </a:extLst>
                </p:cNvPr>
                <p:cNvSpPr/>
                <p:nvPr/>
              </p:nvSpPr>
              <p:spPr>
                <a:xfrm rot="10800000">
                  <a:off x="3735321" y="2700170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E2E87034-7B71-4BDA-92C3-7F51A15AE2B3}"/>
                    </a:ext>
                  </a:extLst>
                </p:cNvPr>
                <p:cNvSpPr/>
                <p:nvPr/>
              </p:nvSpPr>
              <p:spPr>
                <a:xfrm rot="10800000">
                  <a:off x="3821621" y="2967383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6F0F4522-4F2A-4287-8E43-149105BCDFEB}"/>
                    </a:ext>
                  </a:extLst>
                </p:cNvPr>
                <p:cNvSpPr/>
                <p:nvPr/>
              </p:nvSpPr>
              <p:spPr>
                <a:xfrm rot="10800000">
                  <a:off x="4113757" y="2750912"/>
                  <a:ext cx="188901" cy="188901"/>
                </a:xfrm>
                <a:prstGeom prst="ellipse">
                  <a:avLst/>
                </a:prstGeom>
                <a:solidFill>
                  <a:srgbClr val="6AF21D"/>
                </a:solidFill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367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How do you turn a monomer into a plastic object?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106" y="1397916"/>
            <a:ext cx="6169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Step 1: Polymerization- </a:t>
            </a:r>
            <a:r>
              <a:rPr lang="en-US" sz="2800"/>
              <a:t>build long chains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000" y="3805919"/>
            <a:ext cx="2713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Step 2: Process it</a:t>
            </a:r>
            <a:endParaRPr lang="en-US" sz="28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091" t="8470" r="35818"/>
          <a:stretch/>
        </p:blipFill>
        <p:spPr>
          <a:xfrm>
            <a:off x="1998510" y="2146968"/>
            <a:ext cx="647375" cy="1355441"/>
          </a:xfrm>
          <a:prstGeom prst="rect">
            <a:avLst/>
          </a:prstGeom>
        </p:spPr>
      </p:pic>
      <p:pic>
        <p:nvPicPr>
          <p:cNvPr id="4098" name="Picture 2" descr="Overview of a plastic extrusion machine with the plasticizing component...  | Download Scientific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5"/>
          <a:stretch/>
        </p:blipFill>
        <p:spPr bwMode="auto">
          <a:xfrm>
            <a:off x="3217462" y="4713199"/>
            <a:ext cx="3300880" cy="18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386227" y="5459329"/>
            <a:ext cx="84772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665605" y="5465512"/>
            <a:ext cx="84772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724939" y="4178186"/>
            <a:ext cx="1245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Molding</a:t>
            </a:r>
            <a:endParaRPr lang="en-US" sz="240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9124846" y="5441783"/>
            <a:ext cx="84772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076" t="10012" r="8676" b="10426"/>
          <a:stretch/>
        </p:blipFill>
        <p:spPr>
          <a:xfrm>
            <a:off x="7513330" y="4768682"/>
            <a:ext cx="1727200" cy="13462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33894" y="4172611"/>
            <a:ext cx="1386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Extrusion</a:t>
            </a:r>
            <a:endParaRPr lang="en-US" sz="24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48" y="4654990"/>
            <a:ext cx="1838709" cy="137807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B1D5971-C853-4695-85FC-6F8966106E0C}"/>
              </a:ext>
            </a:extLst>
          </p:cNvPr>
          <p:cNvSpPr txBox="1"/>
          <p:nvPr/>
        </p:nvSpPr>
        <p:spPr>
          <a:xfrm>
            <a:off x="347293" y="2486134"/>
            <a:ext cx="15787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MONOMER</a:t>
            </a:r>
          </a:p>
          <a:p>
            <a:pPr algn="ctr"/>
            <a:r>
              <a:rPr lang="en-US"/>
              <a:t>building blocks</a:t>
            </a:r>
          </a:p>
        </p:txBody>
      </p: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5CC512BC-D3A2-43E7-99B7-A11F994E6107}"/>
              </a:ext>
            </a:extLst>
          </p:cNvPr>
          <p:cNvGrpSpPr/>
          <p:nvPr/>
        </p:nvGrpSpPr>
        <p:grpSpPr>
          <a:xfrm>
            <a:off x="4342679" y="2576130"/>
            <a:ext cx="1651735" cy="497117"/>
            <a:chOff x="4332381" y="2316468"/>
            <a:chExt cx="1651735" cy="4971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03C3225-7DF3-4B26-BEA8-87E6D50F9DE5}"/>
                </a:ext>
              </a:extLst>
            </p:cNvPr>
            <p:cNvCxnSpPr>
              <a:cxnSpLocks/>
            </p:cNvCxnSpPr>
            <p:nvPr/>
          </p:nvCxnSpPr>
          <p:spPr>
            <a:xfrm>
              <a:off x="4408277" y="2813585"/>
              <a:ext cx="157583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1EA0E32-FE4D-4EDD-8574-7D302805CBCC}"/>
                </a:ext>
              </a:extLst>
            </p:cNvPr>
            <p:cNvSpPr txBox="1"/>
            <p:nvPr/>
          </p:nvSpPr>
          <p:spPr>
            <a:xfrm>
              <a:off x="4332381" y="2316468"/>
              <a:ext cx="16517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i="1"/>
                <a:t>connect them</a:t>
              </a:r>
              <a:endParaRPr lang="en-US" i="1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14071D3-9423-41BC-8EAC-6DF5FFD490AB}"/>
              </a:ext>
            </a:extLst>
          </p:cNvPr>
          <p:cNvSpPr txBox="1"/>
          <p:nvPr/>
        </p:nvSpPr>
        <p:spPr>
          <a:xfrm>
            <a:off x="8155304" y="2486134"/>
            <a:ext cx="12378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/>
              <a:t>Polymer</a:t>
            </a:r>
          </a:p>
          <a:p>
            <a:pPr algn="ctr"/>
            <a:r>
              <a:rPr lang="en-US"/>
              <a:t>long chains</a:t>
            </a:r>
          </a:p>
        </p:txBody>
      </p:sp>
      <p:pic>
        <p:nvPicPr>
          <p:cNvPr id="4096" name="Picture 4095">
            <a:extLst>
              <a:ext uri="{FF2B5EF4-FFF2-40B4-BE49-F238E27FC236}">
                <a16:creationId xmlns:a16="http://schemas.microsoft.com/office/drawing/2014/main" id="{9C7D95A1-0A83-46B1-879A-CA84964B9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898" y="1963993"/>
            <a:ext cx="2036805" cy="2036805"/>
          </a:xfrm>
          <a:prstGeom prst="rect">
            <a:avLst/>
          </a:prstGeom>
        </p:spPr>
      </p:pic>
      <p:pic>
        <p:nvPicPr>
          <p:cNvPr id="4097" name="Picture 4096">
            <a:extLst>
              <a:ext uri="{FF2B5EF4-FFF2-40B4-BE49-F238E27FC236}">
                <a16:creationId xmlns:a16="http://schemas.microsoft.com/office/drawing/2014/main" id="{1182718E-59ED-490E-A412-FBE1757D2B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293" y="4567762"/>
            <a:ext cx="1986496" cy="1986496"/>
          </a:xfrm>
          <a:prstGeom prst="rect">
            <a:avLst/>
          </a:prstGeom>
        </p:spPr>
      </p:pic>
      <p:grpSp>
        <p:nvGrpSpPr>
          <p:cNvPr id="4103" name="Group 4102">
            <a:extLst>
              <a:ext uri="{FF2B5EF4-FFF2-40B4-BE49-F238E27FC236}">
                <a16:creationId xmlns:a16="http://schemas.microsoft.com/office/drawing/2014/main" id="{D8523C69-5717-4AB6-835F-AD58EF5D6184}"/>
              </a:ext>
            </a:extLst>
          </p:cNvPr>
          <p:cNvGrpSpPr/>
          <p:nvPr/>
        </p:nvGrpSpPr>
        <p:grpSpPr>
          <a:xfrm>
            <a:off x="6081825" y="2088375"/>
            <a:ext cx="1879126" cy="1472626"/>
            <a:chOff x="6071527" y="2020758"/>
            <a:chExt cx="1879126" cy="147262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D0D7325-73F7-4CCE-867E-E3E5B8D827D5}"/>
                </a:ext>
              </a:extLst>
            </p:cNvPr>
            <p:cNvGrpSpPr/>
            <p:nvPr/>
          </p:nvGrpSpPr>
          <p:grpSpPr>
            <a:xfrm>
              <a:off x="6071527" y="3079328"/>
              <a:ext cx="1837304" cy="414056"/>
              <a:chOff x="6083634" y="2927250"/>
              <a:chExt cx="1837304" cy="414056"/>
            </a:xfrm>
            <a:solidFill>
              <a:srgbClr val="F2DF33"/>
            </a:solidFill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0420A2F-9690-498B-A2B7-8169C3604D4F}"/>
                  </a:ext>
                </a:extLst>
              </p:cNvPr>
              <p:cNvSpPr/>
              <p:nvPr/>
            </p:nvSpPr>
            <p:spPr>
              <a:xfrm>
                <a:off x="6083634" y="305795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08E55837-D029-4925-9E1B-BD7DCCDCE6D0}"/>
                  </a:ext>
                </a:extLst>
              </p:cNvPr>
              <p:cNvSpPr/>
              <p:nvPr/>
            </p:nvSpPr>
            <p:spPr>
              <a:xfrm>
                <a:off x="6263683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05E37F9-45F5-4BCD-A85E-6C490504093D}"/>
                  </a:ext>
                </a:extLst>
              </p:cNvPr>
              <p:cNvSpPr/>
              <p:nvPr/>
            </p:nvSpPr>
            <p:spPr>
              <a:xfrm>
                <a:off x="6449945" y="3065526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B193CD6-5A60-4D6A-B45D-EB25199324F9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D7E90A9-62BC-4C1D-8302-4214931DE6D6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6AF929C-88A7-47D5-89A4-12087CAA97F8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DB0725-8FFA-4151-A6BD-D405DDFD0E0D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12A70C1-E092-48FD-95FC-97C6DDFDBCFD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2A697D-9204-4ACC-B7BC-1C3F48854D47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8B4CFE8-9C48-4FFB-B45A-7EE84A18E318}"/>
                  </a:ext>
                </a:extLst>
              </p:cNvPr>
              <p:cNvSpPr/>
              <p:nvPr/>
            </p:nvSpPr>
            <p:spPr>
              <a:xfrm>
                <a:off x="7732037" y="315240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8F201EA-FA9B-4533-91A3-393EF45E5E5E}"/>
                </a:ext>
              </a:extLst>
            </p:cNvPr>
            <p:cNvGrpSpPr/>
            <p:nvPr/>
          </p:nvGrpSpPr>
          <p:grpSpPr>
            <a:xfrm>
              <a:off x="6211570" y="2020758"/>
              <a:ext cx="1664954" cy="318068"/>
              <a:chOff x="6112967" y="2222654"/>
              <a:chExt cx="1664954" cy="318068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6EDF906-AA16-4234-B0FA-F3806BC8E4C6}"/>
                  </a:ext>
                </a:extLst>
              </p:cNvPr>
              <p:cNvSpPr/>
              <p:nvPr/>
            </p:nvSpPr>
            <p:spPr>
              <a:xfrm>
                <a:off x="6112967" y="2260970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B3150B9-3A74-4ED0-AD18-FB8C7D4553DF}"/>
                  </a:ext>
                </a:extLst>
              </p:cNvPr>
              <p:cNvSpPr/>
              <p:nvPr/>
            </p:nvSpPr>
            <p:spPr>
              <a:xfrm>
                <a:off x="6306098" y="2297224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69878CA-766B-481F-A7C9-5EE5335E5943}"/>
                  </a:ext>
                </a:extLst>
              </p:cNvPr>
              <p:cNvSpPr/>
              <p:nvPr/>
            </p:nvSpPr>
            <p:spPr>
              <a:xfrm>
                <a:off x="6494999" y="2282389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4BFEECB3-DDCE-40CF-9B5D-4140BA6BEAD8}"/>
                  </a:ext>
                </a:extLst>
              </p:cNvPr>
              <p:cNvSpPr/>
              <p:nvPr/>
            </p:nvSpPr>
            <p:spPr>
              <a:xfrm>
                <a:off x="6675674" y="2351821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51C47AD-5FF3-4358-A6AA-7EB1EFEA2CC9}"/>
                  </a:ext>
                </a:extLst>
              </p:cNvPr>
              <p:cNvSpPr/>
              <p:nvPr/>
            </p:nvSpPr>
            <p:spPr>
              <a:xfrm>
                <a:off x="6856348" y="2282388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5238538-EC7F-4EDD-B297-D8546C0C73F5}"/>
                  </a:ext>
                </a:extLst>
              </p:cNvPr>
              <p:cNvSpPr/>
              <p:nvPr/>
            </p:nvSpPr>
            <p:spPr>
              <a:xfrm>
                <a:off x="7028796" y="2222654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2F3710C-0B72-4D41-B0C4-BD9B45F463F0}"/>
                  </a:ext>
                </a:extLst>
              </p:cNvPr>
              <p:cNvSpPr/>
              <p:nvPr/>
            </p:nvSpPr>
            <p:spPr>
              <a:xfrm>
                <a:off x="7217697" y="2282021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7DEA275-EC10-405C-9E7D-04FF59B8CD2C}"/>
                  </a:ext>
                </a:extLst>
              </p:cNvPr>
              <p:cNvSpPr/>
              <p:nvPr/>
            </p:nvSpPr>
            <p:spPr>
              <a:xfrm>
                <a:off x="7402602" y="2237946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3E36B9F-95CF-493C-9683-5A8D8B822C52}"/>
                  </a:ext>
                </a:extLst>
              </p:cNvPr>
              <p:cNvSpPr/>
              <p:nvPr/>
            </p:nvSpPr>
            <p:spPr>
              <a:xfrm>
                <a:off x="7589020" y="2307579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76D9FDF-B8D9-4E93-920F-79CCE84857E6}"/>
                </a:ext>
              </a:extLst>
            </p:cNvPr>
            <p:cNvGrpSpPr/>
            <p:nvPr/>
          </p:nvGrpSpPr>
          <p:grpSpPr>
            <a:xfrm rot="10800000">
              <a:off x="6140078" y="2547472"/>
              <a:ext cx="1810575" cy="439001"/>
              <a:chOff x="6101034" y="2927250"/>
              <a:chExt cx="1810575" cy="439001"/>
            </a:xfrm>
            <a:solidFill>
              <a:srgbClr val="6AF21D"/>
            </a:solidFill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862D05B-AEFF-4431-B536-F219C7E7216E}"/>
                  </a:ext>
                </a:extLst>
              </p:cNvPr>
              <p:cNvSpPr/>
              <p:nvPr/>
            </p:nvSpPr>
            <p:spPr>
              <a:xfrm>
                <a:off x="6101034" y="3105288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13D8ED6-4A75-4F25-AEB3-49A679A7B058}"/>
                  </a:ext>
                </a:extLst>
              </p:cNvPr>
              <p:cNvSpPr/>
              <p:nvPr/>
            </p:nvSpPr>
            <p:spPr>
              <a:xfrm>
                <a:off x="6278668" y="31773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E6976BD1-1391-4A74-A98E-3287A64615CE}"/>
                  </a:ext>
                </a:extLst>
              </p:cNvPr>
              <p:cNvSpPr/>
              <p:nvPr/>
            </p:nvSpPr>
            <p:spPr>
              <a:xfrm>
                <a:off x="6491866" y="3139245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50C8330-0627-4F68-996A-9DAD6FB599F6}"/>
                  </a:ext>
                </a:extLst>
              </p:cNvPr>
              <p:cNvSpPr/>
              <p:nvPr/>
            </p:nvSpPr>
            <p:spPr>
              <a:xfrm>
                <a:off x="6638846" y="3004417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9CD1DC6E-8CD4-4979-9B96-5F6DE1A658FA}"/>
                  </a:ext>
                </a:extLst>
              </p:cNvPr>
              <p:cNvSpPr/>
              <p:nvPr/>
            </p:nvSpPr>
            <p:spPr>
              <a:xfrm>
                <a:off x="6825108" y="2927250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990B252-7EE6-4C66-BB02-E609196B6384}"/>
                  </a:ext>
                </a:extLst>
              </p:cNvPr>
              <p:cNvSpPr/>
              <p:nvPr/>
            </p:nvSpPr>
            <p:spPr>
              <a:xfrm>
                <a:off x="6961432" y="305795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E149473-6310-48F5-A390-16FD3B70D103}"/>
                  </a:ext>
                </a:extLst>
              </p:cNvPr>
              <p:cNvSpPr/>
              <p:nvPr/>
            </p:nvSpPr>
            <p:spPr>
              <a:xfrm>
                <a:off x="7147694" y="3082899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CF81D8A-7C27-4A1F-88E9-A341FCAD488B}"/>
                  </a:ext>
                </a:extLst>
              </p:cNvPr>
              <p:cNvSpPr/>
              <p:nvPr/>
            </p:nvSpPr>
            <p:spPr>
              <a:xfrm>
                <a:off x="7349856" y="3057952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98AA3625-0F51-48D6-ADE1-AEFDD4EF359E}"/>
                  </a:ext>
                </a:extLst>
              </p:cNvPr>
              <p:cNvSpPr/>
              <p:nvPr/>
            </p:nvSpPr>
            <p:spPr>
              <a:xfrm>
                <a:off x="7541165" y="3125534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2D9FA41-525A-4376-B532-E40D7ACBAF9F}"/>
                  </a:ext>
                </a:extLst>
              </p:cNvPr>
              <p:cNvSpPr/>
              <p:nvPr/>
            </p:nvSpPr>
            <p:spPr>
              <a:xfrm>
                <a:off x="7722708" y="3089323"/>
                <a:ext cx="188901" cy="188901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02" name="Group 4101">
            <a:extLst>
              <a:ext uri="{FF2B5EF4-FFF2-40B4-BE49-F238E27FC236}">
                <a16:creationId xmlns:a16="http://schemas.microsoft.com/office/drawing/2014/main" id="{922C16F8-F61D-43A3-A7BF-962648F0C8DC}"/>
              </a:ext>
            </a:extLst>
          </p:cNvPr>
          <p:cNvGrpSpPr/>
          <p:nvPr/>
        </p:nvGrpSpPr>
        <p:grpSpPr>
          <a:xfrm>
            <a:off x="2741219" y="2078689"/>
            <a:ext cx="1503691" cy="1491998"/>
            <a:chOff x="2730921" y="2100521"/>
            <a:chExt cx="1503691" cy="14919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AB45F53-BADF-433E-A537-C1696D4C809E}"/>
                </a:ext>
              </a:extLst>
            </p:cNvPr>
            <p:cNvGrpSpPr/>
            <p:nvPr/>
          </p:nvGrpSpPr>
          <p:grpSpPr>
            <a:xfrm>
              <a:off x="2749806" y="2100521"/>
              <a:ext cx="1196531" cy="394695"/>
              <a:chOff x="2789807" y="2355421"/>
              <a:chExt cx="1420735" cy="46865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0536AEC-156F-4196-AD3E-4D5FA92C3D30}"/>
                  </a:ext>
                </a:extLst>
              </p:cNvPr>
              <p:cNvSpPr/>
              <p:nvPr/>
            </p:nvSpPr>
            <p:spPr>
              <a:xfrm>
                <a:off x="2789807" y="2391675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2BCDD76-3776-40DD-8088-ADAACC39AC37}"/>
                  </a:ext>
                </a:extLst>
              </p:cNvPr>
              <p:cNvSpPr/>
              <p:nvPr/>
            </p:nvSpPr>
            <p:spPr>
              <a:xfrm>
                <a:off x="3103216" y="2416620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7862249-1152-4368-9C23-CBEE7332699B}"/>
                  </a:ext>
                </a:extLst>
              </p:cNvPr>
              <p:cNvSpPr/>
              <p:nvPr/>
            </p:nvSpPr>
            <p:spPr>
              <a:xfrm>
                <a:off x="2941164" y="2635173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E02E104-718E-40EF-A2EB-1EC3CCACCDAB}"/>
                  </a:ext>
                </a:extLst>
              </p:cNvPr>
              <p:cNvSpPr/>
              <p:nvPr/>
            </p:nvSpPr>
            <p:spPr>
              <a:xfrm>
                <a:off x="3401818" y="2540722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83EBF49-B0D9-47CF-A74C-A3A783C35B57}"/>
                  </a:ext>
                </a:extLst>
              </p:cNvPr>
              <p:cNvSpPr/>
              <p:nvPr/>
            </p:nvSpPr>
            <p:spPr>
              <a:xfrm>
                <a:off x="3581210" y="2355421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77465DD-3000-4D11-BDCE-27674A70E9EA}"/>
                  </a:ext>
                </a:extLst>
              </p:cNvPr>
              <p:cNvSpPr/>
              <p:nvPr/>
            </p:nvSpPr>
            <p:spPr>
              <a:xfrm>
                <a:off x="3739803" y="2603128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224B7C5-5C87-4524-8197-A7E163524326}"/>
                  </a:ext>
                </a:extLst>
              </p:cNvPr>
              <p:cNvSpPr/>
              <p:nvPr/>
            </p:nvSpPr>
            <p:spPr>
              <a:xfrm>
                <a:off x="4021641" y="2442574"/>
                <a:ext cx="188901" cy="188901"/>
              </a:xfrm>
              <a:prstGeom prst="ellipse">
                <a:avLst/>
              </a:prstGeom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2879EF4-8679-4678-BAF9-C38F7B1EDFEA}"/>
                </a:ext>
              </a:extLst>
            </p:cNvPr>
            <p:cNvGrpSpPr/>
            <p:nvPr/>
          </p:nvGrpSpPr>
          <p:grpSpPr>
            <a:xfrm>
              <a:off x="2730921" y="3065641"/>
              <a:ext cx="1109305" cy="526878"/>
              <a:chOff x="3455634" y="3116151"/>
              <a:chExt cx="1353514" cy="642868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5D454F1-CBB9-4069-8A2B-E9A6F03D0B0B}"/>
                  </a:ext>
                </a:extLst>
              </p:cNvPr>
              <p:cNvSpPr/>
              <p:nvPr/>
            </p:nvSpPr>
            <p:spPr>
              <a:xfrm>
                <a:off x="3673273" y="3152405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6F04A88-57C4-4A80-BC03-BD47ED76A481}"/>
                  </a:ext>
                </a:extLst>
              </p:cNvPr>
              <p:cNvSpPr/>
              <p:nvPr/>
            </p:nvSpPr>
            <p:spPr>
              <a:xfrm>
                <a:off x="3986682" y="3177350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94A513C-08DE-4132-8215-51A37436FA29}"/>
                  </a:ext>
                </a:extLst>
              </p:cNvPr>
              <p:cNvSpPr/>
              <p:nvPr/>
            </p:nvSpPr>
            <p:spPr>
              <a:xfrm>
                <a:off x="3824630" y="3395903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BDAB957-6BCC-497C-966F-DE8AFC6BF08A}"/>
                  </a:ext>
                </a:extLst>
              </p:cNvPr>
              <p:cNvSpPr/>
              <p:nvPr/>
            </p:nvSpPr>
            <p:spPr>
              <a:xfrm>
                <a:off x="4285284" y="3301452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5AD802B-7964-4ED6-B9E6-6C3654A0E37C}"/>
                  </a:ext>
                </a:extLst>
              </p:cNvPr>
              <p:cNvSpPr/>
              <p:nvPr/>
            </p:nvSpPr>
            <p:spPr>
              <a:xfrm>
                <a:off x="4464676" y="3116151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DC12BC5-D113-4E4A-9847-0E33E62C2733}"/>
                  </a:ext>
                </a:extLst>
              </p:cNvPr>
              <p:cNvSpPr/>
              <p:nvPr/>
            </p:nvSpPr>
            <p:spPr>
              <a:xfrm>
                <a:off x="3455634" y="3412173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10EFCEE-3440-40BE-88E5-134BE5D58F64}"/>
                  </a:ext>
                </a:extLst>
              </p:cNvPr>
              <p:cNvSpPr/>
              <p:nvPr/>
            </p:nvSpPr>
            <p:spPr>
              <a:xfrm>
                <a:off x="4132391" y="3570118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5F6BB56-8750-4824-AA41-B5B7F9392C11}"/>
                  </a:ext>
                </a:extLst>
              </p:cNvPr>
              <p:cNvSpPr/>
              <p:nvPr/>
            </p:nvSpPr>
            <p:spPr>
              <a:xfrm>
                <a:off x="4620247" y="3426239"/>
                <a:ext cx="188901" cy="188901"/>
              </a:xfrm>
              <a:prstGeom prst="ellipse">
                <a:avLst/>
              </a:prstGeom>
              <a:solidFill>
                <a:srgbClr val="F2DF33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99" name="Group 4098">
              <a:extLst>
                <a:ext uri="{FF2B5EF4-FFF2-40B4-BE49-F238E27FC236}">
                  <a16:creationId xmlns:a16="http://schemas.microsoft.com/office/drawing/2014/main" id="{4D450519-0BBD-4318-A9E3-D7001EEEFF89}"/>
                </a:ext>
              </a:extLst>
            </p:cNvPr>
            <p:cNvGrpSpPr/>
            <p:nvPr/>
          </p:nvGrpSpPr>
          <p:grpSpPr>
            <a:xfrm>
              <a:off x="3014627" y="2574426"/>
              <a:ext cx="1219985" cy="411138"/>
              <a:chOff x="2839841" y="2663311"/>
              <a:chExt cx="1462817" cy="492973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D8504D1-9942-4D8E-BA7A-BAE77CFF7A31}"/>
                  </a:ext>
                </a:extLst>
              </p:cNvPr>
              <p:cNvSpPr/>
              <p:nvPr/>
            </p:nvSpPr>
            <p:spPr>
              <a:xfrm rot="10800000">
                <a:off x="2839841" y="2902725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15C25A3-59CE-4C74-A7CB-5B4C6A91FD8D}"/>
                  </a:ext>
                </a:extLst>
              </p:cNvPr>
              <p:cNvSpPr/>
              <p:nvPr/>
            </p:nvSpPr>
            <p:spPr>
              <a:xfrm rot="10800000">
                <a:off x="3132563" y="2940511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ECD6D43-1EC7-4841-B3C7-709F7CFCBD29}"/>
                  </a:ext>
                </a:extLst>
              </p:cNvPr>
              <p:cNvSpPr/>
              <p:nvPr/>
            </p:nvSpPr>
            <p:spPr>
              <a:xfrm rot="10800000">
                <a:off x="3471262" y="2855622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AC6E7686-41E6-4C8F-B18F-26CC6D51185F}"/>
                  </a:ext>
                </a:extLst>
              </p:cNvPr>
              <p:cNvSpPr/>
              <p:nvPr/>
            </p:nvSpPr>
            <p:spPr>
              <a:xfrm rot="10800000">
                <a:off x="3245045" y="2663311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4B93903-4709-4774-8FE6-E77CC2747641}"/>
                  </a:ext>
                </a:extLst>
              </p:cNvPr>
              <p:cNvSpPr/>
              <p:nvPr/>
            </p:nvSpPr>
            <p:spPr>
              <a:xfrm rot="10800000">
                <a:off x="3735321" y="2700170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AE8B083-148F-49C1-A145-60BA659979DD}"/>
                  </a:ext>
                </a:extLst>
              </p:cNvPr>
              <p:cNvSpPr/>
              <p:nvPr/>
            </p:nvSpPr>
            <p:spPr>
              <a:xfrm rot="10800000">
                <a:off x="3821621" y="2967383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E3154D93-8E89-4006-BDE5-8FF1F57E32CF}"/>
                  </a:ext>
                </a:extLst>
              </p:cNvPr>
              <p:cNvSpPr/>
              <p:nvPr/>
            </p:nvSpPr>
            <p:spPr>
              <a:xfrm rot="10800000">
                <a:off x="4113757" y="2750912"/>
                <a:ext cx="188901" cy="188901"/>
              </a:xfrm>
              <a:prstGeom prst="ellipse">
                <a:avLst/>
              </a:prstGeom>
              <a:solidFill>
                <a:srgbClr val="6AF21D"/>
              </a:solidFill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5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1" grpId="0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Activity for today: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4028063-5A9E-47D8-BDD0-0899CC9B3C93}"/>
              </a:ext>
            </a:extLst>
          </p:cNvPr>
          <p:cNvGrpSpPr/>
          <p:nvPr/>
        </p:nvGrpSpPr>
        <p:grpSpPr>
          <a:xfrm>
            <a:off x="424370" y="1320420"/>
            <a:ext cx="5087822" cy="2711315"/>
            <a:chOff x="424370" y="1320420"/>
            <a:chExt cx="5087822" cy="2711315"/>
          </a:xfrm>
        </p:grpSpPr>
        <p:sp>
          <p:nvSpPr>
            <p:cNvPr id="22" name="TextBox 21"/>
            <p:cNvSpPr txBox="1"/>
            <p:nvPr/>
          </p:nvSpPr>
          <p:spPr>
            <a:xfrm>
              <a:off x="424370" y="1320420"/>
              <a:ext cx="49510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Step 1: Mine your raw materials</a:t>
              </a:r>
              <a:endParaRPr lang="en-US" sz="2800"/>
            </a:p>
          </p:txBody>
        </p:sp>
        <p:pic>
          <p:nvPicPr>
            <p:cNvPr id="9" name="Picture 8" descr="A picture containing toy, LEGO&#10;&#10;Description automatically generated">
              <a:extLst>
                <a:ext uri="{FF2B5EF4-FFF2-40B4-BE49-F238E27FC236}">
                  <a16:creationId xmlns:a16="http://schemas.microsoft.com/office/drawing/2014/main" id="{09259F77-C69D-48A1-BC3D-7199D8CE9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95" b="97608" l="0" r="97940">
                          <a14:foregroundMark x1="6731" y1="24561" x2="6731" y2="24561"/>
                          <a14:foregroundMark x1="9890" y1="27592" x2="4009" y2="33694"/>
                          <a14:foregroundMark x1="1399" y1="40147" x2="275" y2="43381"/>
                          <a14:foregroundMark x1="275" y1="43381" x2="1374" y2="95853"/>
                          <a14:foregroundMark x1="1374" y1="95853" x2="95192" y2="98884"/>
                          <a14:foregroundMark x1="95192" y1="98884" x2="99451" y2="91069"/>
                          <a14:foregroundMark x1="99451" y1="91069" x2="97390" y2="41308"/>
                          <a14:foregroundMark x1="97390" y1="41308" x2="87912" y2="27273"/>
                          <a14:foregroundMark x1="87912" y1="27273" x2="87775" y2="27273"/>
                          <a14:foregroundMark x1="28709" y1="10686" x2="45245" y2="6601"/>
                          <a14:foregroundMark x1="52545" y1="6438" x2="56044" y2="6858"/>
                          <a14:foregroundMark x1="48803" y1="5988" x2="50819" y2="6230"/>
                          <a14:foregroundMark x1="48401" y1="5940" x2="48770" y2="5984"/>
                          <a14:foregroundMark x1="56044" y1="6858" x2="64286" y2="10526"/>
                          <a14:foregroundMark x1="71367" y1="8931" x2="73489" y2="8453"/>
                          <a14:foregroundMark x1="68535" y1="9569" x2="71367" y2="8931"/>
                          <a14:foregroundMark x1="67119" y1="9888" x2="68535" y2="9569"/>
                          <a14:foregroundMark x1="64286" y1="10526" x2="67119" y2="9888"/>
                          <a14:foregroundMark x1="72594" y1="9888" x2="70604" y2="13078"/>
                          <a14:foregroundMark x1="72793" y1="9569" x2="72594" y2="9888"/>
                          <a14:foregroundMark x1="73191" y1="8931" x2="72793" y2="9569"/>
                          <a14:foregroundMark x1="73489" y1="8453" x2="73191" y2="8931"/>
                          <a14:foregroundMark x1="44368" y1="1595" x2="44231" y2="4944"/>
                          <a14:foregroundMark x1="1169" y1="40023" x2="137" y2="47209"/>
                          <a14:foregroundMark x1="549" y1="61563" x2="2610" y2="97767"/>
                          <a14:foregroundMark x1="2610" y1="97767" x2="0" y2="57097"/>
                          <a14:foregroundMark x1="4258" y1="57735" x2="4258" y2="57735"/>
                          <a14:foregroundMark x1="7280" y1="63477" x2="7280" y2="63477"/>
                          <a14:foregroundMark x1="7830" y1="56619" x2="73214" y2="84848"/>
                          <a14:foregroundMark x1="73214" y1="84848" x2="98352" y2="85008"/>
                          <a14:foregroundMark x1="98352" y1="85008" x2="97940" y2="62520"/>
                          <a14:foregroundMark x1="97940" y1="62520" x2="93681" y2="55821"/>
                          <a14:foregroundMark x1="27885" y1="57416" x2="45604" y2="56938"/>
                          <a14:foregroundMark x1="45604" y1="56938" x2="55220" y2="67305"/>
                          <a14:foregroundMark x1="55220" y1="67305" x2="48901" y2="83573"/>
                          <a14:foregroundMark x1="48901" y1="83573" x2="19368" y2="88198"/>
                          <a14:foregroundMark x1="19368" y1="88198" x2="12500" y2="79585"/>
                          <a14:foregroundMark x1="12500" y1="79585" x2="11401" y2="79585"/>
                          <a14:foregroundMark x1="45604" y1="56140" x2="66209" y2="55662"/>
                          <a14:foregroundMark x1="66209" y1="55662" x2="87088" y2="66986"/>
                          <a14:foregroundMark x1="87088" y1="66986" x2="67170" y2="90909"/>
                          <a14:foregroundMark x1="67170" y1="90909" x2="59615" y2="91388"/>
                          <a14:foregroundMark x1="51923" y1="59171" x2="51923" y2="59171"/>
                          <a14:foregroundMark x1="90522" y1="53589" x2="48214" y2="52791"/>
                          <a14:foregroundMark x1="48214" y1="52791" x2="55769" y2="67464"/>
                          <a14:foregroundMark x1="55769" y1="67464" x2="87775" y2="66348"/>
                          <a14:foregroundMark x1="87775" y1="66348" x2="91758" y2="55502"/>
                          <a14:foregroundMark x1="91758" y1="55502" x2="88324" y2="52153"/>
                          <a14:foregroundMark x1="82418" y1="88836" x2="69918" y2="96172"/>
                          <a14:foregroundMark x1="69918" y1="96172" x2="86126" y2="91069"/>
                          <a14:foregroundMark x1="86126" y1="91069" x2="78159" y2="90750"/>
                          <a14:foregroundMark x1="54945" y1="83094" x2="42445" y2="83732"/>
                          <a14:foregroundMark x1="42445" y1="83732" x2="50962" y2="90431"/>
                          <a14:foregroundMark x1="50962" y1="90431" x2="53434" y2="83892"/>
                          <a14:foregroundMark x1="22253" y1="64115" x2="16621" y2="74960"/>
                          <a14:foregroundMark x1="16621" y1="74960" x2="17720" y2="87081"/>
                          <a14:foregroundMark x1="17720" y1="87081" x2="30082" y2="84848"/>
                          <a14:foregroundMark x1="30082" y1="84848" x2="26236" y2="66826"/>
                          <a14:foregroundMark x1="26236" y1="66826" x2="20330" y2="65391"/>
                          <a14:foregroundMark x1="23214" y1="69219" x2="21154" y2="81180"/>
                          <a14:foregroundMark x1="21154" y1="81180" x2="24038" y2="67145"/>
                          <a14:foregroundMark x1="24038" y1="67145" x2="23489" y2="68262"/>
                          <a14:foregroundMark x1="64973" y1="56140" x2="55632" y2="57097"/>
                          <a14:foregroundMark x1="55632" y1="57097" x2="63736" y2="59011"/>
                          <a14:foregroundMark x1="63736" y1="59011" x2="63462" y2="56459"/>
                          <a14:foregroundMark x1="84478" y1="56778" x2="76923" y2="60128"/>
                          <a14:foregroundMark x1="76923" y1="60128" x2="87637" y2="60606"/>
                          <a14:foregroundMark x1="87637" y1="60606" x2="81456" y2="55024"/>
                          <a14:backgroundMark x1="137" y1="34450" x2="412" y2="33014"/>
                          <a14:backgroundMark x1="2747" y1="33014" x2="0" y2="39394"/>
                          <a14:backgroundMark x1="45879" y1="5263" x2="49176" y2="4306"/>
                          <a14:backgroundMark x1="48489" y1="7018" x2="49038" y2="5104"/>
                          <a14:backgroundMark x1="50824" y1="6220" x2="52885" y2="5742"/>
                          <a14:backgroundMark x1="70055" y1="9569" x2="70055" y2="9569"/>
                          <a14:backgroundMark x1="70192" y1="8931" x2="70192" y2="8931"/>
                          <a14:backgroundMark x1="70604" y1="9888" x2="70604" y2="9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30" y="1982416"/>
              <a:ext cx="2379335" cy="20493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0F85CE-99B3-430E-BEF1-7A8EE5DB73C3}"/>
                </a:ext>
              </a:extLst>
            </p:cNvPr>
            <p:cNvGrpSpPr/>
            <p:nvPr/>
          </p:nvGrpSpPr>
          <p:grpSpPr>
            <a:xfrm>
              <a:off x="3146818" y="1928162"/>
              <a:ext cx="2365374" cy="2021633"/>
              <a:chOff x="3484191" y="1759731"/>
              <a:chExt cx="2365374" cy="202163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85F1139-C0B3-49AB-8323-DDA298D1C18D}"/>
                  </a:ext>
                </a:extLst>
              </p:cNvPr>
              <p:cNvGrpSpPr/>
              <p:nvPr/>
            </p:nvGrpSpPr>
            <p:grpSpPr>
              <a:xfrm>
                <a:off x="3635956" y="2668209"/>
                <a:ext cx="2213609" cy="1113155"/>
                <a:chOff x="95448" y="715233"/>
                <a:chExt cx="2215175" cy="1115125"/>
              </a:xfrm>
            </p:grpSpPr>
            <p:pic>
              <p:nvPicPr>
                <p:cNvPr id="15" name="Picture 14" descr="Amazon.com: Hillman 150009, 3/8 X 16-Inch, 100-Pack Coarse Thread Hex Nuts,  3/8&amp;quot;-16, Steel, 100 Pieces : Industrial &amp;amp; Scientific">
                  <a:extLst>
                    <a:ext uri="{FF2B5EF4-FFF2-40B4-BE49-F238E27FC236}">
                      <a16:creationId xmlns:a16="http://schemas.microsoft.com/office/drawing/2014/main" id="{841E085A-A81A-4A81-8286-220BED6E7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448" y="767923"/>
                  <a:ext cx="780864" cy="72044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4196833E-2CB8-454A-B284-259F2F334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970" b="16720"/>
                <a:stretch/>
              </p:blipFill>
              <p:spPr bwMode="auto">
                <a:xfrm>
                  <a:off x="981998" y="715233"/>
                  <a:ext cx="1328625" cy="8676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Text Box 2">
                  <a:extLst>
                    <a:ext uri="{FF2B5EF4-FFF2-40B4-BE49-F238E27FC236}">
                      <a16:creationId xmlns:a16="http://schemas.microsoft.com/office/drawing/2014/main" id="{B2413EFF-43C7-4A2F-B0B4-2FE95CB7B9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1544" y="1558202"/>
                  <a:ext cx="2016760" cy="27215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400" b="1" i="1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COAL                      OIL </a:t>
                  </a:r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1" name="Picture 10" descr="India coal market sees growth despite global challenges">
                <a:extLst>
                  <a:ext uri="{FF2B5EF4-FFF2-40B4-BE49-F238E27FC236}">
                    <a16:creationId xmlns:a16="http://schemas.microsoft.com/office/drawing/2014/main" id="{1FFB3225-2B44-4A4C-82A6-775895C5ED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4191" y="1761001"/>
                <a:ext cx="1089025" cy="8172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 descr="Evidence of Massive California Oil Spill Was Obvious, But Was It A Crime?">
                <a:extLst>
                  <a:ext uri="{FF2B5EF4-FFF2-40B4-BE49-F238E27FC236}">
                    <a16:creationId xmlns:a16="http://schemas.microsoft.com/office/drawing/2014/main" id="{2EF852D3-30DB-4881-B5C2-7D510926D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7341" y="1759731"/>
                <a:ext cx="1087755" cy="8267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3894C40D-87B6-494E-B2F7-A39542B94A33}"/>
                  </a:ext>
                </a:extLst>
              </p:cNvPr>
              <p:cNvSpPr/>
              <p:nvPr/>
            </p:nvSpPr>
            <p:spPr>
              <a:xfrm>
                <a:off x="3953524" y="2399287"/>
                <a:ext cx="222250" cy="381635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Arrow: Down 13">
                <a:extLst>
                  <a:ext uri="{FF2B5EF4-FFF2-40B4-BE49-F238E27FC236}">
                    <a16:creationId xmlns:a16="http://schemas.microsoft.com/office/drawing/2014/main" id="{AB9D0D1C-B644-49FD-BA43-84A5CB9A617E}"/>
                  </a:ext>
                </a:extLst>
              </p:cNvPr>
              <p:cNvSpPr/>
              <p:nvPr/>
            </p:nvSpPr>
            <p:spPr>
              <a:xfrm>
                <a:off x="5137412" y="2399287"/>
                <a:ext cx="222250" cy="381635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5A88B49-3D17-45BF-BDB0-38CF08862F1B}"/>
              </a:ext>
            </a:extLst>
          </p:cNvPr>
          <p:cNvGrpSpPr/>
          <p:nvPr/>
        </p:nvGrpSpPr>
        <p:grpSpPr>
          <a:xfrm>
            <a:off x="424370" y="4116257"/>
            <a:ext cx="4888073" cy="2556459"/>
            <a:chOff x="424370" y="4116257"/>
            <a:chExt cx="4888073" cy="2556459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39505F1-DD2E-4049-B582-332D376E7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64222" y="4473948"/>
              <a:ext cx="1935862" cy="115139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B7B4AC8-AF98-4E20-8522-22CF3EE66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6746"/>
            <a:stretch/>
          </p:blipFill>
          <p:spPr>
            <a:xfrm>
              <a:off x="2186759" y="5486907"/>
              <a:ext cx="1757597" cy="11858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24370" y="4116257"/>
              <a:ext cx="43557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Step 3: Make your polymers</a:t>
              </a:r>
              <a:endParaRPr lang="en-US" sz="280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755B842-3C06-4549-A21A-D3FF043348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b="9809"/>
            <a:stretch/>
          </p:blipFill>
          <p:spPr>
            <a:xfrm>
              <a:off x="3785783" y="4900988"/>
              <a:ext cx="1526660" cy="1030840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A330C26-1554-4173-83B0-75FA74387833}"/>
                </a:ext>
              </a:extLst>
            </p:cNvPr>
            <p:cNvGrpSpPr/>
            <p:nvPr/>
          </p:nvGrpSpPr>
          <p:grpSpPr>
            <a:xfrm>
              <a:off x="598138" y="4728104"/>
              <a:ext cx="1192354" cy="281456"/>
              <a:chOff x="534295" y="4802171"/>
              <a:chExt cx="1192354" cy="281456"/>
            </a:xfrm>
            <a:solidFill>
              <a:srgbClr val="E84A27"/>
            </a:solidFill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1EAF46F-A8D9-42EB-8D68-FC68A992307D}"/>
                  </a:ext>
                </a:extLst>
              </p:cNvPr>
              <p:cNvSpPr/>
              <p:nvPr/>
            </p:nvSpPr>
            <p:spPr>
              <a:xfrm>
                <a:off x="534295" y="4871613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BBB31B6-07B3-46BA-A380-90674154FC2D}"/>
                  </a:ext>
                </a:extLst>
              </p:cNvPr>
              <p:cNvSpPr/>
              <p:nvPr/>
            </p:nvSpPr>
            <p:spPr>
              <a:xfrm>
                <a:off x="715288" y="4883779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525B5B6-3F1C-4C11-A702-AF88AC6E73DA}"/>
                  </a:ext>
                </a:extLst>
              </p:cNvPr>
              <p:cNvSpPr/>
              <p:nvPr/>
            </p:nvSpPr>
            <p:spPr>
              <a:xfrm>
                <a:off x="887127" y="4822946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2E4B5D25-596D-49B9-9B13-09AAC8C0A003}"/>
                  </a:ext>
                </a:extLst>
              </p:cNvPr>
              <p:cNvSpPr/>
              <p:nvPr/>
            </p:nvSpPr>
            <p:spPr>
              <a:xfrm>
                <a:off x="1057406" y="4901074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3D00F74-8020-41E2-A130-87A4071D894F}"/>
                  </a:ext>
                </a:extLst>
              </p:cNvPr>
              <p:cNvSpPr/>
              <p:nvPr/>
            </p:nvSpPr>
            <p:spPr>
              <a:xfrm>
                <a:off x="1227115" y="4832116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1EB7CCD-A188-46F7-973C-38B40AA616EF}"/>
                  </a:ext>
                </a:extLst>
              </p:cNvPr>
              <p:cNvSpPr/>
              <p:nvPr/>
            </p:nvSpPr>
            <p:spPr>
              <a:xfrm>
                <a:off x="1406667" y="4898019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30CD73D0-324C-4C85-9D7B-4497C0C78ED2}"/>
                  </a:ext>
                </a:extLst>
              </p:cNvPr>
              <p:cNvSpPr/>
              <p:nvPr/>
            </p:nvSpPr>
            <p:spPr>
              <a:xfrm>
                <a:off x="1544096" y="4802171"/>
                <a:ext cx="182553" cy="182553"/>
              </a:xfrm>
              <a:prstGeom prst="ellipse">
                <a:avLst/>
              </a:prstGeom>
              <a:grpFill/>
              <a:ln>
                <a:solidFill>
                  <a:srgbClr val="C0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62731E6-AB3B-4357-BD75-61A835924ACF}"/>
                </a:ext>
              </a:extLst>
            </p:cNvPr>
            <p:cNvGrpSpPr/>
            <p:nvPr/>
          </p:nvGrpSpPr>
          <p:grpSpPr>
            <a:xfrm>
              <a:off x="594615" y="5288625"/>
              <a:ext cx="1100659" cy="509495"/>
              <a:chOff x="534295" y="5520190"/>
              <a:chExt cx="1100659" cy="509495"/>
            </a:xfrm>
            <a:solidFill>
              <a:srgbClr val="00B0F0"/>
            </a:solidFill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6E7D7C1-B6F2-4746-B7B1-4B6505897DE2}"/>
                  </a:ext>
                </a:extLst>
              </p:cNvPr>
              <p:cNvSpPr/>
              <p:nvPr/>
            </p:nvSpPr>
            <p:spPr>
              <a:xfrm>
                <a:off x="534295" y="5520190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8635532-52ED-420C-8178-7971DCBF1082}"/>
                  </a:ext>
                </a:extLst>
              </p:cNvPr>
              <p:cNvSpPr/>
              <p:nvPr/>
            </p:nvSpPr>
            <p:spPr>
              <a:xfrm>
                <a:off x="657151" y="5657181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2E09E85-E99B-4862-B02B-8DDEEE5DEE31}"/>
                  </a:ext>
                </a:extLst>
              </p:cNvPr>
              <p:cNvSpPr/>
              <p:nvPr/>
            </p:nvSpPr>
            <p:spPr>
              <a:xfrm>
                <a:off x="810131" y="5740901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EE584B4-E935-46FD-A38F-12184BE14B82}"/>
                  </a:ext>
                </a:extLst>
              </p:cNvPr>
              <p:cNvSpPr/>
              <p:nvPr/>
            </p:nvSpPr>
            <p:spPr>
              <a:xfrm>
                <a:off x="963111" y="5667699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0BD5DDA-FDD2-4C5D-BC7C-330FE5DC09F9}"/>
                  </a:ext>
                </a:extLst>
              </p:cNvPr>
              <p:cNvSpPr/>
              <p:nvPr/>
            </p:nvSpPr>
            <p:spPr>
              <a:xfrm>
                <a:off x="1132046" y="5704300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255E640-C81B-4F9A-9B02-9EC0747530D6}"/>
                  </a:ext>
                </a:extLst>
              </p:cNvPr>
              <p:cNvSpPr/>
              <p:nvPr/>
            </p:nvSpPr>
            <p:spPr>
              <a:xfrm>
                <a:off x="1285026" y="5794796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26F02EB-548D-45D6-8223-50793A631021}"/>
                  </a:ext>
                </a:extLst>
              </p:cNvPr>
              <p:cNvSpPr/>
              <p:nvPr/>
            </p:nvSpPr>
            <p:spPr>
              <a:xfrm>
                <a:off x="1453961" y="5848692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070C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50FA87D-923C-44EE-8A50-B0DD66811094}"/>
                </a:ext>
              </a:extLst>
            </p:cNvPr>
            <p:cNvGrpSpPr/>
            <p:nvPr/>
          </p:nvGrpSpPr>
          <p:grpSpPr>
            <a:xfrm>
              <a:off x="513747" y="5920194"/>
              <a:ext cx="1272023" cy="752522"/>
              <a:chOff x="513747" y="5920194"/>
              <a:chExt cx="1272023" cy="752522"/>
            </a:xfrm>
            <a:solidFill>
              <a:srgbClr val="92D050"/>
            </a:solidFill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9A08F675-93FA-4056-8646-BCC91D508674}"/>
                  </a:ext>
                </a:extLst>
              </p:cNvPr>
              <p:cNvGrpSpPr/>
              <p:nvPr/>
            </p:nvGrpSpPr>
            <p:grpSpPr>
              <a:xfrm>
                <a:off x="513747" y="6105791"/>
                <a:ext cx="1152440" cy="412303"/>
                <a:chOff x="582761" y="6104157"/>
                <a:chExt cx="1152440" cy="412303"/>
              </a:xfrm>
              <a:grpFill/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B835E1FE-D4A9-4BA8-B670-F4127ACEB0E6}"/>
                    </a:ext>
                  </a:extLst>
                </p:cNvPr>
                <p:cNvSpPr/>
                <p:nvPr/>
              </p:nvSpPr>
              <p:spPr>
                <a:xfrm>
                  <a:off x="582761" y="6335467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D257DBEC-D6A9-4272-B729-308774AD3889}"/>
                    </a:ext>
                  </a:extLst>
                </p:cNvPr>
                <p:cNvSpPr/>
                <p:nvPr/>
              </p:nvSpPr>
              <p:spPr>
                <a:xfrm>
                  <a:off x="712519" y="6197492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A99A711-E4B8-4AC8-A6E2-C2F4529AC063}"/>
                    </a:ext>
                  </a:extLst>
                </p:cNvPr>
                <p:cNvSpPr/>
                <p:nvPr/>
              </p:nvSpPr>
              <p:spPr>
                <a:xfrm>
                  <a:off x="873953" y="6104157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1EC03049-BA28-44BC-A845-32ED1683B5CA}"/>
                    </a:ext>
                  </a:extLst>
                </p:cNvPr>
                <p:cNvSpPr/>
                <p:nvPr/>
              </p:nvSpPr>
              <p:spPr>
                <a:xfrm>
                  <a:off x="1051578" y="6123858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C3EA0233-69BA-44FB-9682-EE8B26E888A6}"/>
                    </a:ext>
                  </a:extLst>
                </p:cNvPr>
                <p:cNvSpPr/>
                <p:nvPr/>
              </p:nvSpPr>
              <p:spPr>
                <a:xfrm>
                  <a:off x="1220513" y="6192281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B2153EDE-F989-4EA2-ADFA-9B255515E0FE}"/>
                    </a:ext>
                  </a:extLst>
                </p:cNvPr>
                <p:cNvSpPr/>
                <p:nvPr/>
              </p:nvSpPr>
              <p:spPr>
                <a:xfrm>
                  <a:off x="1388279" y="6197492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7BA1CC2C-66AA-4BA1-933E-539890C7023D}"/>
                    </a:ext>
                  </a:extLst>
                </p:cNvPr>
                <p:cNvSpPr/>
                <p:nvPr/>
              </p:nvSpPr>
              <p:spPr>
                <a:xfrm>
                  <a:off x="1554208" y="6183950"/>
                  <a:ext cx="180993" cy="180993"/>
                </a:xfrm>
                <a:prstGeom prst="ellipse">
                  <a:avLst/>
                </a:prstGeom>
                <a:grpFill/>
                <a:ln>
                  <a:solidFill>
                    <a:srgbClr val="026A03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33CA101-1BD7-41C4-B0C9-7261F301CA1D}"/>
                  </a:ext>
                </a:extLst>
              </p:cNvPr>
              <p:cNvSpPr/>
              <p:nvPr/>
            </p:nvSpPr>
            <p:spPr>
              <a:xfrm>
                <a:off x="1144000" y="6365287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78B5B5FD-6A9B-4307-9682-D1FE74E28A70}"/>
                  </a:ext>
                </a:extLst>
              </p:cNvPr>
              <p:cNvSpPr/>
              <p:nvPr/>
            </p:nvSpPr>
            <p:spPr>
              <a:xfrm>
                <a:off x="1285283" y="6463535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4092129-DEBC-4C43-80C4-56FAE17A668C}"/>
                  </a:ext>
                </a:extLst>
              </p:cNvPr>
              <p:cNvSpPr/>
              <p:nvPr/>
            </p:nvSpPr>
            <p:spPr>
              <a:xfrm>
                <a:off x="680145" y="5959072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5D0520C-C4F6-464D-A1CA-F1E7D057030B}"/>
                  </a:ext>
                </a:extLst>
              </p:cNvPr>
              <p:cNvSpPr/>
              <p:nvPr/>
            </p:nvSpPr>
            <p:spPr>
              <a:xfrm>
                <a:off x="517154" y="5920194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77E1836B-3463-401F-948A-B6775DFC3B1E}"/>
                  </a:ext>
                </a:extLst>
              </p:cNvPr>
              <p:cNvSpPr/>
              <p:nvPr/>
            </p:nvSpPr>
            <p:spPr>
              <a:xfrm>
                <a:off x="1604777" y="6491723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1BDEA34A-50CD-4EE0-90BF-24F85B10FEB0}"/>
                  </a:ext>
                </a:extLst>
              </p:cNvPr>
              <p:cNvSpPr/>
              <p:nvPr/>
            </p:nvSpPr>
            <p:spPr>
              <a:xfrm>
                <a:off x="1449465" y="6484663"/>
                <a:ext cx="180993" cy="180993"/>
              </a:xfrm>
              <a:prstGeom prst="ellipse">
                <a:avLst/>
              </a:prstGeom>
              <a:grpFill/>
              <a:ln>
                <a:solidFill>
                  <a:srgbClr val="026A03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6900C8-0D99-4F2C-B6F0-14CCBEB24275}"/>
              </a:ext>
            </a:extLst>
          </p:cNvPr>
          <p:cNvGrpSpPr/>
          <p:nvPr/>
        </p:nvGrpSpPr>
        <p:grpSpPr>
          <a:xfrm>
            <a:off x="6255299" y="4116257"/>
            <a:ext cx="5842151" cy="2399282"/>
            <a:chOff x="6255299" y="4116257"/>
            <a:chExt cx="5842151" cy="2399282"/>
          </a:xfrm>
        </p:grpSpPr>
        <p:sp>
          <p:nvSpPr>
            <p:cNvPr id="25" name="TextBox 24"/>
            <p:cNvSpPr txBox="1"/>
            <p:nvPr/>
          </p:nvSpPr>
          <p:spPr>
            <a:xfrm>
              <a:off x="6394029" y="4116257"/>
              <a:ext cx="5703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Step 4: Process into different shapes!</a:t>
              </a:r>
              <a:endParaRPr lang="en-US" sz="280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E078998-1C15-484E-ABE1-9AC58D901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8832" t="20008" r="14580" b="21940"/>
            <a:stretch/>
          </p:blipFill>
          <p:spPr>
            <a:xfrm>
              <a:off x="9872468" y="4667107"/>
              <a:ext cx="1957003" cy="1706167"/>
            </a:xfrm>
            <a:prstGeom prst="rect">
              <a:avLst/>
            </a:prstGeom>
          </p:spPr>
        </p:pic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253351E0-251B-4CC5-A804-DD148B52246E}"/>
                </a:ext>
              </a:extLst>
            </p:cNvPr>
            <p:cNvGrpSpPr/>
            <p:nvPr/>
          </p:nvGrpSpPr>
          <p:grpSpPr>
            <a:xfrm>
              <a:off x="6255299" y="4576081"/>
              <a:ext cx="3481746" cy="1939458"/>
              <a:chOff x="6255299" y="4576081"/>
              <a:chExt cx="3481746" cy="1939458"/>
            </a:xfrm>
          </p:grpSpPr>
          <p:pic>
            <p:nvPicPr>
              <p:cNvPr id="2050" name="Picture 2" descr="Outdoor Toys | Oriental Trading Company">
                <a:extLst>
                  <a:ext uri="{FF2B5EF4-FFF2-40B4-BE49-F238E27FC236}">
                    <a16:creationId xmlns:a16="http://schemas.microsoft.com/office/drawing/2014/main" id="{9CCC4C77-E015-4942-9B5F-4C82996537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769"/>
              <a:stretch/>
            </p:blipFill>
            <p:spPr bwMode="auto">
              <a:xfrm>
                <a:off x="6255299" y="4576081"/>
                <a:ext cx="3481746" cy="1922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89AD4A8-6470-4652-9004-65BED71F14D9}"/>
                  </a:ext>
                </a:extLst>
              </p:cNvPr>
              <p:cNvSpPr/>
              <p:nvPr/>
            </p:nvSpPr>
            <p:spPr>
              <a:xfrm>
                <a:off x="6958316" y="6185585"/>
                <a:ext cx="1458853" cy="329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470E86D-5D97-4A45-AB62-0AA9F570555E}"/>
              </a:ext>
            </a:extLst>
          </p:cNvPr>
          <p:cNvGrpSpPr/>
          <p:nvPr/>
        </p:nvGrpSpPr>
        <p:grpSpPr>
          <a:xfrm>
            <a:off x="6394029" y="1320420"/>
            <a:ext cx="5568053" cy="2922502"/>
            <a:chOff x="6394029" y="1320420"/>
            <a:chExt cx="5568053" cy="292250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032BAAD-EA07-4569-8AC5-E0B04DDB970F}"/>
                </a:ext>
              </a:extLst>
            </p:cNvPr>
            <p:cNvGrpSpPr/>
            <p:nvPr/>
          </p:nvGrpSpPr>
          <p:grpSpPr>
            <a:xfrm>
              <a:off x="6394029" y="1320420"/>
              <a:ext cx="5568053" cy="2922502"/>
              <a:chOff x="6394029" y="1320420"/>
              <a:chExt cx="5568053" cy="292250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6394029" y="1320420"/>
                <a:ext cx="39054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/>
                  <a:t>Step 2: Separate your oil </a:t>
                </a:r>
                <a:endParaRPr lang="en-US" sz="280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AD8F3E7-2792-42E9-B860-41163FA599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518781" y="1716976"/>
                <a:ext cx="2711165" cy="252594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004491C-10E8-4BC8-AD60-E19B84DDAD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r="20183" b="2401"/>
              <a:stretch/>
            </p:blipFill>
            <p:spPr>
              <a:xfrm>
                <a:off x="9289305" y="2567313"/>
                <a:ext cx="1166327" cy="70884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25EBA7E-9A94-45EF-B21E-08DC20843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6649" t="24231" r="10186" b="19576"/>
              <a:stretch/>
            </p:blipFill>
            <p:spPr>
              <a:xfrm>
                <a:off x="10388731" y="3202546"/>
                <a:ext cx="1573351" cy="857823"/>
              </a:xfrm>
              <a:prstGeom prst="rect">
                <a:avLst/>
              </a:prstGeom>
            </p:spPr>
          </p:pic>
        </p:grpSp>
        <p:pic>
          <p:nvPicPr>
            <p:cNvPr id="2052" name="Picture 4" descr="Pile of paper clips for business or education school. Closeup pile of paper  clips for business or education school. | CanStock">
              <a:extLst>
                <a:ext uri="{FF2B5EF4-FFF2-40B4-BE49-F238E27FC236}">
                  <a16:creationId xmlns:a16="http://schemas.microsoft.com/office/drawing/2014/main" id="{EC1FB0F5-F395-484A-B682-63B5B24894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39"/>
            <a:stretch/>
          </p:blipFill>
          <p:spPr bwMode="auto">
            <a:xfrm>
              <a:off x="10363202" y="1823128"/>
              <a:ext cx="1573351" cy="1029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26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Who are we?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4723" y="1614021"/>
            <a:ext cx="633853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Professors</a:t>
            </a:r>
            <a:r>
              <a:rPr lang="en-US"/>
              <a:t>: We studied for a long time (25+ years)! We teach and </a:t>
            </a:r>
          </a:p>
          <a:p>
            <a:r>
              <a:rPr lang="en-US"/>
              <a:t>do research at a university.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7032" y="3534281"/>
            <a:ext cx="342325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i="1"/>
              <a:t>This could be you one 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723" y="2528665"/>
            <a:ext cx="6339812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Graduate Students</a:t>
            </a:r>
            <a:r>
              <a:rPr lang="en-US"/>
              <a:t>: We are studying to receive a doctoral degree.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723" y="3169331"/>
            <a:ext cx="707988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/>
              <a:t>Undergraduate Students</a:t>
            </a:r>
            <a:r>
              <a:rPr lang="en-US"/>
              <a:t>: We are studying to receive a bachelor's degree.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3413" y="3877457"/>
            <a:ext cx="23211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b="1" i="1">
                <a:solidFill>
                  <a:srgbClr val="1E4E79"/>
                </a:solidFill>
              </a:rPr>
              <a:t>Where we come from:</a:t>
            </a:r>
          </a:p>
        </p:txBody>
      </p:sp>
      <p:pic>
        <p:nvPicPr>
          <p:cNvPr id="1028" name="Picture 4" descr="World Map Earth Global - Free vector graphic on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17" y="4270760"/>
            <a:ext cx="4903115" cy="245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713" t="8466" r="4795" b="5396"/>
          <a:stretch/>
        </p:blipFill>
        <p:spPr>
          <a:xfrm>
            <a:off x="1432749" y="4321742"/>
            <a:ext cx="3899702" cy="2347898"/>
          </a:xfrm>
          <a:prstGeom prst="rect">
            <a:avLst/>
          </a:prstGeom>
        </p:spPr>
      </p:pic>
      <p:pic>
        <p:nvPicPr>
          <p:cNvPr id="10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0DC96F-7A95-49B1-8D3A-0361CB634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474" y="1615980"/>
            <a:ext cx="3425237" cy="18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44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What is Chemical and Biomolecular Engineering?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8000" y="1353498"/>
            <a:ext cx="3141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What is a chemical?</a:t>
            </a:r>
            <a:endParaRPr lang="en-US" sz="2800"/>
          </a:p>
        </p:txBody>
      </p:sp>
      <p:pic>
        <p:nvPicPr>
          <p:cNvPr id="2052" name="Picture 4" descr="What Is – And What Isn&amp;#39;t – A Chemical | I Can Has Science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065" y="1948923"/>
            <a:ext cx="51244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101245" y="2329119"/>
            <a:ext cx="3539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Everything you can touch and more!</a:t>
            </a:r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508000" y="3946129"/>
            <a:ext cx="3661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What is a biomolecule?</a:t>
            </a:r>
            <a:endParaRPr lang="en-US" sz="2800"/>
          </a:p>
        </p:txBody>
      </p:sp>
      <p:pic>
        <p:nvPicPr>
          <p:cNvPr id="2054" name="Picture 6" descr="What&amp;#39;s the difference between a biomolecule and a matter molecule? - Quo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64" y="4556095"/>
            <a:ext cx="3485094" cy="196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101245" y="4631168"/>
            <a:ext cx="3539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Everything nature makes!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4445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857240A6-830B-4267-9A06-4EE466D674D1}"/>
              </a:ext>
            </a:extLst>
          </p:cNvPr>
          <p:cNvGrpSpPr/>
          <p:nvPr/>
        </p:nvGrpSpPr>
        <p:grpSpPr>
          <a:xfrm>
            <a:off x="390635" y="5269491"/>
            <a:ext cx="10544579" cy="1638055"/>
            <a:chOff x="390635" y="5269491"/>
            <a:chExt cx="10544579" cy="1638055"/>
          </a:xfrm>
        </p:grpSpPr>
        <p:pic>
          <p:nvPicPr>
            <p:cNvPr id="2058" name="Picture 2057">
              <a:extLst>
                <a:ext uri="{FF2B5EF4-FFF2-40B4-BE49-F238E27FC236}">
                  <a16:creationId xmlns:a16="http://schemas.microsoft.com/office/drawing/2014/main" id="{A3D05F01-BF92-4EDB-AD9B-8457D7001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3568"/>
            <a:stretch/>
          </p:blipFill>
          <p:spPr>
            <a:xfrm>
              <a:off x="6726725" y="5681268"/>
              <a:ext cx="1818934" cy="122627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90635" y="5849162"/>
              <a:ext cx="40762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Chemicals made by living things (animals, plants, humans, and more)!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05E917-1487-4E58-B317-C3D7C210785A}"/>
                </a:ext>
              </a:extLst>
            </p:cNvPr>
            <p:cNvSpPr/>
            <p:nvPr/>
          </p:nvSpPr>
          <p:spPr>
            <a:xfrm>
              <a:off x="4807266" y="5368883"/>
              <a:ext cx="2225011" cy="1303833"/>
            </a:xfrm>
            <a:custGeom>
              <a:avLst/>
              <a:gdLst>
                <a:gd name="connsiteX0" fmla="*/ 0 w 2709333"/>
                <a:gd name="connsiteY0" fmla="*/ 1806222 h 1806222"/>
                <a:gd name="connsiteX1" fmla="*/ 1354667 w 2709333"/>
                <a:gd name="connsiteY1" fmla="*/ 0 h 1806222"/>
                <a:gd name="connsiteX2" fmla="*/ 1354667 w 2709333"/>
                <a:gd name="connsiteY2" fmla="*/ 0 h 1806222"/>
                <a:gd name="connsiteX3" fmla="*/ 2709333 w 2709333"/>
                <a:gd name="connsiteY3" fmla="*/ 1806222 h 1806222"/>
                <a:gd name="connsiteX4" fmla="*/ 0 w 2709333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333" h="1806222">
                  <a:moveTo>
                    <a:pt x="2709333" y="0"/>
                  </a:moveTo>
                  <a:lnTo>
                    <a:pt x="1354666" y="1806222"/>
                  </a:lnTo>
                  <a:lnTo>
                    <a:pt x="1354666" y="1806222"/>
                  </a:lnTo>
                  <a:lnTo>
                    <a:pt x="0" y="0"/>
                  </a:lnTo>
                  <a:lnTo>
                    <a:pt x="2709333" y="0"/>
                  </a:lnTo>
                  <a:close/>
                </a:path>
              </a:pathLst>
            </a:custGeom>
            <a:noFill/>
            <a:ln w="38100">
              <a:solidFill>
                <a:srgbClr val="BAE62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1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A9DDF7-D4BE-4668-9715-D7300AA828D7}"/>
                </a:ext>
              </a:extLst>
            </p:cNvPr>
            <p:cNvSpPr txBox="1"/>
            <p:nvPr/>
          </p:nvSpPr>
          <p:spPr>
            <a:xfrm>
              <a:off x="5502636" y="5479830"/>
              <a:ext cx="882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B414"/>
                  </a:solidFill>
                </a:rPr>
                <a:t>Protein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4E922A-7BD1-4F49-9B00-2F4CBAF7A29C}"/>
                </a:ext>
              </a:extLst>
            </p:cNvPr>
            <p:cNvSpPr txBox="1"/>
            <p:nvPr/>
          </p:nvSpPr>
          <p:spPr>
            <a:xfrm>
              <a:off x="5693318" y="5927546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92B414"/>
                  </a:solidFill>
                </a:rPr>
                <a:t>DNA</a:t>
              </a: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CFF5F1D3-6CB6-4A98-A738-2F3B70999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24840" y="5269491"/>
              <a:ext cx="2410374" cy="1226278"/>
            </a:xfrm>
            <a:prstGeom prst="rect">
              <a:avLst/>
            </a:prstGeom>
          </p:spPr>
        </p:pic>
        <p:cxnSp>
          <p:nvCxnSpPr>
            <p:cNvPr id="2065" name="Straight Arrow Connector 2064">
              <a:extLst>
                <a:ext uri="{FF2B5EF4-FFF2-40B4-BE49-F238E27FC236}">
                  <a16:creationId xmlns:a16="http://schemas.microsoft.com/office/drawing/2014/main" id="{F940D792-8DC4-48ED-BF58-D76F3F13EA48}"/>
                </a:ext>
              </a:extLst>
            </p:cNvPr>
            <p:cNvCxnSpPr>
              <a:stCxn id="29" idx="3"/>
            </p:cNvCxnSpPr>
            <p:nvPr/>
          </p:nvCxnSpPr>
          <p:spPr>
            <a:xfrm>
              <a:off x="6385378" y="5664496"/>
              <a:ext cx="2312676" cy="0"/>
            </a:xfrm>
            <a:prstGeom prst="straightConnector1">
              <a:avLst/>
            </a:prstGeom>
            <a:ln>
              <a:solidFill>
                <a:srgbClr val="92B41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CBFFFC4-4ABC-4650-9F69-4045BDE6E541}"/>
                </a:ext>
              </a:extLst>
            </p:cNvPr>
            <p:cNvCxnSpPr>
              <a:cxnSpLocks/>
              <a:stCxn id="30" idx="3"/>
              <a:endCxn id="2058" idx="1"/>
            </p:cNvCxnSpPr>
            <p:nvPr/>
          </p:nvCxnSpPr>
          <p:spPr>
            <a:xfrm>
              <a:off x="6315604" y="6112212"/>
              <a:ext cx="411121" cy="182195"/>
            </a:xfrm>
            <a:prstGeom prst="straightConnector1">
              <a:avLst/>
            </a:prstGeom>
            <a:ln>
              <a:solidFill>
                <a:srgbClr val="92B41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What is Chemical and Biomolecular Engineering?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0635" y="1366301"/>
            <a:ext cx="3141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What is a chemical?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3532201" y="1397079"/>
            <a:ext cx="803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Chemicals make up all the </a:t>
            </a:r>
            <a:r>
              <a:rPr lang="en-US" sz="2400" u="sng" dirty="0"/>
              <a:t>materials</a:t>
            </a:r>
            <a:r>
              <a:rPr lang="en-US" sz="2400" dirty="0"/>
              <a:t> around us!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090" y="5113551"/>
            <a:ext cx="4232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 is a biomolecule?</a:t>
            </a:r>
            <a:endParaRPr lang="en-US" sz="2800" dirty="0"/>
          </a:p>
        </p:txBody>
      </p: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1472B473-CDB3-4758-B458-5E07B7244925}"/>
              </a:ext>
            </a:extLst>
          </p:cNvPr>
          <p:cNvGrpSpPr/>
          <p:nvPr/>
        </p:nvGrpSpPr>
        <p:grpSpPr>
          <a:xfrm>
            <a:off x="570644" y="1868704"/>
            <a:ext cx="11000452" cy="1967697"/>
            <a:chOff x="570644" y="1868704"/>
            <a:chExt cx="11000452" cy="19676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45E3981-DAD1-49A5-AE9D-2C7EC22CE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631" b="5803"/>
            <a:stretch/>
          </p:blipFill>
          <p:spPr>
            <a:xfrm>
              <a:off x="1825985" y="2466519"/>
              <a:ext cx="1512543" cy="1289089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C70B970-2C8C-41C0-A243-C054476A1AC0}"/>
                </a:ext>
              </a:extLst>
            </p:cNvPr>
            <p:cNvSpPr/>
            <p:nvPr/>
          </p:nvSpPr>
          <p:spPr>
            <a:xfrm>
              <a:off x="2582257" y="2002808"/>
              <a:ext cx="6675030" cy="1303835"/>
            </a:xfrm>
            <a:custGeom>
              <a:avLst/>
              <a:gdLst>
                <a:gd name="connsiteX0" fmla="*/ 0 w 8128000"/>
                <a:gd name="connsiteY0" fmla="*/ 1806222 h 1806222"/>
                <a:gd name="connsiteX1" fmla="*/ 1354667 w 8128000"/>
                <a:gd name="connsiteY1" fmla="*/ 0 h 1806222"/>
                <a:gd name="connsiteX2" fmla="*/ 6773334 w 8128000"/>
                <a:gd name="connsiteY2" fmla="*/ 0 h 1806222"/>
                <a:gd name="connsiteX3" fmla="*/ 8128000 w 8128000"/>
                <a:gd name="connsiteY3" fmla="*/ 1806222 h 1806222"/>
                <a:gd name="connsiteX4" fmla="*/ 0 w 8128000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8000" h="1806222">
                  <a:moveTo>
                    <a:pt x="8128000" y="1"/>
                  </a:moveTo>
                  <a:lnTo>
                    <a:pt x="6773333" y="1806221"/>
                  </a:lnTo>
                  <a:lnTo>
                    <a:pt x="1354666" y="1806221"/>
                  </a:lnTo>
                  <a:lnTo>
                    <a:pt x="0" y="1"/>
                  </a:lnTo>
                  <a:lnTo>
                    <a:pt x="8128000" y="1"/>
                  </a:lnTo>
                  <a:close/>
                </a:path>
              </a:pathLst>
            </a:custGeom>
            <a:noFill/>
            <a:ln w="38100">
              <a:solidFill>
                <a:srgbClr val="D0181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4949" tIns="82551" rIns="1504951" bIns="82551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D11EAF-5506-44A7-BCB1-53A411BE42E9}"/>
                </a:ext>
              </a:extLst>
            </p:cNvPr>
            <p:cNvSpPr txBox="1"/>
            <p:nvPr/>
          </p:nvSpPr>
          <p:spPr>
            <a:xfrm>
              <a:off x="3338528" y="2193583"/>
              <a:ext cx="772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01816"/>
                  </a:solidFill>
                </a:rPr>
                <a:t>Water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E964B5-DF52-4D4D-BA10-4760B1941239}"/>
                </a:ext>
              </a:extLst>
            </p:cNvPr>
            <p:cNvSpPr txBox="1"/>
            <p:nvPr/>
          </p:nvSpPr>
          <p:spPr>
            <a:xfrm>
              <a:off x="4162094" y="2715144"/>
              <a:ext cx="896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01816"/>
                  </a:solidFill>
                </a:rPr>
                <a:t>Oxygen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DE6200-75B1-4886-A5E6-17251D65AC10}"/>
                </a:ext>
              </a:extLst>
            </p:cNvPr>
            <p:cNvSpPr txBox="1"/>
            <p:nvPr/>
          </p:nvSpPr>
          <p:spPr>
            <a:xfrm>
              <a:off x="7636192" y="2191323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01816"/>
                  </a:solidFill>
                </a:rPr>
                <a:t>Chalk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444424-DF31-4E34-90FF-FD9B94FC498E}"/>
                </a:ext>
              </a:extLst>
            </p:cNvPr>
            <p:cNvSpPr txBox="1"/>
            <p:nvPr/>
          </p:nvSpPr>
          <p:spPr>
            <a:xfrm>
              <a:off x="5068807" y="2191323"/>
              <a:ext cx="916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01816"/>
                  </a:solidFill>
                </a:rPr>
                <a:t>Vinegar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F07673-77C9-4BC5-8D28-9F6931918B5F}"/>
                </a:ext>
              </a:extLst>
            </p:cNvPr>
            <p:cNvSpPr txBox="1"/>
            <p:nvPr/>
          </p:nvSpPr>
          <p:spPr>
            <a:xfrm>
              <a:off x="7273721" y="2760098"/>
              <a:ext cx="717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01816"/>
                  </a:solidFill>
                </a:rPr>
                <a:t>Sugar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5A7AB1-0B04-45F7-BC0D-E23AC4AC96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1303" t="3413" r="19590"/>
            <a:stretch/>
          </p:blipFill>
          <p:spPr>
            <a:xfrm>
              <a:off x="570644" y="1930259"/>
              <a:ext cx="1076252" cy="144512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CD0588-EE86-459A-88E0-5D9E7F48A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812" t="10593" r="12230" b="10593"/>
            <a:stretch/>
          </p:blipFill>
          <p:spPr>
            <a:xfrm>
              <a:off x="10131015" y="1868704"/>
              <a:ext cx="1440081" cy="113181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13758C-ACC8-4A03-A4E4-1AEB45454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95514" y="2704588"/>
              <a:ext cx="1428458" cy="113181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09910B-7BA9-4897-AF2F-586CB8B20A57}"/>
                </a:ext>
              </a:extLst>
            </p:cNvPr>
            <p:cNvSpPr txBox="1"/>
            <p:nvPr/>
          </p:nvSpPr>
          <p:spPr>
            <a:xfrm>
              <a:off x="6312607" y="2475298"/>
              <a:ext cx="63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01816"/>
                  </a:solidFill>
                </a:rPr>
                <a:t>Lead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E3C2B77-BAB8-4DFB-A7AE-AD922E2F1D71}"/>
                </a:ext>
              </a:extLst>
            </p:cNvPr>
            <p:cNvCxnSpPr>
              <a:stCxn id="9" idx="1"/>
            </p:cNvCxnSpPr>
            <p:nvPr/>
          </p:nvCxnSpPr>
          <p:spPr>
            <a:xfrm flipH="1" flipV="1">
              <a:off x="1739788" y="2375989"/>
              <a:ext cx="1598740" cy="2260"/>
            </a:xfrm>
            <a:prstGeom prst="straightConnector1">
              <a:avLst/>
            </a:prstGeom>
            <a:ln>
              <a:solidFill>
                <a:srgbClr val="D018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229D5FF-5973-4EDC-AD07-9D6A1FA69108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3231510" y="2899810"/>
              <a:ext cx="930584" cy="211253"/>
            </a:xfrm>
            <a:prstGeom prst="straightConnector1">
              <a:avLst/>
            </a:prstGeom>
            <a:ln>
              <a:solidFill>
                <a:srgbClr val="D018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C413DA1-6048-4814-A600-2E2679F053DD}"/>
                </a:ext>
              </a:extLst>
            </p:cNvPr>
            <p:cNvCxnSpPr>
              <a:cxnSpLocks/>
            </p:cNvCxnSpPr>
            <p:nvPr/>
          </p:nvCxnSpPr>
          <p:spPr>
            <a:xfrm>
              <a:off x="8026553" y="2939858"/>
              <a:ext cx="930584" cy="211253"/>
            </a:xfrm>
            <a:prstGeom prst="straightConnector1">
              <a:avLst/>
            </a:prstGeom>
            <a:ln>
              <a:solidFill>
                <a:srgbClr val="D018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8AE3E45-46FC-4F7C-BEBE-A93220362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8292" y="2374859"/>
              <a:ext cx="1598740" cy="2260"/>
            </a:xfrm>
            <a:prstGeom prst="straightConnector1">
              <a:avLst/>
            </a:prstGeom>
            <a:ln>
              <a:solidFill>
                <a:srgbClr val="D018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0F61B514-2756-49EE-B212-AA5D8F43CE1E}"/>
              </a:ext>
            </a:extLst>
          </p:cNvPr>
          <p:cNvGrpSpPr/>
          <p:nvPr/>
        </p:nvGrpSpPr>
        <p:grpSpPr>
          <a:xfrm>
            <a:off x="82603" y="3290141"/>
            <a:ext cx="11642046" cy="2058335"/>
            <a:chOff x="82603" y="3290141"/>
            <a:chExt cx="11642046" cy="2058335"/>
          </a:xfrm>
        </p:grpSpPr>
        <p:cxnSp>
          <p:nvCxnSpPr>
            <p:cNvPr id="2060" name="Straight Arrow Connector 2059">
              <a:extLst>
                <a:ext uri="{FF2B5EF4-FFF2-40B4-BE49-F238E27FC236}">
                  <a16:creationId xmlns:a16="http://schemas.microsoft.com/office/drawing/2014/main" id="{2BDD4C83-3473-4DB7-93E2-CF426D7313EB}"/>
                </a:ext>
              </a:extLst>
            </p:cNvPr>
            <p:cNvCxnSpPr>
              <a:stCxn id="28" idx="3"/>
            </p:cNvCxnSpPr>
            <p:nvPr/>
          </p:nvCxnSpPr>
          <p:spPr>
            <a:xfrm>
              <a:off x="7524847" y="3963799"/>
              <a:ext cx="3206640" cy="0"/>
            </a:xfrm>
            <a:prstGeom prst="straightConnector1">
              <a:avLst/>
            </a:prstGeom>
            <a:ln>
              <a:solidFill>
                <a:srgbClr val="11C1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5" name="Picture 2054">
              <a:extLst>
                <a:ext uri="{FF2B5EF4-FFF2-40B4-BE49-F238E27FC236}">
                  <a16:creationId xmlns:a16="http://schemas.microsoft.com/office/drawing/2014/main" id="{57E6CF1E-A7AB-476C-89C7-E517967EA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453" b="98010" l="14343" r="84064">
                          <a14:foregroundMark x1="61753" y1="51244" x2="89641" y2="75622"/>
                          <a14:foregroundMark x1="89641" y1="75622" x2="46614" y2="95522"/>
                          <a14:foregroundMark x1="46614" y1="95522" x2="20717" y2="84080"/>
                          <a14:foregroundMark x1="66534" y1="51244" x2="68924" y2="52736"/>
                          <a14:foregroundMark x1="69721" y1="50249" x2="82470" y2="59701"/>
                          <a14:foregroundMark x1="72510" y1="37811" x2="74900" y2="33831"/>
                          <a14:foregroundMark x1="56972" y1="98010" x2="79681" y2="96020"/>
                        </a14:backgroundRemoval>
                      </a14:imgEffect>
                    </a14:imgLayer>
                  </a14:imgProps>
                </a:ext>
              </a:extLst>
            </a:blip>
            <a:srcRect l="6051" r="6607"/>
            <a:stretch/>
          </p:blipFill>
          <p:spPr>
            <a:xfrm>
              <a:off x="8072867" y="3755608"/>
              <a:ext cx="1308663" cy="1199856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442A478-202C-4E90-90E8-EFDFF04E2BFD}"/>
                </a:ext>
              </a:extLst>
            </p:cNvPr>
            <p:cNvSpPr/>
            <p:nvPr/>
          </p:nvSpPr>
          <p:spPr>
            <a:xfrm>
              <a:off x="3694763" y="3685846"/>
              <a:ext cx="4450019" cy="1303834"/>
            </a:xfrm>
            <a:custGeom>
              <a:avLst/>
              <a:gdLst>
                <a:gd name="connsiteX0" fmla="*/ 0 w 5418666"/>
                <a:gd name="connsiteY0" fmla="*/ 1806222 h 1806222"/>
                <a:gd name="connsiteX1" fmla="*/ 1354667 w 5418666"/>
                <a:gd name="connsiteY1" fmla="*/ 0 h 1806222"/>
                <a:gd name="connsiteX2" fmla="*/ 4064000 w 5418666"/>
                <a:gd name="connsiteY2" fmla="*/ 0 h 1806222"/>
                <a:gd name="connsiteX3" fmla="*/ 5418666 w 5418666"/>
                <a:gd name="connsiteY3" fmla="*/ 1806222 h 1806222"/>
                <a:gd name="connsiteX4" fmla="*/ 0 w 5418666"/>
                <a:gd name="connsiteY4" fmla="*/ 1806222 h 180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666" h="1806222">
                  <a:moveTo>
                    <a:pt x="5418666" y="1"/>
                  </a:moveTo>
                  <a:lnTo>
                    <a:pt x="4063999" y="1806221"/>
                  </a:lnTo>
                  <a:lnTo>
                    <a:pt x="1354666" y="1806221"/>
                  </a:lnTo>
                  <a:lnTo>
                    <a:pt x="0" y="1"/>
                  </a:lnTo>
                  <a:lnTo>
                    <a:pt x="5418666" y="1"/>
                  </a:lnTo>
                  <a:close/>
                </a:path>
              </a:pathLst>
            </a:custGeom>
            <a:noFill/>
            <a:ln w="38100">
              <a:solidFill>
                <a:srgbClr val="11C1B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0817" tIns="82550" rIns="1030816" bIns="82551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D186F8-A07A-45C3-9B5C-39F4CCECE7C7}"/>
                </a:ext>
              </a:extLst>
            </p:cNvPr>
            <p:cNvSpPr txBox="1"/>
            <p:nvPr/>
          </p:nvSpPr>
          <p:spPr>
            <a:xfrm>
              <a:off x="82603" y="4032258"/>
              <a:ext cx="38834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When chemicals mix together, they </a:t>
              </a:r>
              <a:r>
                <a:rPr lang="en-US" sz="2000" b="1" dirty="0"/>
                <a:t>react </a:t>
              </a:r>
              <a:r>
                <a:rPr lang="en-US" sz="2000" dirty="0"/>
                <a:t>to make something new!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FE23D2-9C54-4D7B-9726-124810256E35}"/>
                </a:ext>
              </a:extLst>
            </p:cNvPr>
            <p:cNvSpPr txBox="1"/>
            <p:nvPr/>
          </p:nvSpPr>
          <p:spPr>
            <a:xfrm>
              <a:off x="4313727" y="3765963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E9A97"/>
                  </a:solidFill>
                </a:rPr>
                <a:t>Glue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285CDF-39D8-4820-BDC7-4BD89AF3BEC6}"/>
                </a:ext>
              </a:extLst>
            </p:cNvPr>
            <p:cNvSpPr txBox="1"/>
            <p:nvPr/>
          </p:nvSpPr>
          <p:spPr>
            <a:xfrm>
              <a:off x="5058558" y="4086615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E9A97"/>
                  </a:solidFill>
                </a:rPr>
                <a:t>All living things!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F4BA9-29BE-44AC-885D-DBB103D70BE8}"/>
                </a:ext>
              </a:extLst>
            </p:cNvPr>
            <p:cNvSpPr txBox="1"/>
            <p:nvPr/>
          </p:nvSpPr>
          <p:spPr>
            <a:xfrm>
              <a:off x="5630852" y="4527289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E9A97"/>
                  </a:solidFill>
                </a:rPr>
                <a:t>Slime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AED8240-EEA4-41B5-AB33-0ECC4E19710B}"/>
                </a:ext>
              </a:extLst>
            </p:cNvPr>
            <p:cNvSpPr txBox="1"/>
            <p:nvPr/>
          </p:nvSpPr>
          <p:spPr>
            <a:xfrm>
              <a:off x="6725589" y="3779133"/>
              <a:ext cx="799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E9A97"/>
                  </a:solidFill>
                </a:rPr>
                <a:t>Plastic</a:t>
              </a:r>
            </a:p>
          </p:txBody>
        </p:sp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C42B514A-7533-4943-9199-4E7777E3A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19988" y="4075435"/>
              <a:ext cx="1273041" cy="1273041"/>
            </a:xfrm>
            <a:prstGeom prst="rect">
              <a:avLst/>
            </a:prstGeom>
          </p:spPr>
        </p:pic>
        <p:pic>
          <p:nvPicPr>
            <p:cNvPr id="2053" name="Picture 2052">
              <a:extLst>
                <a:ext uri="{FF2B5EF4-FFF2-40B4-BE49-F238E27FC236}">
                  <a16:creationId xmlns:a16="http://schemas.microsoft.com/office/drawing/2014/main" id="{201AA229-6FB5-40CD-A23E-7A9ACB6EB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20335"/>
            <a:stretch/>
          </p:blipFill>
          <p:spPr>
            <a:xfrm>
              <a:off x="10731487" y="3290141"/>
              <a:ext cx="993162" cy="1628779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185FC7B-AE6F-41D8-B69C-79FEF7225C57}"/>
                </a:ext>
              </a:extLst>
            </p:cNvPr>
            <p:cNvCxnSpPr>
              <a:cxnSpLocks/>
              <a:endCxn id="2055" idx="1"/>
            </p:cNvCxnSpPr>
            <p:nvPr/>
          </p:nvCxnSpPr>
          <p:spPr>
            <a:xfrm>
              <a:off x="6725589" y="4271281"/>
              <a:ext cx="1347278" cy="84255"/>
            </a:xfrm>
            <a:prstGeom prst="straightConnector1">
              <a:avLst/>
            </a:prstGeom>
            <a:ln>
              <a:solidFill>
                <a:srgbClr val="11C1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EE1505F-5F97-4040-990E-67B08EE87205}"/>
                </a:ext>
              </a:extLst>
            </p:cNvPr>
            <p:cNvCxnSpPr>
              <a:cxnSpLocks/>
            </p:cNvCxnSpPr>
            <p:nvPr/>
          </p:nvCxnSpPr>
          <p:spPr>
            <a:xfrm>
              <a:off x="6263563" y="4759183"/>
              <a:ext cx="3346180" cy="341444"/>
            </a:xfrm>
            <a:prstGeom prst="straightConnector1">
              <a:avLst/>
            </a:prstGeom>
            <a:ln>
              <a:solidFill>
                <a:srgbClr val="11C1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1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2B2713D-F14D-46B4-9BDA-682204F55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484" y="4005521"/>
            <a:ext cx="2375556" cy="1583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910" t="598" r="371" b="9387"/>
          <a:stretch/>
        </p:blipFill>
        <p:spPr>
          <a:xfrm>
            <a:off x="6631643" y="2111925"/>
            <a:ext cx="2013229" cy="1403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What is Chemical and Biomolecular Engineering?</a:t>
            </a: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5C11F3-1F47-414A-820E-E374B5B0C4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39" r="8573"/>
          <a:stretch/>
        </p:blipFill>
        <p:spPr>
          <a:xfrm>
            <a:off x="3626776" y="2111925"/>
            <a:ext cx="1771817" cy="1394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181" t="368" r="10606" b="10076"/>
          <a:stretch/>
        </p:blipFill>
        <p:spPr>
          <a:xfrm>
            <a:off x="570538" y="2111925"/>
            <a:ext cx="1828800" cy="1394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3465" b="7515"/>
          <a:stretch/>
        </p:blipFill>
        <p:spPr>
          <a:xfrm>
            <a:off x="9884802" y="2111925"/>
            <a:ext cx="1828800" cy="14032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7650" y="1323496"/>
            <a:ext cx="287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What is an engineer?</a:t>
            </a:r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1486599" y="5731489"/>
            <a:ext cx="89060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/>
              <a:t>Conclusion: </a:t>
            </a:r>
            <a:r>
              <a:rPr lang="en-US" sz="2400" dirty="0"/>
              <a:t>a chemical engineer is someone that knows a lot of about </a:t>
            </a:r>
            <a:r>
              <a:rPr lang="en-US" sz="2400"/>
              <a:t>chemicals and solves fun and important problems!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D1D991-62DE-44FA-824B-5A67358D40C2}"/>
              </a:ext>
            </a:extLst>
          </p:cNvPr>
          <p:cNvSpPr txBox="1"/>
          <p:nvPr/>
        </p:nvSpPr>
        <p:spPr>
          <a:xfrm>
            <a:off x="4219049" y="1551314"/>
            <a:ext cx="344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1E4E79"/>
                </a:solidFill>
              </a:rPr>
              <a:t>Which of you likes……</a:t>
            </a:r>
            <a:endParaRPr lang="en-US" sz="2800" i="1">
              <a:solidFill>
                <a:srgbClr val="1E4E7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15EEF2-4F08-46C7-9590-75EC04CFB7C3}"/>
              </a:ext>
            </a:extLst>
          </p:cNvPr>
          <p:cNvSpPr txBox="1"/>
          <p:nvPr/>
        </p:nvSpPr>
        <p:spPr>
          <a:xfrm>
            <a:off x="568632" y="3513292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helping people</a:t>
            </a:r>
            <a:endParaRPr lang="en-US" sz="2000" i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1489ED-9D3B-4799-8D48-52C3BFC03B45}"/>
              </a:ext>
            </a:extLst>
          </p:cNvPr>
          <p:cNvSpPr txBox="1"/>
          <p:nvPr/>
        </p:nvSpPr>
        <p:spPr>
          <a:xfrm>
            <a:off x="3545524" y="3513293"/>
            <a:ext cx="1930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science/cooking</a:t>
            </a:r>
            <a:endParaRPr lang="en-US" sz="2000" i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428C24-DE48-4DD8-BB4D-834178B9B692}"/>
              </a:ext>
            </a:extLst>
          </p:cNvPr>
          <p:cNvSpPr txBox="1"/>
          <p:nvPr/>
        </p:nvSpPr>
        <p:spPr>
          <a:xfrm>
            <a:off x="9882540" y="3504730"/>
            <a:ext cx="1824419" cy="40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computers</a:t>
            </a:r>
            <a:endParaRPr lang="en-US" sz="2000" i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9F2880-27F3-46F4-B956-B9AEC144A3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93" t="5281" r="12701"/>
          <a:stretch/>
        </p:blipFill>
        <p:spPr>
          <a:xfrm>
            <a:off x="526497" y="4005508"/>
            <a:ext cx="1991474" cy="158519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FB479BE-8056-4D3F-8128-76F0ECD53A81}"/>
              </a:ext>
            </a:extLst>
          </p:cNvPr>
          <p:cNvGrpSpPr/>
          <p:nvPr/>
        </p:nvGrpSpPr>
        <p:grpSpPr>
          <a:xfrm>
            <a:off x="9486699" y="3880914"/>
            <a:ext cx="2536939" cy="2140543"/>
            <a:chOff x="2032000" y="2458020"/>
            <a:chExt cx="5214791" cy="4399980"/>
          </a:xfrm>
        </p:grpSpPr>
        <p:pic>
          <p:nvPicPr>
            <p:cNvPr id="1028" name="Picture 4" descr="Computer Desktop Pc - Free image on Pixabay">
              <a:extLst>
                <a:ext uri="{FF2B5EF4-FFF2-40B4-BE49-F238E27FC236}">
                  <a16:creationId xmlns:a16="http://schemas.microsoft.com/office/drawing/2014/main" id="{42F28D09-3758-4F50-8E75-038118614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2458020"/>
              <a:ext cx="5214791" cy="4399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7B82DFC5-AB19-4D61-A372-94F0D88BF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188" y="3215372"/>
              <a:ext cx="2776473" cy="1432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DD9A6C-85E2-4002-80D5-8EEC1B15A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r="6260"/>
          <a:stretch/>
        </p:blipFill>
        <p:spPr>
          <a:xfrm>
            <a:off x="3492330" y="4006214"/>
            <a:ext cx="2035946" cy="15499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0F785A2-28CE-46A2-9F05-BD0E4D93467F}"/>
              </a:ext>
            </a:extLst>
          </p:cNvPr>
          <p:cNvSpPr txBox="1"/>
          <p:nvPr/>
        </p:nvSpPr>
        <p:spPr>
          <a:xfrm>
            <a:off x="6632789" y="3513293"/>
            <a:ext cx="201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/>
              <a:t>being creative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22766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27" grpId="0"/>
      <p:bldP spid="29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TOPIC of the day: Plastics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1466" y="1491114"/>
            <a:ext cx="712906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Can you show me something made of plastic?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1730029" y="4216401"/>
            <a:ext cx="873194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Can you show me something that is not made of plastic?</a:t>
            </a:r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7850"/>
          <a:stretch/>
        </p:blipFill>
        <p:spPr>
          <a:xfrm>
            <a:off x="859063" y="2080018"/>
            <a:ext cx="4705936" cy="19482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125507"/>
            <a:ext cx="4963886" cy="1910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14" y="4956174"/>
            <a:ext cx="2665489" cy="1560286"/>
          </a:xfrm>
          <a:prstGeom prst="rect">
            <a:avLst/>
          </a:prstGeom>
        </p:spPr>
      </p:pic>
      <p:pic>
        <p:nvPicPr>
          <p:cNvPr id="1026" name="Picture 2" descr="8 Kinds of Wood You Not to Burn - Bad Firewood You Should Never U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85" y="4956174"/>
            <a:ext cx="2466863" cy="163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245" y="5011371"/>
            <a:ext cx="3120018" cy="144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What is plastic made of?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5336" y="1499551"/>
            <a:ext cx="7698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B16EB"/>
                </a:solidFill>
              </a:rPr>
              <a:t>Plastics</a:t>
            </a:r>
            <a:r>
              <a:rPr lang="en-US" sz="2800" b="1"/>
              <a:t> are big molecules. We call them </a:t>
            </a:r>
            <a:r>
              <a:rPr lang="en-US" sz="2800" b="1">
                <a:solidFill>
                  <a:srgbClr val="0B16EB"/>
                </a:solidFill>
              </a:rPr>
              <a:t>Polymers</a:t>
            </a:r>
            <a:r>
              <a:rPr lang="en-US" sz="2800" b="1"/>
              <a:t>!</a:t>
            </a:r>
            <a:endParaRPr lang="en-US" sz="2800"/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BA3D0860-FB98-46EA-8F14-A66C2F38AD54}"/>
              </a:ext>
            </a:extLst>
          </p:cNvPr>
          <p:cNvGrpSpPr/>
          <p:nvPr/>
        </p:nvGrpSpPr>
        <p:grpSpPr>
          <a:xfrm>
            <a:off x="425334" y="2196759"/>
            <a:ext cx="4811672" cy="3208603"/>
            <a:chOff x="31265" y="2283579"/>
            <a:chExt cx="4811672" cy="320860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88848E-A61C-4401-807B-D1DA635D5E42}"/>
                </a:ext>
              </a:extLst>
            </p:cNvPr>
            <p:cNvSpPr txBox="1"/>
            <p:nvPr/>
          </p:nvSpPr>
          <p:spPr>
            <a:xfrm>
              <a:off x="1935201" y="2283579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Slime</a:t>
              </a:r>
              <a:endParaRPr lang="en-US" sz="2800"/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DFA486BF-F2DA-411D-8D0E-6629A859F78A}"/>
                </a:ext>
              </a:extLst>
            </p:cNvPr>
            <p:cNvGrpSpPr/>
            <p:nvPr/>
          </p:nvGrpSpPr>
          <p:grpSpPr>
            <a:xfrm>
              <a:off x="31265" y="2642606"/>
              <a:ext cx="4811672" cy="2849576"/>
              <a:chOff x="31265" y="2642606"/>
              <a:chExt cx="4811672" cy="284957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A89C704-8C88-4833-A4BC-A1386C12F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65" y="3158128"/>
                <a:ext cx="2334054" cy="2334054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5BAF4F6-29E0-4C0C-AC67-1162F13F88E2}"/>
                  </a:ext>
                </a:extLst>
              </p:cNvPr>
              <p:cNvGrpSpPr/>
              <p:nvPr/>
            </p:nvGrpSpPr>
            <p:grpSpPr>
              <a:xfrm>
                <a:off x="898988" y="2642606"/>
                <a:ext cx="3943949" cy="2639065"/>
                <a:chOff x="1380895" y="1805159"/>
                <a:chExt cx="3943949" cy="2639065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7531B25F-6A21-41B4-A6FA-F6572411CCC6}"/>
                    </a:ext>
                  </a:extLst>
                </p:cNvPr>
                <p:cNvSpPr/>
                <p:nvPr/>
              </p:nvSpPr>
              <p:spPr>
                <a:xfrm>
                  <a:off x="1380895" y="3722609"/>
                  <a:ext cx="299304" cy="299304"/>
                </a:xfrm>
                <a:prstGeom prst="ellipse">
                  <a:avLst/>
                </a:prstGeom>
                <a:solidFill>
                  <a:schemeClr val="bg1">
                    <a:alpha val="79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A2849E92-7615-45ED-9AFD-B5EAC2A00B0E}"/>
                    </a:ext>
                  </a:extLst>
                </p:cNvPr>
                <p:cNvSpPr/>
                <p:nvPr/>
              </p:nvSpPr>
              <p:spPr>
                <a:xfrm>
                  <a:off x="3108090" y="1805159"/>
                  <a:ext cx="2216754" cy="2216754"/>
                </a:xfrm>
                <a:prstGeom prst="ellipse">
                  <a:avLst/>
                </a:prstGeom>
                <a:solidFill>
                  <a:schemeClr val="bg1">
                    <a:alpha val="79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1496878D-D7E1-4E75-9A3B-56C422BFAAC0}"/>
                    </a:ext>
                  </a:extLst>
                </p:cNvPr>
                <p:cNvCxnSpPr>
                  <a:stCxn id="9" idx="0"/>
                  <a:endCxn id="17" idx="1"/>
                </p:cNvCxnSpPr>
                <p:nvPr/>
              </p:nvCxnSpPr>
              <p:spPr>
                <a:xfrm flipV="1">
                  <a:off x="1530547" y="2129795"/>
                  <a:ext cx="1902179" cy="1592814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1081FABF-DCE6-477E-BE0D-1B25325227F6}"/>
                    </a:ext>
                  </a:extLst>
                </p:cNvPr>
                <p:cNvCxnSpPr>
                  <a:stCxn id="9" idx="4"/>
                  <a:endCxn id="17" idx="4"/>
                </p:cNvCxnSpPr>
                <p:nvPr/>
              </p:nvCxnSpPr>
              <p:spPr>
                <a:xfrm>
                  <a:off x="1530547" y="4021913"/>
                  <a:ext cx="2685920" cy="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9D2E66A-8755-4CAD-A309-D4D5E478B1CE}"/>
                    </a:ext>
                  </a:extLst>
                </p:cNvPr>
                <p:cNvSpPr txBox="1"/>
                <p:nvPr/>
              </p:nvSpPr>
              <p:spPr>
                <a:xfrm>
                  <a:off x="2068826" y="4044114"/>
                  <a:ext cx="164612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i="1"/>
                    <a:t>zoom in!</a:t>
                  </a:r>
                  <a:endParaRPr lang="en-US" sz="2000" i="1"/>
                </a:p>
              </p:txBody>
            </p:sp>
          </p:grp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8DBE2016-61CF-4E78-8652-DD1EAC010ED6}"/>
                </a:ext>
              </a:extLst>
            </p:cNvPr>
            <p:cNvGrpSpPr/>
            <p:nvPr/>
          </p:nvGrpSpPr>
          <p:grpSpPr>
            <a:xfrm>
              <a:off x="2744634" y="2731880"/>
              <a:ext cx="2011226" cy="2260370"/>
              <a:chOff x="3180076" y="1801222"/>
              <a:chExt cx="2011226" cy="226037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4927FCC-9629-4C86-913D-AE3D9CC041A9}"/>
                  </a:ext>
                </a:extLst>
              </p:cNvPr>
              <p:cNvGrpSpPr/>
              <p:nvPr/>
            </p:nvGrpSpPr>
            <p:grpSpPr>
              <a:xfrm>
                <a:off x="3218456" y="2819921"/>
                <a:ext cx="1486944" cy="335099"/>
                <a:chOff x="6083634" y="2927250"/>
                <a:chExt cx="1837304" cy="414056"/>
              </a:xfrm>
              <a:solidFill>
                <a:srgbClr val="6D60FE"/>
              </a:solidFill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32102DA-E64A-40D1-9630-7E8ACD266FC8}"/>
                    </a:ext>
                  </a:extLst>
                </p:cNvPr>
                <p:cNvSpPr/>
                <p:nvPr/>
              </p:nvSpPr>
              <p:spPr>
                <a:xfrm>
                  <a:off x="6083634" y="305795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712DC4B-CE7F-459F-BF96-7A2BCBC032F3}"/>
                    </a:ext>
                  </a:extLst>
                </p:cNvPr>
                <p:cNvSpPr/>
                <p:nvPr/>
              </p:nvSpPr>
              <p:spPr>
                <a:xfrm>
                  <a:off x="6263683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F0974D97-7F1E-4181-B7EB-66C1B1EDE3C2}"/>
                    </a:ext>
                  </a:extLst>
                </p:cNvPr>
                <p:cNvSpPr/>
                <p:nvPr/>
              </p:nvSpPr>
              <p:spPr>
                <a:xfrm>
                  <a:off x="6449945" y="3065526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043C678F-DAA4-4DC3-A0C5-044FD50CDC01}"/>
                    </a:ext>
                  </a:extLst>
                </p:cNvPr>
                <p:cNvSpPr/>
                <p:nvPr/>
              </p:nvSpPr>
              <p:spPr>
                <a:xfrm>
                  <a:off x="6638846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32E80D24-EC8A-4BF8-AA2F-5EF1292C0F2D}"/>
                    </a:ext>
                  </a:extLst>
                </p:cNvPr>
                <p:cNvSpPr/>
                <p:nvPr/>
              </p:nvSpPr>
              <p:spPr>
                <a:xfrm>
                  <a:off x="6825108" y="29272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5FB1348-5D00-4D31-A2F1-CF7899358BC2}"/>
                    </a:ext>
                  </a:extLst>
                </p:cNvPr>
                <p:cNvSpPr/>
                <p:nvPr/>
              </p:nvSpPr>
              <p:spPr>
                <a:xfrm>
                  <a:off x="6961432" y="305795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8DDA454-C8FD-4B4A-B073-EBBBA9AD0534}"/>
                    </a:ext>
                  </a:extLst>
                </p:cNvPr>
                <p:cNvSpPr/>
                <p:nvPr/>
              </p:nvSpPr>
              <p:spPr>
                <a:xfrm>
                  <a:off x="7147694" y="3082899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05EF3D05-CBB4-4F6A-85EE-5800D14B4BD5}"/>
                    </a:ext>
                  </a:extLst>
                </p:cNvPr>
                <p:cNvSpPr/>
                <p:nvPr/>
              </p:nvSpPr>
              <p:spPr>
                <a:xfrm>
                  <a:off x="7349856" y="3057952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F06F4F0B-0022-4924-9B0A-B8476D6E0AEB}"/>
                    </a:ext>
                  </a:extLst>
                </p:cNvPr>
                <p:cNvSpPr/>
                <p:nvPr/>
              </p:nvSpPr>
              <p:spPr>
                <a:xfrm>
                  <a:off x="7541165" y="312553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2E8B97C-5F7C-4EB0-91E7-E712463D5AC1}"/>
                    </a:ext>
                  </a:extLst>
                </p:cNvPr>
                <p:cNvSpPr/>
                <p:nvPr/>
              </p:nvSpPr>
              <p:spPr>
                <a:xfrm>
                  <a:off x="7732037" y="3152405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3735467-6CE4-4CBF-98B5-B0B86926A918}"/>
                  </a:ext>
                </a:extLst>
              </p:cNvPr>
              <p:cNvGrpSpPr/>
              <p:nvPr/>
            </p:nvGrpSpPr>
            <p:grpSpPr>
              <a:xfrm rot="19835801">
                <a:off x="3180076" y="2173986"/>
                <a:ext cx="1347460" cy="257415"/>
                <a:chOff x="6112967" y="2222654"/>
                <a:chExt cx="1664954" cy="318068"/>
              </a:xfrm>
              <a:solidFill>
                <a:srgbClr val="6D60FE"/>
              </a:solidFill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1FC3FBA8-96A3-46D9-91BA-03D5C3AFD389}"/>
                    </a:ext>
                  </a:extLst>
                </p:cNvPr>
                <p:cNvSpPr/>
                <p:nvPr/>
              </p:nvSpPr>
              <p:spPr>
                <a:xfrm>
                  <a:off x="6112967" y="226097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928B1E6-70DB-431F-B51E-DC8F86E95384}"/>
                    </a:ext>
                  </a:extLst>
                </p:cNvPr>
                <p:cNvSpPr/>
                <p:nvPr/>
              </p:nvSpPr>
              <p:spPr>
                <a:xfrm>
                  <a:off x="6306098" y="229722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5C1EA57-54FE-4531-A3EA-F25A1985AF10}"/>
                    </a:ext>
                  </a:extLst>
                </p:cNvPr>
                <p:cNvSpPr/>
                <p:nvPr/>
              </p:nvSpPr>
              <p:spPr>
                <a:xfrm>
                  <a:off x="6494999" y="2282389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4B6D1C6-C113-49A3-B1F2-D6EF3ACB1DD3}"/>
                    </a:ext>
                  </a:extLst>
                </p:cNvPr>
                <p:cNvSpPr/>
                <p:nvPr/>
              </p:nvSpPr>
              <p:spPr>
                <a:xfrm>
                  <a:off x="6675674" y="2351821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4A29BDBA-A857-491E-81F3-44E07BF250AF}"/>
                    </a:ext>
                  </a:extLst>
                </p:cNvPr>
                <p:cNvSpPr/>
                <p:nvPr/>
              </p:nvSpPr>
              <p:spPr>
                <a:xfrm>
                  <a:off x="6856348" y="2282388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A196632B-8BDB-4C96-BC80-D2E09DD6D853}"/>
                    </a:ext>
                  </a:extLst>
                </p:cNvPr>
                <p:cNvSpPr/>
                <p:nvPr/>
              </p:nvSpPr>
              <p:spPr>
                <a:xfrm>
                  <a:off x="7028796" y="222265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9E019D47-DCAB-4CA8-B93A-21D51BD586FC}"/>
                    </a:ext>
                  </a:extLst>
                </p:cNvPr>
                <p:cNvSpPr/>
                <p:nvPr/>
              </p:nvSpPr>
              <p:spPr>
                <a:xfrm>
                  <a:off x="7217697" y="2282021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C86E2510-E8EE-4682-B07B-C519021A952E}"/>
                    </a:ext>
                  </a:extLst>
                </p:cNvPr>
                <p:cNvSpPr/>
                <p:nvPr/>
              </p:nvSpPr>
              <p:spPr>
                <a:xfrm>
                  <a:off x="7402602" y="2237946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EEE9D448-F7E5-4387-993D-DF2D79C2E7E3}"/>
                    </a:ext>
                  </a:extLst>
                </p:cNvPr>
                <p:cNvSpPr/>
                <p:nvPr/>
              </p:nvSpPr>
              <p:spPr>
                <a:xfrm>
                  <a:off x="7589020" y="2307579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F75A2B5-F131-4891-9719-9FFF1D922E35}"/>
                  </a:ext>
                </a:extLst>
              </p:cNvPr>
              <p:cNvGrpSpPr/>
              <p:nvPr/>
            </p:nvGrpSpPr>
            <p:grpSpPr>
              <a:xfrm rot="10800000">
                <a:off x="3725990" y="2461057"/>
                <a:ext cx="1465312" cy="355287"/>
                <a:chOff x="6101034" y="2927250"/>
                <a:chExt cx="1810575" cy="439001"/>
              </a:xfrm>
              <a:solidFill>
                <a:srgbClr val="6D60FE"/>
              </a:solidFill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647D4BF-3D77-4CDA-9274-0D336BCC65DB}"/>
                    </a:ext>
                  </a:extLst>
                </p:cNvPr>
                <p:cNvSpPr/>
                <p:nvPr/>
              </p:nvSpPr>
              <p:spPr>
                <a:xfrm>
                  <a:off x="6101034" y="3105288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03366589-CBA0-4B96-B87D-014D39DBE7B6}"/>
                    </a:ext>
                  </a:extLst>
                </p:cNvPr>
                <p:cNvSpPr/>
                <p:nvPr/>
              </p:nvSpPr>
              <p:spPr>
                <a:xfrm>
                  <a:off x="6278668" y="31773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4516CF3F-3066-4981-A053-4712ADF1C7FF}"/>
                    </a:ext>
                  </a:extLst>
                </p:cNvPr>
                <p:cNvSpPr/>
                <p:nvPr/>
              </p:nvSpPr>
              <p:spPr>
                <a:xfrm>
                  <a:off x="6491866" y="3139245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E86FAD4-0667-436C-AB0C-FA025455D947}"/>
                    </a:ext>
                  </a:extLst>
                </p:cNvPr>
                <p:cNvSpPr/>
                <p:nvPr/>
              </p:nvSpPr>
              <p:spPr>
                <a:xfrm>
                  <a:off x="6638846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6B46F984-8BCE-494B-8E69-AF52E3ECDF8D}"/>
                    </a:ext>
                  </a:extLst>
                </p:cNvPr>
                <p:cNvSpPr/>
                <p:nvPr/>
              </p:nvSpPr>
              <p:spPr>
                <a:xfrm>
                  <a:off x="6825108" y="29272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E44DE8F-760F-40D6-B574-AE348C9C9FD9}"/>
                    </a:ext>
                  </a:extLst>
                </p:cNvPr>
                <p:cNvSpPr/>
                <p:nvPr/>
              </p:nvSpPr>
              <p:spPr>
                <a:xfrm>
                  <a:off x="6961432" y="305795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4D8F62A0-6AE4-492C-83CE-483F5364EDEB}"/>
                    </a:ext>
                  </a:extLst>
                </p:cNvPr>
                <p:cNvSpPr/>
                <p:nvPr/>
              </p:nvSpPr>
              <p:spPr>
                <a:xfrm>
                  <a:off x="7147694" y="3082899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DFF8B99C-C9CD-4397-ADFB-ABC017499F39}"/>
                    </a:ext>
                  </a:extLst>
                </p:cNvPr>
                <p:cNvSpPr/>
                <p:nvPr/>
              </p:nvSpPr>
              <p:spPr>
                <a:xfrm>
                  <a:off x="7349856" y="3057952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4FD27EC2-03FD-4458-BB1C-1925D0F80308}"/>
                    </a:ext>
                  </a:extLst>
                </p:cNvPr>
                <p:cNvSpPr/>
                <p:nvPr/>
              </p:nvSpPr>
              <p:spPr>
                <a:xfrm>
                  <a:off x="7541165" y="312553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A8E12E8-96B6-4691-85B3-B14319EB69DE}"/>
                    </a:ext>
                  </a:extLst>
                </p:cNvPr>
                <p:cNvSpPr/>
                <p:nvPr/>
              </p:nvSpPr>
              <p:spPr>
                <a:xfrm>
                  <a:off x="7722708" y="308932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31A82D2A-27B3-465B-B502-C25BB119A832}"/>
                  </a:ext>
                </a:extLst>
              </p:cNvPr>
              <p:cNvGrpSpPr/>
              <p:nvPr/>
            </p:nvGrpSpPr>
            <p:grpSpPr>
              <a:xfrm rot="597491">
                <a:off x="3291852" y="3182141"/>
                <a:ext cx="1332470" cy="313352"/>
                <a:chOff x="6083634" y="2927250"/>
                <a:chExt cx="1646432" cy="387185"/>
              </a:xfrm>
              <a:solidFill>
                <a:srgbClr val="6D60F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590F50DA-D79D-446E-9E58-8D4D93C9225A}"/>
                    </a:ext>
                  </a:extLst>
                </p:cNvPr>
                <p:cNvSpPr/>
                <p:nvPr/>
              </p:nvSpPr>
              <p:spPr>
                <a:xfrm>
                  <a:off x="6083634" y="305795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F3CEBADA-6B44-4D2D-B2A7-E542DC3AC8A3}"/>
                    </a:ext>
                  </a:extLst>
                </p:cNvPr>
                <p:cNvSpPr/>
                <p:nvPr/>
              </p:nvSpPr>
              <p:spPr>
                <a:xfrm>
                  <a:off x="6263683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8D8A282D-3452-4DB0-B806-8FC5E5170F0B}"/>
                    </a:ext>
                  </a:extLst>
                </p:cNvPr>
                <p:cNvSpPr/>
                <p:nvPr/>
              </p:nvSpPr>
              <p:spPr>
                <a:xfrm>
                  <a:off x="6449945" y="3065526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F4867F20-097D-4A63-A3AC-F9914777B357}"/>
                    </a:ext>
                  </a:extLst>
                </p:cNvPr>
                <p:cNvSpPr/>
                <p:nvPr/>
              </p:nvSpPr>
              <p:spPr>
                <a:xfrm>
                  <a:off x="6638846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9A0B8CD3-BE86-4236-A606-A8A7FCF23821}"/>
                    </a:ext>
                  </a:extLst>
                </p:cNvPr>
                <p:cNvSpPr/>
                <p:nvPr/>
              </p:nvSpPr>
              <p:spPr>
                <a:xfrm>
                  <a:off x="6825108" y="29272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76B5968-E48C-4655-9417-53B8193751BD}"/>
                    </a:ext>
                  </a:extLst>
                </p:cNvPr>
                <p:cNvSpPr/>
                <p:nvPr/>
              </p:nvSpPr>
              <p:spPr>
                <a:xfrm>
                  <a:off x="6961432" y="305795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BD747E0-B718-483B-A04B-B9CFD7A84DD9}"/>
                    </a:ext>
                  </a:extLst>
                </p:cNvPr>
                <p:cNvSpPr/>
                <p:nvPr/>
              </p:nvSpPr>
              <p:spPr>
                <a:xfrm>
                  <a:off x="7147694" y="3082899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369148B8-D8E3-422F-9300-176E9BC0AE51}"/>
                    </a:ext>
                  </a:extLst>
                </p:cNvPr>
                <p:cNvSpPr/>
                <p:nvPr/>
              </p:nvSpPr>
              <p:spPr>
                <a:xfrm>
                  <a:off x="7349856" y="3057952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E6F753AB-99D1-4A42-8D48-F4F22B2F7148}"/>
                    </a:ext>
                  </a:extLst>
                </p:cNvPr>
                <p:cNvSpPr/>
                <p:nvPr/>
              </p:nvSpPr>
              <p:spPr>
                <a:xfrm>
                  <a:off x="7541165" y="312553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69407D1B-C0C4-425B-ABAE-6E53A36ED5CE}"/>
                  </a:ext>
                </a:extLst>
              </p:cNvPr>
              <p:cNvGrpSpPr/>
              <p:nvPr/>
            </p:nvGrpSpPr>
            <p:grpSpPr>
              <a:xfrm rot="7577950">
                <a:off x="3635391" y="2764587"/>
                <a:ext cx="1618110" cy="975900"/>
                <a:chOff x="6101034" y="2927250"/>
                <a:chExt cx="1999376" cy="1205845"/>
              </a:xfrm>
              <a:solidFill>
                <a:srgbClr val="6D60FE"/>
              </a:solidFill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060569C0-3268-4521-AFE1-A85AB37B78AB}"/>
                    </a:ext>
                  </a:extLst>
                </p:cNvPr>
                <p:cNvSpPr/>
                <p:nvPr/>
              </p:nvSpPr>
              <p:spPr>
                <a:xfrm>
                  <a:off x="6101034" y="3105288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BD412529-D6D5-494C-94BC-76A35BB55339}"/>
                    </a:ext>
                  </a:extLst>
                </p:cNvPr>
                <p:cNvSpPr/>
                <p:nvPr/>
              </p:nvSpPr>
              <p:spPr>
                <a:xfrm>
                  <a:off x="6278668" y="31773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85A15A39-068D-4A24-837B-2005479D5C84}"/>
                    </a:ext>
                  </a:extLst>
                </p:cNvPr>
                <p:cNvSpPr/>
                <p:nvPr/>
              </p:nvSpPr>
              <p:spPr>
                <a:xfrm>
                  <a:off x="6491866" y="3139245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1A341287-A03A-49B7-BB4F-8FA6830D47B8}"/>
                    </a:ext>
                  </a:extLst>
                </p:cNvPr>
                <p:cNvSpPr/>
                <p:nvPr/>
              </p:nvSpPr>
              <p:spPr>
                <a:xfrm>
                  <a:off x="6638846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25201F33-4FF8-4D22-A733-10DE006B3B43}"/>
                    </a:ext>
                  </a:extLst>
                </p:cNvPr>
                <p:cNvSpPr/>
                <p:nvPr/>
              </p:nvSpPr>
              <p:spPr>
                <a:xfrm>
                  <a:off x="6825108" y="29272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DD281890-EF12-4D3E-BBFA-441286588BC4}"/>
                    </a:ext>
                  </a:extLst>
                </p:cNvPr>
                <p:cNvSpPr/>
                <p:nvPr/>
              </p:nvSpPr>
              <p:spPr>
                <a:xfrm>
                  <a:off x="6961432" y="305795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BBADF079-9BE0-4713-A35A-807888A80FF9}"/>
                    </a:ext>
                  </a:extLst>
                </p:cNvPr>
                <p:cNvSpPr/>
                <p:nvPr/>
              </p:nvSpPr>
              <p:spPr>
                <a:xfrm>
                  <a:off x="7911509" y="3944194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40A599F2-B328-4550-A54D-46D07BB0BBC2}"/>
                    </a:ext>
                  </a:extLst>
                </p:cNvPr>
                <p:cNvSpPr/>
                <p:nvPr/>
              </p:nvSpPr>
              <p:spPr>
                <a:xfrm>
                  <a:off x="7864410" y="376864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D64F9926-CDC8-4EF9-BA77-C65B1987DD7E}"/>
                    </a:ext>
                  </a:extLst>
                </p:cNvPr>
                <p:cNvSpPr/>
                <p:nvPr/>
              </p:nvSpPr>
              <p:spPr>
                <a:xfrm>
                  <a:off x="7824976" y="3595841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F8CFF315-E65B-4FA6-9534-9417FB52D859}"/>
                  </a:ext>
                </a:extLst>
              </p:cNvPr>
              <p:cNvSpPr/>
              <p:nvPr/>
            </p:nvSpPr>
            <p:spPr>
              <a:xfrm rot="7577950">
                <a:off x="4024944" y="3689399"/>
                <a:ext cx="152879" cy="152879"/>
              </a:xfrm>
              <a:prstGeom prst="ellipse">
                <a:avLst/>
              </a:prstGeom>
              <a:solidFill>
                <a:srgbClr val="6D60FE"/>
              </a:solidFill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122A2E2A-D589-42A4-AA5C-083770DCC5D2}"/>
                  </a:ext>
                </a:extLst>
              </p:cNvPr>
              <p:cNvGrpSpPr/>
              <p:nvPr/>
            </p:nvGrpSpPr>
            <p:grpSpPr>
              <a:xfrm rot="21221032">
                <a:off x="4125979" y="2084429"/>
                <a:ext cx="849206" cy="355287"/>
                <a:chOff x="6101034" y="2927250"/>
                <a:chExt cx="1049299" cy="439001"/>
              </a:xfrm>
              <a:solidFill>
                <a:srgbClr val="6D60FE"/>
              </a:solidFill>
            </p:grpSpPr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563BD65E-350C-4F10-A62F-7641CE80D92D}"/>
                    </a:ext>
                  </a:extLst>
                </p:cNvPr>
                <p:cNvSpPr/>
                <p:nvPr/>
              </p:nvSpPr>
              <p:spPr>
                <a:xfrm>
                  <a:off x="6101034" y="3105288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EA8041FE-EA9B-4A78-BC4A-301C57E42994}"/>
                    </a:ext>
                  </a:extLst>
                </p:cNvPr>
                <p:cNvSpPr/>
                <p:nvPr/>
              </p:nvSpPr>
              <p:spPr>
                <a:xfrm>
                  <a:off x="6278668" y="31773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E078F2C3-2BA3-45B3-99D7-6BAB4DB4A8BD}"/>
                    </a:ext>
                  </a:extLst>
                </p:cNvPr>
                <p:cNvSpPr/>
                <p:nvPr/>
              </p:nvSpPr>
              <p:spPr>
                <a:xfrm>
                  <a:off x="6491866" y="3139245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B15A5A2E-3770-43B5-8BAD-1B44D002EA55}"/>
                    </a:ext>
                  </a:extLst>
                </p:cNvPr>
                <p:cNvSpPr/>
                <p:nvPr/>
              </p:nvSpPr>
              <p:spPr>
                <a:xfrm>
                  <a:off x="6638846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72BBA26-2FFC-4E32-B023-CE1D310A3D40}"/>
                    </a:ext>
                  </a:extLst>
                </p:cNvPr>
                <p:cNvSpPr/>
                <p:nvPr/>
              </p:nvSpPr>
              <p:spPr>
                <a:xfrm>
                  <a:off x="6825108" y="29272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8FE79D4A-BF41-4AAD-AFCE-C0BC38B40DD5}"/>
                    </a:ext>
                  </a:extLst>
                </p:cNvPr>
                <p:cNvSpPr/>
                <p:nvPr/>
              </p:nvSpPr>
              <p:spPr>
                <a:xfrm>
                  <a:off x="6961432" y="305795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1EEC6648-D970-45F9-B8D5-7B6A9AF99CBF}"/>
                  </a:ext>
                </a:extLst>
              </p:cNvPr>
              <p:cNvGrpSpPr/>
              <p:nvPr/>
            </p:nvGrpSpPr>
            <p:grpSpPr>
              <a:xfrm rot="21221032">
                <a:off x="3418733" y="1801222"/>
                <a:ext cx="705445" cy="355287"/>
                <a:chOff x="6278668" y="2927250"/>
                <a:chExt cx="871665" cy="439001"/>
              </a:xfrm>
              <a:solidFill>
                <a:srgbClr val="6D60FE"/>
              </a:solidFill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1B1FCDD4-7BD8-40C3-BA5B-4FFCA83052C4}"/>
                    </a:ext>
                  </a:extLst>
                </p:cNvPr>
                <p:cNvSpPr/>
                <p:nvPr/>
              </p:nvSpPr>
              <p:spPr>
                <a:xfrm>
                  <a:off x="6278668" y="31773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83C28E3E-38A1-48AC-A020-6D2BBD7B0905}"/>
                    </a:ext>
                  </a:extLst>
                </p:cNvPr>
                <p:cNvSpPr/>
                <p:nvPr/>
              </p:nvSpPr>
              <p:spPr>
                <a:xfrm>
                  <a:off x="6491866" y="3139245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4F82650-29F7-45FB-BEDC-09185B33753A}"/>
                    </a:ext>
                  </a:extLst>
                </p:cNvPr>
                <p:cNvSpPr/>
                <p:nvPr/>
              </p:nvSpPr>
              <p:spPr>
                <a:xfrm>
                  <a:off x="6638846" y="3004417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F0969E7C-1BF4-4AB2-9AEE-F23CD88F7903}"/>
                    </a:ext>
                  </a:extLst>
                </p:cNvPr>
                <p:cNvSpPr/>
                <p:nvPr/>
              </p:nvSpPr>
              <p:spPr>
                <a:xfrm>
                  <a:off x="6825108" y="2927250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BA808BB7-62C2-40E9-9B98-CA397E8559D6}"/>
                    </a:ext>
                  </a:extLst>
                </p:cNvPr>
                <p:cNvSpPr/>
                <p:nvPr/>
              </p:nvSpPr>
              <p:spPr>
                <a:xfrm>
                  <a:off x="6961432" y="3057953"/>
                  <a:ext cx="188901" cy="188901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3864410-F45A-41CA-97B8-A258BBDE240D}"/>
                  </a:ext>
                </a:extLst>
              </p:cNvPr>
              <p:cNvSpPr/>
              <p:nvPr/>
            </p:nvSpPr>
            <p:spPr>
              <a:xfrm rot="7577950">
                <a:off x="4178698" y="3667168"/>
                <a:ext cx="152879" cy="152879"/>
              </a:xfrm>
              <a:prstGeom prst="ellipse">
                <a:avLst/>
              </a:prstGeom>
              <a:solidFill>
                <a:srgbClr val="6D60FE"/>
              </a:solidFill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54CEE08-DAA6-4D80-B634-D4594402D6CD}"/>
                  </a:ext>
                </a:extLst>
              </p:cNvPr>
              <p:cNvSpPr/>
              <p:nvPr/>
            </p:nvSpPr>
            <p:spPr>
              <a:xfrm rot="7577950">
                <a:off x="4332323" y="3672528"/>
                <a:ext cx="152879" cy="152879"/>
              </a:xfrm>
              <a:prstGeom prst="ellipse">
                <a:avLst/>
              </a:prstGeom>
              <a:solidFill>
                <a:srgbClr val="6D60FE"/>
              </a:solidFill>
              <a:ln>
                <a:solidFill>
                  <a:srgbClr val="0B16EB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968BD5F7-AAA8-447B-A097-3E239FA8C88A}"/>
              </a:ext>
            </a:extLst>
          </p:cNvPr>
          <p:cNvGrpSpPr/>
          <p:nvPr/>
        </p:nvGrpSpPr>
        <p:grpSpPr>
          <a:xfrm>
            <a:off x="6109813" y="2196759"/>
            <a:ext cx="5854515" cy="3014467"/>
            <a:chOff x="6109813" y="2196759"/>
            <a:chExt cx="5854515" cy="30144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B99ECD-F541-47FA-9CD6-19BC539C2A0A}"/>
                </a:ext>
              </a:extLst>
            </p:cNvPr>
            <p:cNvSpPr txBox="1"/>
            <p:nvPr/>
          </p:nvSpPr>
          <p:spPr>
            <a:xfrm>
              <a:off x="8129386" y="2196759"/>
              <a:ext cx="1815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Pop-It Toys</a:t>
              </a:r>
              <a:endParaRPr lang="en-US" sz="2800"/>
            </a:p>
          </p:txBody>
        </p: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F836E793-6430-4C54-888F-F270FE8F67E2}"/>
                </a:ext>
              </a:extLst>
            </p:cNvPr>
            <p:cNvGrpSpPr/>
            <p:nvPr/>
          </p:nvGrpSpPr>
          <p:grpSpPr>
            <a:xfrm>
              <a:off x="6109813" y="2665490"/>
              <a:ext cx="5854515" cy="2545736"/>
              <a:chOff x="6109813" y="2665490"/>
              <a:chExt cx="5854515" cy="254573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582FD37-CD7F-4FB0-8144-F92FF4F3F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9" t="12078" r="10138" b="13367"/>
              <a:stretch/>
            </p:blipFill>
            <p:spPr>
              <a:xfrm>
                <a:off x="6109813" y="2713854"/>
                <a:ext cx="2670120" cy="2465205"/>
              </a:xfrm>
              <a:prstGeom prst="rect">
                <a:avLst/>
              </a:prstGeom>
            </p:spPr>
          </p:pic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D6AE7EF-BCF0-43DE-857F-5E4887D78143}"/>
                  </a:ext>
                </a:extLst>
              </p:cNvPr>
              <p:cNvGrpSpPr/>
              <p:nvPr/>
            </p:nvGrpSpPr>
            <p:grpSpPr>
              <a:xfrm>
                <a:off x="7980307" y="2665490"/>
                <a:ext cx="3984021" cy="2545736"/>
                <a:chOff x="7874799" y="1711948"/>
                <a:chExt cx="3984021" cy="2545736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A00938A-30B0-4551-B387-1C4FFA499A47}"/>
                    </a:ext>
                  </a:extLst>
                </p:cNvPr>
                <p:cNvSpPr/>
                <p:nvPr/>
              </p:nvSpPr>
              <p:spPr>
                <a:xfrm>
                  <a:off x="7874799" y="3501507"/>
                  <a:ext cx="299304" cy="299304"/>
                </a:xfrm>
                <a:prstGeom prst="ellipse">
                  <a:avLst/>
                </a:prstGeom>
                <a:solidFill>
                  <a:schemeClr val="bg1">
                    <a:alpha val="79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70050BBB-C289-4AA5-8C37-A8C72E558A98}"/>
                    </a:ext>
                  </a:extLst>
                </p:cNvPr>
                <p:cNvSpPr/>
                <p:nvPr/>
              </p:nvSpPr>
              <p:spPr>
                <a:xfrm>
                  <a:off x="9642066" y="1711948"/>
                  <a:ext cx="2216754" cy="2216754"/>
                </a:xfrm>
                <a:prstGeom prst="ellipse">
                  <a:avLst/>
                </a:prstGeom>
                <a:solidFill>
                  <a:schemeClr val="bg1">
                    <a:alpha val="79000"/>
                  </a:schemeClr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A53BDA2-FABD-4954-AE2D-C1123DF6BF2C}"/>
                    </a:ext>
                  </a:extLst>
                </p:cNvPr>
                <p:cNvCxnSpPr>
                  <a:stCxn id="24" idx="0"/>
                  <a:endCxn id="25" idx="1"/>
                </p:cNvCxnSpPr>
                <p:nvPr/>
              </p:nvCxnSpPr>
              <p:spPr>
                <a:xfrm flipV="1">
                  <a:off x="8024451" y="2036584"/>
                  <a:ext cx="1942251" cy="1464923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4F40B9C-1427-4192-9A41-67A4DA7A5FE6}"/>
                    </a:ext>
                  </a:extLst>
                </p:cNvPr>
                <p:cNvCxnSpPr>
                  <a:stCxn id="24" idx="4"/>
                  <a:endCxn id="25" idx="4"/>
                </p:cNvCxnSpPr>
                <p:nvPr/>
              </p:nvCxnSpPr>
              <p:spPr>
                <a:xfrm>
                  <a:off x="8024451" y="3800811"/>
                  <a:ext cx="2725992" cy="127891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A8EBD31-8FF4-4E6B-BF35-0670AF28D22D}"/>
                    </a:ext>
                  </a:extLst>
                </p:cNvPr>
                <p:cNvSpPr txBox="1"/>
                <p:nvPr/>
              </p:nvSpPr>
              <p:spPr>
                <a:xfrm>
                  <a:off x="8628901" y="3857574"/>
                  <a:ext cx="164612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i="1"/>
                    <a:t>zoom in!</a:t>
                  </a:r>
                  <a:endParaRPr lang="en-US" sz="2000" i="1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9462CA70-B874-48E8-A4B9-E513B5FDEB42}"/>
                  </a:ext>
                </a:extLst>
              </p:cNvPr>
              <p:cNvGrpSpPr/>
              <p:nvPr/>
            </p:nvGrpSpPr>
            <p:grpSpPr>
              <a:xfrm>
                <a:off x="9959352" y="2796749"/>
                <a:ext cx="1907032" cy="1824325"/>
                <a:chOff x="9853844" y="1843207"/>
                <a:chExt cx="1907032" cy="1824325"/>
              </a:xfrm>
              <a:solidFill>
                <a:srgbClr val="6D60FE"/>
              </a:solidFill>
            </p:grpSpPr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F059640C-0BD2-4464-8CFD-87BCE3C79C87}"/>
                    </a:ext>
                  </a:extLst>
                </p:cNvPr>
                <p:cNvGrpSpPr/>
                <p:nvPr/>
              </p:nvGrpSpPr>
              <p:grpSpPr>
                <a:xfrm>
                  <a:off x="9853844" y="2972014"/>
                  <a:ext cx="1486944" cy="335099"/>
                  <a:chOff x="6083634" y="2927250"/>
                  <a:chExt cx="1837304" cy="414056"/>
                </a:xfrm>
                <a:grpFill/>
              </p:grpSpPr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A57107E8-0DCB-49FC-9F4C-7EE4975D77A1}"/>
                      </a:ext>
                    </a:extLst>
                  </p:cNvPr>
                  <p:cNvSpPr/>
                  <p:nvPr/>
                </p:nvSpPr>
                <p:spPr>
                  <a:xfrm>
                    <a:off x="6083634" y="305795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97C388C5-A3A9-4EA6-8094-78BCC4237972}"/>
                      </a:ext>
                    </a:extLst>
                  </p:cNvPr>
                  <p:cNvSpPr/>
                  <p:nvPr/>
                </p:nvSpPr>
                <p:spPr>
                  <a:xfrm>
                    <a:off x="6263683" y="3004417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02152A3E-893D-416D-8F8E-2391E3296A91}"/>
                      </a:ext>
                    </a:extLst>
                  </p:cNvPr>
                  <p:cNvSpPr/>
                  <p:nvPr/>
                </p:nvSpPr>
                <p:spPr>
                  <a:xfrm>
                    <a:off x="6449945" y="3065526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B015E804-B087-4007-B15F-E00B684A6A78}"/>
                      </a:ext>
                    </a:extLst>
                  </p:cNvPr>
                  <p:cNvSpPr/>
                  <p:nvPr/>
                </p:nvSpPr>
                <p:spPr>
                  <a:xfrm>
                    <a:off x="6638846" y="3004417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A408EA79-32A1-4A7E-B639-5A2F4F6F57CB}"/>
                      </a:ext>
                    </a:extLst>
                  </p:cNvPr>
                  <p:cNvSpPr/>
                  <p:nvPr/>
                </p:nvSpPr>
                <p:spPr>
                  <a:xfrm>
                    <a:off x="6825108" y="2927250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5D4FCBB2-23E0-4B71-B19C-E0CD2DC2331C}"/>
                      </a:ext>
                    </a:extLst>
                  </p:cNvPr>
                  <p:cNvSpPr/>
                  <p:nvPr/>
                </p:nvSpPr>
                <p:spPr>
                  <a:xfrm>
                    <a:off x="6961432" y="3057953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3ACC0189-81BF-42D8-A80F-AB5909AFFB69}"/>
                      </a:ext>
                    </a:extLst>
                  </p:cNvPr>
                  <p:cNvSpPr/>
                  <p:nvPr/>
                </p:nvSpPr>
                <p:spPr>
                  <a:xfrm>
                    <a:off x="7147694" y="308289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50502249-781D-4F3A-BD18-D8205742FCD7}"/>
                      </a:ext>
                    </a:extLst>
                  </p:cNvPr>
                  <p:cNvSpPr/>
                  <p:nvPr/>
                </p:nvSpPr>
                <p:spPr>
                  <a:xfrm>
                    <a:off x="7349856" y="3057952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9FD1C819-3CA2-4647-B647-BD7D79557C13}"/>
                      </a:ext>
                    </a:extLst>
                  </p:cNvPr>
                  <p:cNvSpPr/>
                  <p:nvPr/>
                </p:nvSpPr>
                <p:spPr>
                  <a:xfrm>
                    <a:off x="7541165" y="312553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4719DFDC-BD2C-4A77-B4D0-0F58BF82A7FE}"/>
                      </a:ext>
                    </a:extLst>
                  </p:cNvPr>
                  <p:cNvSpPr/>
                  <p:nvPr/>
                </p:nvSpPr>
                <p:spPr>
                  <a:xfrm>
                    <a:off x="7732037" y="3152405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50457FD6-A9F0-42A5-9CEE-6112F6A87C5D}"/>
                    </a:ext>
                  </a:extLst>
                </p:cNvPr>
                <p:cNvGrpSpPr/>
                <p:nvPr/>
              </p:nvGrpSpPr>
              <p:grpSpPr>
                <a:xfrm rot="183696">
                  <a:off x="9887076" y="2252051"/>
                  <a:ext cx="1323622" cy="293458"/>
                  <a:chOff x="6142422" y="2237946"/>
                  <a:chExt cx="1635499" cy="362604"/>
                </a:xfrm>
                <a:grpFill/>
              </p:grpSpPr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E961734C-2371-410C-A83F-25CF1DBE26EB}"/>
                      </a:ext>
                    </a:extLst>
                  </p:cNvPr>
                  <p:cNvSpPr/>
                  <p:nvPr/>
                </p:nvSpPr>
                <p:spPr>
                  <a:xfrm>
                    <a:off x="6142422" y="241164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9539FA7C-9F1A-4BD3-84BF-B389408BA311}"/>
                      </a:ext>
                    </a:extLst>
                  </p:cNvPr>
                  <p:cNvSpPr/>
                  <p:nvPr/>
                </p:nvSpPr>
                <p:spPr>
                  <a:xfrm>
                    <a:off x="6337173" y="240123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794DD54B-7729-4065-BB35-D8619C6EC8AB}"/>
                      </a:ext>
                    </a:extLst>
                  </p:cNvPr>
                  <p:cNvSpPr/>
                  <p:nvPr/>
                </p:nvSpPr>
                <p:spPr>
                  <a:xfrm>
                    <a:off x="6494999" y="228238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524D3A13-5406-44C9-9E90-7AD562413AB1}"/>
                      </a:ext>
                    </a:extLst>
                  </p:cNvPr>
                  <p:cNvSpPr/>
                  <p:nvPr/>
                </p:nvSpPr>
                <p:spPr>
                  <a:xfrm>
                    <a:off x="6675674" y="2351821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F6F56814-BD46-433B-BAB5-5BBC1D522BE5}"/>
                      </a:ext>
                    </a:extLst>
                  </p:cNvPr>
                  <p:cNvSpPr/>
                  <p:nvPr/>
                </p:nvSpPr>
                <p:spPr>
                  <a:xfrm>
                    <a:off x="6856348" y="2282388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85A8B690-1FBD-4F9F-884C-737E6FA444D3}"/>
                      </a:ext>
                    </a:extLst>
                  </p:cNvPr>
                  <p:cNvSpPr/>
                  <p:nvPr/>
                </p:nvSpPr>
                <p:spPr>
                  <a:xfrm>
                    <a:off x="7047253" y="2258532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8329F85E-A5EE-4E82-B1B3-FE4F985750E6}"/>
                      </a:ext>
                    </a:extLst>
                  </p:cNvPr>
                  <p:cNvSpPr/>
                  <p:nvPr/>
                </p:nvSpPr>
                <p:spPr>
                  <a:xfrm>
                    <a:off x="7402602" y="2237946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3945ACBF-E637-4E7B-BE0B-2DF0A9DF8CBE}"/>
                      </a:ext>
                    </a:extLst>
                  </p:cNvPr>
                  <p:cNvSpPr/>
                  <p:nvPr/>
                </p:nvSpPr>
                <p:spPr>
                  <a:xfrm>
                    <a:off x="7589020" y="230757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BDA23780-C6E5-4419-BF6E-0FE0A0CFEDEB}"/>
                    </a:ext>
                  </a:extLst>
                </p:cNvPr>
                <p:cNvGrpSpPr/>
                <p:nvPr/>
              </p:nvGrpSpPr>
              <p:grpSpPr>
                <a:xfrm rot="10800000">
                  <a:off x="10295564" y="2627522"/>
                  <a:ext cx="1465312" cy="700535"/>
                  <a:chOff x="6101034" y="2462549"/>
                  <a:chExt cx="1810575" cy="865597"/>
                </a:xfrm>
                <a:grpFill/>
              </p:grpSpPr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DCA50328-8CB6-463F-A8FE-164CCDA69AA7}"/>
                      </a:ext>
                    </a:extLst>
                  </p:cNvPr>
                  <p:cNvSpPr/>
                  <p:nvPr/>
                </p:nvSpPr>
                <p:spPr>
                  <a:xfrm>
                    <a:off x="6101034" y="3105288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6E04EE9C-89FE-4929-8805-E32B99364C86}"/>
                      </a:ext>
                    </a:extLst>
                  </p:cNvPr>
                  <p:cNvSpPr/>
                  <p:nvPr/>
                </p:nvSpPr>
                <p:spPr>
                  <a:xfrm>
                    <a:off x="6236079" y="246254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A86AD489-4229-407B-A902-94FC5150347B}"/>
                      </a:ext>
                    </a:extLst>
                  </p:cNvPr>
                  <p:cNvSpPr/>
                  <p:nvPr/>
                </p:nvSpPr>
                <p:spPr>
                  <a:xfrm>
                    <a:off x="6491866" y="3139245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F051B414-6051-42C1-AE7D-3DD7726E1B1D}"/>
                      </a:ext>
                    </a:extLst>
                  </p:cNvPr>
                  <p:cNvSpPr/>
                  <p:nvPr/>
                </p:nvSpPr>
                <p:spPr>
                  <a:xfrm>
                    <a:off x="6638846" y="3004417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2DCCFBDC-A71A-442A-BF24-A8096A9C878C}"/>
                      </a:ext>
                    </a:extLst>
                  </p:cNvPr>
                  <p:cNvSpPr/>
                  <p:nvPr/>
                </p:nvSpPr>
                <p:spPr>
                  <a:xfrm>
                    <a:off x="6825108" y="2927250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8B79083D-F36F-4611-8956-CD4103F3D6EE}"/>
                      </a:ext>
                    </a:extLst>
                  </p:cNvPr>
                  <p:cNvSpPr/>
                  <p:nvPr/>
                </p:nvSpPr>
                <p:spPr>
                  <a:xfrm>
                    <a:off x="6961432" y="3057953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0D62D59A-672A-438D-B63C-1269F5C661DD}"/>
                      </a:ext>
                    </a:extLst>
                  </p:cNvPr>
                  <p:cNvSpPr/>
                  <p:nvPr/>
                </p:nvSpPr>
                <p:spPr>
                  <a:xfrm>
                    <a:off x="7147694" y="308289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C48EED33-8575-4D29-9746-797A09C530B3}"/>
                      </a:ext>
                    </a:extLst>
                  </p:cNvPr>
                  <p:cNvSpPr/>
                  <p:nvPr/>
                </p:nvSpPr>
                <p:spPr>
                  <a:xfrm>
                    <a:off x="7349856" y="3057952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38138F29-2A5F-45D3-B84F-98F9F3B8866F}"/>
                      </a:ext>
                    </a:extLst>
                  </p:cNvPr>
                  <p:cNvSpPr/>
                  <p:nvPr/>
                </p:nvSpPr>
                <p:spPr>
                  <a:xfrm>
                    <a:off x="7541165" y="312553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123C7F44-858B-4D0E-BC0F-D7D8E41D5C81}"/>
                      </a:ext>
                    </a:extLst>
                  </p:cNvPr>
                  <p:cNvSpPr/>
                  <p:nvPr/>
                </p:nvSpPr>
                <p:spPr>
                  <a:xfrm>
                    <a:off x="7722708" y="3089323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742F10A0-CFA4-4013-9C6F-9EB25A351857}"/>
                    </a:ext>
                  </a:extLst>
                </p:cNvPr>
                <p:cNvGrpSpPr/>
                <p:nvPr/>
              </p:nvGrpSpPr>
              <p:grpSpPr>
                <a:xfrm>
                  <a:off x="10012080" y="3395672"/>
                  <a:ext cx="1332470" cy="271860"/>
                  <a:chOff x="6083634" y="2978518"/>
                  <a:chExt cx="1646432" cy="335917"/>
                </a:xfrm>
                <a:grpFill/>
              </p:grpSpPr>
              <p:sp>
                <p:nvSpPr>
                  <p:cNvPr id="172" name="Oval 171">
                    <a:extLst>
                      <a:ext uri="{FF2B5EF4-FFF2-40B4-BE49-F238E27FC236}">
                        <a16:creationId xmlns:a16="http://schemas.microsoft.com/office/drawing/2014/main" id="{494DB4A4-838D-45CB-B5FB-7E5334F26C45}"/>
                      </a:ext>
                    </a:extLst>
                  </p:cNvPr>
                  <p:cNvSpPr/>
                  <p:nvPr/>
                </p:nvSpPr>
                <p:spPr>
                  <a:xfrm>
                    <a:off x="6083634" y="305795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3" name="Oval 172">
                    <a:extLst>
                      <a:ext uri="{FF2B5EF4-FFF2-40B4-BE49-F238E27FC236}">
                        <a16:creationId xmlns:a16="http://schemas.microsoft.com/office/drawing/2014/main" id="{04BD8F90-F929-4DE6-A16E-34C99F07063A}"/>
                      </a:ext>
                    </a:extLst>
                  </p:cNvPr>
                  <p:cNvSpPr/>
                  <p:nvPr/>
                </p:nvSpPr>
                <p:spPr>
                  <a:xfrm>
                    <a:off x="6263683" y="3004417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B653AE2A-E778-4010-8490-DF3CB25A8E57}"/>
                      </a:ext>
                    </a:extLst>
                  </p:cNvPr>
                  <p:cNvSpPr/>
                  <p:nvPr/>
                </p:nvSpPr>
                <p:spPr>
                  <a:xfrm>
                    <a:off x="6449945" y="3065526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Oval 174">
                    <a:extLst>
                      <a:ext uri="{FF2B5EF4-FFF2-40B4-BE49-F238E27FC236}">
                        <a16:creationId xmlns:a16="http://schemas.microsoft.com/office/drawing/2014/main" id="{9CF53C9D-7C87-4FE7-A46E-F7B8BF46FCCA}"/>
                      </a:ext>
                    </a:extLst>
                  </p:cNvPr>
                  <p:cNvSpPr/>
                  <p:nvPr/>
                </p:nvSpPr>
                <p:spPr>
                  <a:xfrm>
                    <a:off x="6638846" y="3004417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6" name="Oval 175">
                    <a:extLst>
                      <a:ext uri="{FF2B5EF4-FFF2-40B4-BE49-F238E27FC236}">
                        <a16:creationId xmlns:a16="http://schemas.microsoft.com/office/drawing/2014/main" id="{1D42EE21-9355-4216-BF65-64B68B046CF9}"/>
                      </a:ext>
                    </a:extLst>
                  </p:cNvPr>
                  <p:cNvSpPr/>
                  <p:nvPr/>
                </p:nvSpPr>
                <p:spPr>
                  <a:xfrm>
                    <a:off x="6812545" y="2978518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Oval 176">
                    <a:extLst>
                      <a:ext uri="{FF2B5EF4-FFF2-40B4-BE49-F238E27FC236}">
                        <a16:creationId xmlns:a16="http://schemas.microsoft.com/office/drawing/2014/main" id="{E9E0F6E9-3B7A-41A3-B5D0-A43BBE5AA7FC}"/>
                      </a:ext>
                    </a:extLst>
                  </p:cNvPr>
                  <p:cNvSpPr/>
                  <p:nvPr/>
                </p:nvSpPr>
                <p:spPr>
                  <a:xfrm>
                    <a:off x="6961432" y="3057953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Oval 177">
                    <a:extLst>
                      <a:ext uri="{FF2B5EF4-FFF2-40B4-BE49-F238E27FC236}">
                        <a16:creationId xmlns:a16="http://schemas.microsoft.com/office/drawing/2014/main" id="{5AEF1A62-9326-4944-9C30-E4D53CDC5D4C}"/>
                      </a:ext>
                    </a:extLst>
                  </p:cNvPr>
                  <p:cNvSpPr/>
                  <p:nvPr/>
                </p:nvSpPr>
                <p:spPr>
                  <a:xfrm>
                    <a:off x="7147694" y="308289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9" name="Oval 178">
                    <a:extLst>
                      <a:ext uri="{FF2B5EF4-FFF2-40B4-BE49-F238E27FC236}">
                        <a16:creationId xmlns:a16="http://schemas.microsoft.com/office/drawing/2014/main" id="{9965D416-58C9-49B3-A425-1B5A826CCA45}"/>
                      </a:ext>
                    </a:extLst>
                  </p:cNvPr>
                  <p:cNvSpPr/>
                  <p:nvPr/>
                </p:nvSpPr>
                <p:spPr>
                  <a:xfrm>
                    <a:off x="7349856" y="3057952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Oval 179">
                    <a:extLst>
                      <a:ext uri="{FF2B5EF4-FFF2-40B4-BE49-F238E27FC236}">
                        <a16:creationId xmlns:a16="http://schemas.microsoft.com/office/drawing/2014/main" id="{B8E74871-C292-40F0-A748-3C80B1DCD06A}"/>
                      </a:ext>
                    </a:extLst>
                  </p:cNvPr>
                  <p:cNvSpPr/>
                  <p:nvPr/>
                </p:nvSpPr>
                <p:spPr>
                  <a:xfrm>
                    <a:off x="7541165" y="312553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0BD51BCC-4305-42D8-A977-7FB3284352DE}"/>
                    </a:ext>
                  </a:extLst>
                </p:cNvPr>
                <p:cNvGrpSpPr/>
                <p:nvPr/>
              </p:nvGrpSpPr>
              <p:grpSpPr>
                <a:xfrm rot="161304">
                  <a:off x="10199955" y="1843207"/>
                  <a:ext cx="1318388" cy="355287"/>
                  <a:chOff x="6101034" y="2927250"/>
                  <a:chExt cx="1629032" cy="439001"/>
                </a:xfrm>
                <a:grpFill/>
              </p:grpSpPr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C53AE29C-7BC9-4027-890C-64B187DDFDCF}"/>
                      </a:ext>
                    </a:extLst>
                  </p:cNvPr>
                  <p:cNvSpPr/>
                  <p:nvPr/>
                </p:nvSpPr>
                <p:spPr>
                  <a:xfrm>
                    <a:off x="6101034" y="3105288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CB8CFE95-BE0B-4A79-BC3B-3FAF0BCE5A6E}"/>
                      </a:ext>
                    </a:extLst>
                  </p:cNvPr>
                  <p:cNvSpPr/>
                  <p:nvPr/>
                </p:nvSpPr>
                <p:spPr>
                  <a:xfrm>
                    <a:off x="6278668" y="3177350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86304EE8-0685-4B78-A239-F94DA21298E3}"/>
                      </a:ext>
                    </a:extLst>
                  </p:cNvPr>
                  <p:cNvSpPr/>
                  <p:nvPr/>
                </p:nvSpPr>
                <p:spPr>
                  <a:xfrm>
                    <a:off x="6482813" y="3131215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89202DF4-1520-4AA8-B8B8-244953908B95}"/>
                      </a:ext>
                    </a:extLst>
                  </p:cNvPr>
                  <p:cNvSpPr/>
                  <p:nvPr/>
                </p:nvSpPr>
                <p:spPr>
                  <a:xfrm>
                    <a:off x="6638846" y="3004417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A56159AD-DF29-418D-A545-D2ABF2428116}"/>
                      </a:ext>
                    </a:extLst>
                  </p:cNvPr>
                  <p:cNvSpPr/>
                  <p:nvPr/>
                </p:nvSpPr>
                <p:spPr>
                  <a:xfrm>
                    <a:off x="6825108" y="2927250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3A042032-E18B-433B-9267-605E71CD7660}"/>
                      </a:ext>
                    </a:extLst>
                  </p:cNvPr>
                  <p:cNvSpPr/>
                  <p:nvPr/>
                </p:nvSpPr>
                <p:spPr>
                  <a:xfrm>
                    <a:off x="6961432" y="3057953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DD1626D5-7290-4D44-B76C-1F0413819899}"/>
                      </a:ext>
                    </a:extLst>
                  </p:cNvPr>
                  <p:cNvSpPr/>
                  <p:nvPr/>
                </p:nvSpPr>
                <p:spPr>
                  <a:xfrm>
                    <a:off x="7147694" y="3082899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E6813333-CCFB-47A9-9E9B-38CCA669A785}"/>
                      </a:ext>
                    </a:extLst>
                  </p:cNvPr>
                  <p:cNvSpPr/>
                  <p:nvPr/>
                </p:nvSpPr>
                <p:spPr>
                  <a:xfrm>
                    <a:off x="7349856" y="3057952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C5F87EDF-6CBF-44D0-B4E5-2607084D4E68}"/>
                      </a:ext>
                    </a:extLst>
                  </p:cNvPr>
                  <p:cNvSpPr/>
                  <p:nvPr/>
                </p:nvSpPr>
                <p:spPr>
                  <a:xfrm>
                    <a:off x="7541165" y="3125534"/>
                    <a:ext cx="188901" cy="188901"/>
                  </a:xfrm>
                  <a:prstGeom prst="ellipse">
                    <a:avLst/>
                  </a:prstGeom>
                  <a:grpFill/>
                  <a:ln>
                    <a:solidFill>
                      <a:srgbClr val="0B16EB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E3D4562C-71DC-4C48-B6B2-84B690148053}"/>
                    </a:ext>
                  </a:extLst>
                </p:cNvPr>
                <p:cNvSpPr/>
                <p:nvPr/>
              </p:nvSpPr>
              <p:spPr>
                <a:xfrm rot="183696">
                  <a:off x="11225612" y="2327256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Oval 202">
                  <a:extLst>
                    <a:ext uri="{FF2B5EF4-FFF2-40B4-BE49-F238E27FC236}">
                      <a16:creationId xmlns:a16="http://schemas.microsoft.com/office/drawing/2014/main" id="{7760F37E-DC9B-41B2-A483-6F4C4A414EFC}"/>
                    </a:ext>
                  </a:extLst>
                </p:cNvPr>
                <p:cNvSpPr/>
                <p:nvPr/>
              </p:nvSpPr>
              <p:spPr>
                <a:xfrm rot="183696">
                  <a:off x="10175182" y="277043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Oval 203">
                  <a:extLst>
                    <a:ext uri="{FF2B5EF4-FFF2-40B4-BE49-F238E27FC236}">
                      <a16:creationId xmlns:a16="http://schemas.microsoft.com/office/drawing/2014/main" id="{A7884786-11D2-41A6-8FD6-6765EB40EF53}"/>
                    </a:ext>
                  </a:extLst>
                </p:cNvPr>
                <p:cNvSpPr/>
                <p:nvPr/>
              </p:nvSpPr>
              <p:spPr>
                <a:xfrm rot="183696">
                  <a:off x="10047742" y="2672973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Oval 204">
                  <a:extLst>
                    <a:ext uri="{FF2B5EF4-FFF2-40B4-BE49-F238E27FC236}">
                      <a16:creationId xmlns:a16="http://schemas.microsoft.com/office/drawing/2014/main" id="{965607B7-C041-40F7-BD11-A3D8478159BD}"/>
                    </a:ext>
                  </a:extLst>
                </p:cNvPr>
                <p:cNvSpPr/>
                <p:nvPr/>
              </p:nvSpPr>
              <p:spPr>
                <a:xfrm rot="183696">
                  <a:off x="9874760" y="268731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1253480D-2194-4D8D-A19E-3E563459DEB3}"/>
                    </a:ext>
                  </a:extLst>
                </p:cNvPr>
                <p:cNvSpPr/>
                <p:nvPr/>
              </p:nvSpPr>
              <p:spPr>
                <a:xfrm rot="183696">
                  <a:off x="10147057" y="292360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4F72BCEE-93C3-467A-B4A0-1D8535F38B3E}"/>
                    </a:ext>
                  </a:extLst>
                </p:cNvPr>
                <p:cNvSpPr/>
                <p:nvPr/>
              </p:nvSpPr>
              <p:spPr>
                <a:xfrm rot="183696">
                  <a:off x="10517714" y="2828754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95AEBEA6-4144-457B-885A-0CF33D1B024A}"/>
                    </a:ext>
                  </a:extLst>
                </p:cNvPr>
                <p:cNvSpPr/>
                <p:nvPr/>
              </p:nvSpPr>
              <p:spPr>
                <a:xfrm rot="183696">
                  <a:off x="11029428" y="2958917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D828E095-3BB4-4333-A45B-62E9A4A064F9}"/>
                    </a:ext>
                  </a:extLst>
                </p:cNvPr>
                <p:cNvSpPr/>
                <p:nvPr/>
              </p:nvSpPr>
              <p:spPr>
                <a:xfrm rot="183696">
                  <a:off x="11373697" y="3004018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Oval 210">
                  <a:extLst>
                    <a:ext uri="{FF2B5EF4-FFF2-40B4-BE49-F238E27FC236}">
                      <a16:creationId xmlns:a16="http://schemas.microsoft.com/office/drawing/2014/main" id="{518C4F31-76E5-44D1-8148-B33784F23C6C}"/>
                    </a:ext>
                  </a:extLst>
                </p:cNvPr>
                <p:cNvSpPr/>
                <p:nvPr/>
              </p:nvSpPr>
              <p:spPr>
                <a:xfrm rot="183696">
                  <a:off x="11334318" y="316484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110CB115-9165-4DCE-997A-CF2529BBEC41}"/>
                    </a:ext>
                  </a:extLst>
                </p:cNvPr>
                <p:cNvSpPr/>
                <p:nvPr/>
              </p:nvSpPr>
              <p:spPr>
                <a:xfrm rot="183696">
                  <a:off x="11422265" y="2851744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5931515D-D7FA-45BC-9D3A-C63ADE83695A}"/>
                    </a:ext>
                  </a:extLst>
                </p:cNvPr>
                <p:cNvSpPr/>
                <p:nvPr/>
              </p:nvSpPr>
              <p:spPr>
                <a:xfrm rot="183696">
                  <a:off x="11451146" y="2689891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BEB7AA2C-9B38-4160-8D46-80A4941733C1}"/>
                    </a:ext>
                  </a:extLst>
                </p:cNvPr>
                <p:cNvSpPr/>
                <p:nvPr/>
              </p:nvSpPr>
              <p:spPr>
                <a:xfrm rot="183696">
                  <a:off x="10311118" y="2497642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B0EDA52F-5BD6-4761-BCF0-C1FAF35C5089}"/>
                    </a:ext>
                  </a:extLst>
                </p:cNvPr>
                <p:cNvSpPr/>
                <p:nvPr/>
              </p:nvSpPr>
              <p:spPr>
                <a:xfrm rot="183696">
                  <a:off x="9877582" y="2524573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0719D83-9BD7-48FC-8525-E9A6EF8348F4}"/>
                    </a:ext>
                  </a:extLst>
                </p:cNvPr>
                <p:cNvSpPr/>
                <p:nvPr/>
              </p:nvSpPr>
              <p:spPr>
                <a:xfrm rot="183696">
                  <a:off x="10783328" y="250617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EC4327DC-5701-4905-A03D-DA4252A221A4}"/>
                    </a:ext>
                  </a:extLst>
                </p:cNvPr>
                <p:cNvSpPr/>
                <p:nvPr/>
              </p:nvSpPr>
              <p:spPr>
                <a:xfrm rot="183696">
                  <a:off x="10776269" y="2340910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8D6194E0-92E8-426B-B4F2-27BE0E5F7115}"/>
                    </a:ext>
                  </a:extLst>
                </p:cNvPr>
                <p:cNvSpPr/>
                <p:nvPr/>
              </p:nvSpPr>
              <p:spPr>
                <a:xfrm rot="183696">
                  <a:off x="11257093" y="2477268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DBD1499F-67BB-43D6-9EB0-11217B03EAEF}"/>
                    </a:ext>
                  </a:extLst>
                </p:cNvPr>
                <p:cNvSpPr/>
                <p:nvPr/>
              </p:nvSpPr>
              <p:spPr>
                <a:xfrm rot="183696">
                  <a:off x="10333479" y="2180994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DB0133F7-9685-45D2-9774-D451B1416531}"/>
                    </a:ext>
                  </a:extLst>
                </p:cNvPr>
                <p:cNvSpPr/>
                <p:nvPr/>
              </p:nvSpPr>
              <p:spPr>
                <a:xfrm rot="183696">
                  <a:off x="10020760" y="219494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820C59EF-9AFD-44CB-B398-4A898C8F468A}"/>
                    </a:ext>
                  </a:extLst>
                </p:cNvPr>
                <p:cNvSpPr/>
                <p:nvPr/>
              </p:nvSpPr>
              <p:spPr>
                <a:xfrm rot="183696">
                  <a:off x="10012126" y="2034448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F4523110-B509-4ECC-9629-82DF1AA3DBD4}"/>
                    </a:ext>
                  </a:extLst>
                </p:cNvPr>
                <p:cNvSpPr/>
                <p:nvPr/>
              </p:nvSpPr>
              <p:spPr>
                <a:xfrm rot="183696">
                  <a:off x="10910084" y="2108003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CE4AED79-C498-4A99-8947-9EB3D82ED2D6}"/>
                    </a:ext>
                  </a:extLst>
                </p:cNvPr>
                <p:cNvSpPr/>
                <p:nvPr/>
              </p:nvSpPr>
              <p:spPr>
                <a:xfrm rot="161304">
                  <a:off x="11305552" y="2180402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Oval 224">
                  <a:extLst>
                    <a:ext uri="{FF2B5EF4-FFF2-40B4-BE49-F238E27FC236}">
                      <a16:creationId xmlns:a16="http://schemas.microsoft.com/office/drawing/2014/main" id="{7B13B773-4CB6-4F25-86D3-B8C9185AD7CC}"/>
                    </a:ext>
                  </a:extLst>
                </p:cNvPr>
                <p:cNvSpPr/>
                <p:nvPr/>
              </p:nvSpPr>
              <p:spPr>
                <a:xfrm rot="161304">
                  <a:off x="10160967" y="3243767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Oval 225">
                  <a:extLst>
                    <a:ext uri="{FF2B5EF4-FFF2-40B4-BE49-F238E27FC236}">
                      <a16:creationId xmlns:a16="http://schemas.microsoft.com/office/drawing/2014/main" id="{8A8E272C-7B8A-41B5-9938-93D1B18F70DB}"/>
                    </a:ext>
                  </a:extLst>
                </p:cNvPr>
                <p:cNvSpPr/>
                <p:nvPr/>
              </p:nvSpPr>
              <p:spPr>
                <a:xfrm rot="161304">
                  <a:off x="10602580" y="3225552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0CB425D9-19D1-4C1F-BE4E-8D1A8ED5FFE9}"/>
                    </a:ext>
                  </a:extLst>
                </p:cNvPr>
                <p:cNvSpPr/>
                <p:nvPr/>
              </p:nvSpPr>
              <p:spPr>
                <a:xfrm>
                  <a:off x="11038044" y="3300589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70C525B9-D076-470A-B49D-A0D0ABB3ECEF}"/>
                    </a:ext>
                  </a:extLst>
                </p:cNvPr>
                <p:cNvSpPr/>
                <p:nvPr/>
              </p:nvSpPr>
              <p:spPr>
                <a:xfrm>
                  <a:off x="11343443" y="3486702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89B1E1BF-3B79-45D8-A6F6-A4E12E4C754D}"/>
                    </a:ext>
                  </a:extLst>
                </p:cNvPr>
                <p:cNvSpPr/>
                <p:nvPr/>
              </p:nvSpPr>
              <p:spPr>
                <a:xfrm>
                  <a:off x="11374706" y="3325945"/>
                  <a:ext cx="152879" cy="152879"/>
                </a:xfrm>
                <a:prstGeom prst="ellipse">
                  <a:avLst/>
                </a:prstGeom>
                <a:grpFill/>
                <a:ln>
                  <a:solidFill>
                    <a:srgbClr val="0B16EB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5E9C073B-FD0B-4832-A7EF-86B8795E8F2F}"/>
              </a:ext>
            </a:extLst>
          </p:cNvPr>
          <p:cNvSpPr txBox="1"/>
          <p:nvPr/>
        </p:nvSpPr>
        <p:spPr>
          <a:xfrm>
            <a:off x="849456" y="5596701"/>
            <a:ext cx="407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Long </a:t>
            </a:r>
            <a:r>
              <a:rPr lang="en-US" sz="2000" b="1">
                <a:solidFill>
                  <a:srgbClr val="0B16EB"/>
                </a:solidFill>
              </a:rPr>
              <a:t>polymer</a:t>
            </a:r>
            <a:r>
              <a:rPr lang="en-US" sz="2000" b="1"/>
              <a:t> chains</a:t>
            </a:r>
          </a:p>
          <a:p>
            <a:pPr algn="ctr"/>
            <a:r>
              <a:rPr lang="en-US" sz="2000" b="1"/>
              <a:t>Not connected to one another</a:t>
            </a:r>
          </a:p>
          <a:p>
            <a:pPr algn="ctr"/>
            <a:r>
              <a:rPr lang="en-US" sz="2000" b="1"/>
              <a:t>Feels liquid/slimy</a:t>
            </a:r>
            <a:endParaRPr lang="en-US" sz="2000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A225753-E4B7-47EF-A7C0-FA732431CF57}"/>
              </a:ext>
            </a:extLst>
          </p:cNvPr>
          <p:cNvSpPr txBox="1"/>
          <p:nvPr/>
        </p:nvSpPr>
        <p:spPr>
          <a:xfrm>
            <a:off x="7381565" y="5641782"/>
            <a:ext cx="4076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Connected </a:t>
            </a:r>
            <a:r>
              <a:rPr lang="en-US" sz="2000" b="1">
                <a:solidFill>
                  <a:srgbClr val="0B16EB"/>
                </a:solidFill>
              </a:rPr>
              <a:t>polymer</a:t>
            </a:r>
            <a:r>
              <a:rPr lang="en-US" sz="2000" b="1"/>
              <a:t> chains</a:t>
            </a:r>
          </a:p>
          <a:p>
            <a:pPr algn="ctr"/>
            <a:r>
              <a:rPr lang="en-US" sz="2000" b="1"/>
              <a:t>Feels solid/rubbery</a:t>
            </a:r>
            <a:endParaRPr lang="en-US" sz="2000"/>
          </a:p>
        </p:txBody>
      </p: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82774A8-BE96-47F7-BCE0-410A96DBBBDA}"/>
              </a:ext>
            </a:extLst>
          </p:cNvPr>
          <p:cNvGrpSpPr/>
          <p:nvPr/>
        </p:nvGrpSpPr>
        <p:grpSpPr>
          <a:xfrm>
            <a:off x="5120061" y="5363732"/>
            <a:ext cx="2156039" cy="1387669"/>
            <a:chOff x="5120061" y="5363732"/>
            <a:chExt cx="2156039" cy="1387669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A8419EC-D371-4584-A77C-A5F38361CA4D}"/>
                </a:ext>
              </a:extLst>
            </p:cNvPr>
            <p:cNvSpPr/>
            <p:nvPr/>
          </p:nvSpPr>
          <p:spPr>
            <a:xfrm rot="10800000">
              <a:off x="5759704" y="6111674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84FEB153-A5C1-49A0-93A8-50A062E5E654}"/>
                </a:ext>
              </a:extLst>
            </p:cNvPr>
            <p:cNvSpPr/>
            <p:nvPr/>
          </p:nvSpPr>
          <p:spPr>
            <a:xfrm rot="10800000">
              <a:off x="6050099" y="6516460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6D539AD-2B01-4A8F-94E8-4A4450B1D3E6}"/>
                </a:ext>
              </a:extLst>
            </p:cNvPr>
            <p:cNvSpPr/>
            <p:nvPr/>
          </p:nvSpPr>
          <p:spPr>
            <a:xfrm rot="10800000">
              <a:off x="6307960" y="6273228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49B9C5D8-7328-48A7-B52F-09602C4A0D2A}"/>
                </a:ext>
              </a:extLst>
            </p:cNvPr>
            <p:cNvSpPr txBox="1"/>
            <p:nvPr/>
          </p:nvSpPr>
          <p:spPr>
            <a:xfrm>
              <a:off x="5129855" y="5383053"/>
              <a:ext cx="2146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6D60FE"/>
                  </a:solidFill>
                </a:rPr>
                <a:t>Monomers:</a:t>
              </a:r>
            </a:p>
            <a:p>
              <a:pPr algn="ctr"/>
              <a:r>
                <a:rPr lang="en-US" sz="2000" b="1" i="1"/>
                <a:t>building blocks</a:t>
              </a:r>
              <a:endParaRPr lang="en-US" sz="2000" i="1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F7C1110-D936-491F-87D4-8F7A651F6DE7}"/>
                </a:ext>
              </a:extLst>
            </p:cNvPr>
            <p:cNvSpPr/>
            <p:nvPr/>
          </p:nvSpPr>
          <p:spPr>
            <a:xfrm rot="10800000">
              <a:off x="6671084" y="6516461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F5844A55-52D8-47B8-8C58-B86E591F318E}"/>
                </a:ext>
              </a:extLst>
            </p:cNvPr>
            <p:cNvSpPr/>
            <p:nvPr/>
          </p:nvSpPr>
          <p:spPr>
            <a:xfrm>
              <a:off x="5120061" y="5363732"/>
              <a:ext cx="2146245" cy="1387669"/>
            </a:xfrm>
            <a:prstGeom prst="rect">
              <a:avLst/>
            </a:prstGeom>
            <a:noFill/>
            <a:ln>
              <a:solidFill>
                <a:srgbClr val="6D60F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EF4146A0-E468-4EC4-83F8-CEDED102E54E}"/>
                </a:ext>
              </a:extLst>
            </p:cNvPr>
            <p:cNvSpPr/>
            <p:nvPr/>
          </p:nvSpPr>
          <p:spPr>
            <a:xfrm rot="10800000">
              <a:off x="5347966" y="6349668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9E75C731-CD72-48B6-9D41-55A258513521}"/>
                </a:ext>
              </a:extLst>
            </p:cNvPr>
            <p:cNvSpPr/>
            <p:nvPr/>
          </p:nvSpPr>
          <p:spPr>
            <a:xfrm rot="10800000">
              <a:off x="5666254" y="6426657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799FC28-DB08-43F4-8E78-4DA64613AE98}"/>
                </a:ext>
              </a:extLst>
            </p:cNvPr>
            <p:cNvSpPr/>
            <p:nvPr/>
          </p:nvSpPr>
          <p:spPr>
            <a:xfrm rot="10800000">
              <a:off x="6747523" y="6090939"/>
              <a:ext cx="152879" cy="152879"/>
            </a:xfrm>
            <a:prstGeom prst="ellipse">
              <a:avLst/>
            </a:prstGeom>
            <a:solidFill>
              <a:srgbClr val="6D60FE"/>
            </a:solidFill>
            <a:ln>
              <a:solidFill>
                <a:srgbClr val="0B16E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45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What is plastic made of?</a:t>
            </a:r>
            <a:endParaRPr lang="en-US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" y="2761274"/>
            <a:ext cx="573509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 b="1"/>
              <a:t>What is the raw material for plastics?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2147" y="3333198"/>
            <a:ext cx="9407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/>
              <a:t>Answer: </a:t>
            </a:r>
            <a:r>
              <a:rPr lang="en-US" sz="2800"/>
              <a:t>The raw materials for </a:t>
            </a:r>
            <a:r>
              <a:rPr lang="en-US" sz="2800" b="1"/>
              <a:t>plastics </a:t>
            </a:r>
            <a:r>
              <a:rPr lang="en-US" sz="2800"/>
              <a:t>is</a:t>
            </a:r>
            <a:r>
              <a:rPr lang="en-US" sz="2800" b="1"/>
              <a:t> crude oil </a:t>
            </a:r>
            <a:r>
              <a:rPr lang="en-US" sz="2800"/>
              <a:t>or</a:t>
            </a:r>
            <a:r>
              <a:rPr lang="en-US" sz="2800" b="1"/>
              <a:t> petroleum</a:t>
            </a:r>
            <a:endParaRPr lang="en-US" sz="2800"/>
          </a:p>
        </p:txBody>
      </p:sp>
      <p:pic>
        <p:nvPicPr>
          <p:cNvPr id="1026" name="Picture 2" descr="Petroleum Composition | what is the composition of petrol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69" y="4105942"/>
            <a:ext cx="3324225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etroleum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50" y="4122613"/>
            <a:ext cx="2279222" cy="227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6B4475-DADC-490F-A5A6-4784D9486563}"/>
              </a:ext>
            </a:extLst>
          </p:cNvPr>
          <p:cNvSpPr txBox="1"/>
          <p:nvPr/>
        </p:nvSpPr>
        <p:spPr>
          <a:xfrm>
            <a:off x="510935" y="1517350"/>
            <a:ext cx="872418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/>
              <a:t>Raw Materials</a:t>
            </a:r>
            <a:r>
              <a:rPr lang="en-US" sz="2800"/>
              <a:t> are the things products are made of.   </a:t>
            </a:r>
          </a:p>
          <a:p>
            <a:r>
              <a:rPr lang="en-US" sz="2800"/>
              <a:t>           What are the raw materials for bread?</a:t>
            </a: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37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E971-66C9-4D24-BB7E-CC1AF76E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E84A27"/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+mn-lt"/>
              </a:rPr>
              <a:t>Where is oil found?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45D9A8F-7461-4AED-ADBF-F74AA49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245" y="6516460"/>
            <a:ext cx="4076241" cy="312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8943" y="1480237"/>
            <a:ext cx="495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Where do you think we find oil?</a:t>
            </a:r>
            <a:endParaRPr lang="en-US" sz="2800"/>
          </a:p>
        </p:txBody>
      </p:sp>
      <p:sp>
        <p:nvSpPr>
          <p:cNvPr id="14" name="TextBox 13"/>
          <p:cNvSpPr txBox="1"/>
          <p:nvPr/>
        </p:nvSpPr>
        <p:spPr>
          <a:xfrm>
            <a:off x="79028" y="5562353"/>
            <a:ext cx="4034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In the ground and at the bottom of the ocean!</a:t>
            </a:r>
            <a:endParaRPr lang="en-US" sz="2800"/>
          </a:p>
        </p:txBody>
      </p:sp>
      <p:pic>
        <p:nvPicPr>
          <p:cNvPr id="1032" name="Picture 8" descr="Saliida Caalamka Oo Markii U Horeysey Hoos Martey 0%, Iyo Danta Ugu Jirta  Somalida. - WalWaal Online News and Information about Somal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39" y="2871801"/>
            <a:ext cx="3516539" cy="23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arn Formation of Petroleum and Natural Gas in 4 minute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0" y="2419829"/>
            <a:ext cx="4034971" cy="310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393388" y="2133650"/>
            <a:ext cx="519757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2800" b="1"/>
              <a:t>Have you ever seen one of these?</a:t>
            </a:r>
            <a:endParaRPr lang="en-US" sz="2800"/>
          </a:p>
        </p:txBody>
      </p:sp>
      <p:pic>
        <p:nvPicPr>
          <p:cNvPr id="1038" name="Picture 14" descr="Cartoon Grasshopper Wall Mural by Wallmonkeys Peel and Stick Graphic (12 in  W x 8 in H) WM112993 - Walmart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28936" r="18281" b="28360"/>
          <a:stretch/>
        </p:blipFill>
        <p:spPr bwMode="auto">
          <a:xfrm>
            <a:off x="8818281" y="2906140"/>
            <a:ext cx="3047911" cy="21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794739" y="5301399"/>
            <a:ext cx="70714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Their nickname is grasshopper</a:t>
            </a:r>
          </a:p>
          <a:p>
            <a:pPr algn="ctr"/>
            <a:r>
              <a:rPr lang="en-US" sz="2400"/>
              <a:t>They bring oil to the surface!</a:t>
            </a:r>
          </a:p>
        </p:txBody>
      </p:sp>
    </p:spTree>
    <p:extLst>
      <p:ext uri="{BB962C8B-B14F-4D97-AF65-F5344CB8AC3E}">
        <p14:creationId xmlns:p14="http://schemas.microsoft.com/office/powerpoint/2010/main" val="25749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2017_ChBE_template [Read-Only] [Compatibility Mode]" id="{2739A965-2458-476F-9368-BF26D7ADE831}" vid="{752B0AD3-62C0-46AB-9043-2BDF8B3632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466</Words>
  <Application>Microsoft Office PowerPoint</Application>
  <PresentationFormat>Widescreen</PresentationFormat>
  <Paragraphs>87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Office Theme</vt:lpstr>
      <vt:lpstr>Custom Design</vt:lpstr>
      <vt:lpstr>PowerPoint Presentation</vt:lpstr>
      <vt:lpstr>Who are we?</vt:lpstr>
      <vt:lpstr>What is Chemical and Biomolecular Engineering?</vt:lpstr>
      <vt:lpstr>What is Chemical and Biomolecular Engineering?</vt:lpstr>
      <vt:lpstr>What is Chemical and Biomolecular Engineering?</vt:lpstr>
      <vt:lpstr>TOPIC of the day: Plastics</vt:lpstr>
      <vt:lpstr>What is plastic made of?</vt:lpstr>
      <vt:lpstr>What is plastic made of?</vt:lpstr>
      <vt:lpstr>Where is oil found?</vt:lpstr>
      <vt:lpstr>What can you do with oil?</vt:lpstr>
      <vt:lpstr>How do you turn a monomer into a plastic object?</vt:lpstr>
      <vt:lpstr>Activity for today: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desgaren@illinois.edu</dc:creator>
  <cp:lastModifiedBy>Danielle Harrier</cp:lastModifiedBy>
  <cp:revision>36</cp:revision>
  <cp:lastPrinted>2019-02-19T21:51:52Z</cp:lastPrinted>
  <dcterms:created xsi:type="dcterms:W3CDTF">2018-10-22T16:52:26Z</dcterms:created>
  <dcterms:modified xsi:type="dcterms:W3CDTF">2021-11-04T18:56:22Z</dcterms:modified>
</cp:coreProperties>
</file>