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1D"/>
    <a:srgbClr val="464649"/>
    <a:srgbClr val="13294B"/>
    <a:srgbClr val="E84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ECE ILLINOIS plasma screen template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 sz="36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Tips for great slides</a:t>
            </a:r>
            <a:endParaRPr lang="en-US" dirty="0" smtClean="0"/>
          </a:p>
          <a:p>
            <a:pPr lvl="1"/>
            <a:r>
              <a:rPr lang="en-US" dirty="0" smtClean="0"/>
              <a:t>No fonts smaller than 24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Aim for no more than 12 elements per slide (includes each word and picture)</a:t>
            </a:r>
          </a:p>
          <a:p>
            <a:pPr lvl="1"/>
            <a:r>
              <a:rPr lang="en-US" dirty="0" smtClean="0"/>
              <a:t>Use one, main photo</a:t>
            </a:r>
          </a:p>
          <a:p>
            <a:pPr lvl="1"/>
            <a:r>
              <a:rPr lang="en-US" dirty="0" smtClean="0"/>
              <a:t>Save as JPG or PNG</a:t>
            </a:r>
          </a:p>
        </p:txBody>
      </p:sp>
    </p:spTree>
    <p:extLst>
      <p:ext uri="{BB962C8B-B14F-4D97-AF65-F5344CB8AC3E}">
        <p14:creationId xmlns:p14="http://schemas.microsoft.com/office/powerpoint/2010/main" val="273770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84A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ECE ILLINOIS plasma screen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 sz="36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Tips for great slides</a:t>
            </a:r>
            <a:endParaRPr lang="en-US" dirty="0" smtClean="0"/>
          </a:p>
          <a:p>
            <a:pPr lvl="1"/>
            <a:r>
              <a:rPr lang="en-US" dirty="0" smtClean="0"/>
              <a:t>No fonts smaller than 24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Aim for no more than 12 elements per slide (includes each word and picture)</a:t>
            </a:r>
          </a:p>
          <a:p>
            <a:pPr lvl="1"/>
            <a:r>
              <a:rPr lang="en-US" dirty="0" smtClean="0"/>
              <a:t>Use one, main photo</a:t>
            </a:r>
          </a:p>
          <a:p>
            <a:pPr lvl="1"/>
            <a:r>
              <a:rPr lang="en-US" dirty="0" smtClean="0"/>
              <a:t>Save as JPG or PNG</a:t>
            </a:r>
          </a:p>
        </p:txBody>
      </p:sp>
    </p:spTree>
    <p:extLst>
      <p:ext uri="{BB962C8B-B14F-4D97-AF65-F5344CB8AC3E}">
        <p14:creationId xmlns:p14="http://schemas.microsoft.com/office/powerpoint/2010/main" val="316643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464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ECE ILLINOIS plasma screen template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 sz="36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Tips for great slides</a:t>
            </a:r>
            <a:endParaRPr lang="en-US" dirty="0" smtClean="0"/>
          </a:p>
          <a:p>
            <a:pPr lvl="1"/>
            <a:r>
              <a:rPr lang="en-US" dirty="0" smtClean="0"/>
              <a:t>No fonts smaller than 24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Aim for no more than 12 elements per slide (includes each word and picture)</a:t>
            </a:r>
          </a:p>
          <a:p>
            <a:pPr lvl="1"/>
            <a:r>
              <a:rPr lang="en-US" dirty="0" smtClean="0"/>
              <a:t>Use one, main photo</a:t>
            </a:r>
          </a:p>
          <a:p>
            <a:pPr lvl="1"/>
            <a:r>
              <a:rPr lang="en-US" dirty="0" smtClean="0"/>
              <a:t>Save as JPG or PNG</a:t>
            </a:r>
          </a:p>
        </p:txBody>
      </p:sp>
    </p:spTree>
    <p:extLst>
      <p:ext uri="{BB962C8B-B14F-4D97-AF65-F5344CB8AC3E}">
        <p14:creationId xmlns:p14="http://schemas.microsoft.com/office/powerpoint/2010/main" val="404818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aseline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ECE ILLINOIS plasma screen template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E84A27"/>
                </a:solidFill>
              </a:defRPr>
            </a:lvl1pPr>
            <a:lvl2pPr>
              <a:defRPr sz="3600" baseline="0">
                <a:solidFill>
                  <a:srgbClr val="E84A27"/>
                </a:solidFill>
              </a:defRPr>
            </a:lvl2pPr>
          </a:lstStyle>
          <a:p>
            <a:pPr lvl="0"/>
            <a:r>
              <a:rPr lang="en-US" dirty="0" smtClean="0"/>
              <a:t>Tips for great slides</a:t>
            </a:r>
            <a:endParaRPr lang="en-US" dirty="0" smtClean="0"/>
          </a:p>
          <a:p>
            <a:pPr lvl="1"/>
            <a:r>
              <a:rPr lang="en-US" dirty="0" smtClean="0"/>
              <a:t>No fonts smaller than 24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Aim for no more than 12 elements per slide (includes each word and picture)</a:t>
            </a:r>
          </a:p>
          <a:p>
            <a:pPr lvl="1"/>
            <a:r>
              <a:rPr lang="en-US" dirty="0" smtClean="0"/>
              <a:t>Use one, main photo</a:t>
            </a:r>
          </a:p>
          <a:p>
            <a:pPr lvl="1"/>
            <a:r>
              <a:rPr lang="en-US" dirty="0" smtClean="0"/>
              <a:t>Save as JPG or PNG</a:t>
            </a:r>
          </a:p>
        </p:txBody>
      </p:sp>
    </p:spTree>
    <p:extLst>
      <p:ext uri="{BB962C8B-B14F-4D97-AF65-F5344CB8AC3E}">
        <p14:creationId xmlns:p14="http://schemas.microsoft.com/office/powerpoint/2010/main" val="144231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ECE ILLINOIS plasma screen template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Tips for great slides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fonts smaller than 24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Aim for no more than 12 elements per slide (includes each word and picture)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one, main photo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Save as JPG or PNG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8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ECE ILLINOIS plasma screen template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Tips for great slides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fonts smaller than 24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Aim for no more than 12 elements per slide (includes each word and picture)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one, main photo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Save as JPG or PNG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5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ECE ILLINOIS plasma screen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Tips for great slides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fonts smaller than 24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Aim for no more than 12 elements per slide (includes each word and picture)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one, main photo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Save as JPG or PNG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9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ECE ILLINOIS plasma screen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Tips for great slides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fonts smaller than 24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Aim for no more than 12 elements per slide (includes each word and picture)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one, main photo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Save as JPG or PNG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0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10" y="2164161"/>
            <a:ext cx="12192000" cy="1704179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>
                  <a:solidFill>
                    <a:srgbClr val="464649"/>
                  </a:solidFill>
                </a:ln>
              </a:rPr>
              <a:t>INFO MEETING THIS FRIDAY</a:t>
            </a:r>
            <a:endParaRPr lang="en-US" sz="5400" dirty="0">
              <a:ln>
                <a:solidFill>
                  <a:srgbClr val="464649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028" y="2287911"/>
            <a:ext cx="7045036" cy="1580429"/>
          </a:xfrm>
        </p:spPr>
        <p:txBody>
          <a:bodyPr/>
          <a:lstStyle/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Friday, March 18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p.m.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1017 ECEB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5" y="5306291"/>
            <a:ext cx="4096910" cy="1376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3" t="21605"/>
          <a:stretch/>
        </p:blipFill>
        <p:spPr>
          <a:xfrm>
            <a:off x="6533288" y="1690688"/>
            <a:ext cx="5337847" cy="482750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91028" y="4341813"/>
            <a:ext cx="7045036" cy="1580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Open to all undergrads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6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9"/>
          <a:stretch/>
        </p:blipFill>
        <p:spPr>
          <a:xfrm>
            <a:off x="0" y="-13856"/>
            <a:ext cx="12178146" cy="6871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4667"/>
            <a:ext cx="10515600" cy="1325563"/>
          </a:xfrm>
        </p:spPr>
        <p:txBody>
          <a:bodyPr/>
          <a:lstStyle/>
          <a:p>
            <a:r>
              <a:rPr lang="en-US" b="1" dirty="0" smtClean="0"/>
              <a:t>STUDY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8752"/>
            <a:ext cx="10515600" cy="4351338"/>
          </a:xfrm>
        </p:spPr>
        <p:txBody>
          <a:bodyPr/>
          <a:lstStyle/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Tuesday, April 1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Meet in ECEB lobby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 – 11 a.m.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email@illinois.edu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0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186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ECE ILLINOIS plasma screen template</vt:lpstr>
      <vt:lpstr>ECE ILLINOIS plasma screen template</vt:lpstr>
      <vt:lpstr>ECE ILLINOIS plasma screen template</vt:lpstr>
      <vt:lpstr>ECE ILLINOIS plasma screen template</vt:lpstr>
      <vt:lpstr>INFO MEETING THIS FRIDAY</vt:lpstr>
      <vt:lpstr>STUDY SESSION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Sullivan, Julia Megan</dc:creator>
  <cp:lastModifiedBy>Sullivan, Julia Megan</cp:lastModifiedBy>
  <cp:revision>8</cp:revision>
  <dcterms:created xsi:type="dcterms:W3CDTF">2018-01-03T16:44:40Z</dcterms:created>
  <dcterms:modified xsi:type="dcterms:W3CDTF">2018-03-12T15:53:03Z</dcterms:modified>
</cp:coreProperties>
</file>